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96" r:id="rId3"/>
  </p:sldMasterIdLst>
  <p:notesMasterIdLst>
    <p:notesMasterId r:id="rId35"/>
  </p:notesMasterIdLst>
  <p:sldIdLst>
    <p:sldId id="375" r:id="rId4"/>
    <p:sldId id="341" r:id="rId5"/>
    <p:sldId id="335" r:id="rId6"/>
    <p:sldId id="337" r:id="rId7"/>
    <p:sldId id="339" r:id="rId8"/>
    <p:sldId id="336" r:id="rId9"/>
    <p:sldId id="342" r:id="rId10"/>
    <p:sldId id="343" r:id="rId11"/>
    <p:sldId id="344" r:id="rId12"/>
    <p:sldId id="345" r:id="rId13"/>
    <p:sldId id="347" r:id="rId14"/>
    <p:sldId id="349" r:id="rId15"/>
    <p:sldId id="350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2" r:id="rId24"/>
    <p:sldId id="363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3" r:id="rId33"/>
    <p:sldId id="374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B76D"/>
    <a:srgbClr val="60B4CC"/>
    <a:srgbClr val="E66B7E"/>
    <a:srgbClr val="F0AD00"/>
    <a:srgbClr val="EFF0F4"/>
    <a:srgbClr val="33D2E4"/>
    <a:srgbClr val="C47546"/>
    <a:srgbClr val="FFFFFF"/>
    <a:srgbClr val="10CF9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55" d="100"/>
          <a:sy n="55" d="100"/>
        </p:scale>
        <p:origin x="87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7592-CE06-4A43-83F7-0471D769638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D6F74-634D-4233-BDBC-8BE3983B5C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BF1D2-CFD4-48A9-9E6B-ED080029010B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D6F74-634D-4233-BDBC-8BE3983B5CC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1" y="1178427"/>
            <a:ext cx="11157817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  <a:ea typeface="Roboto" panose="02000000000000000000" pitchFamily="2" charset="0"/>
              </a:defRPr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 dirty="0" smtClean="0"/>
              <a:t>CLICK TO EDITE SUBTITLE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8001" y="455085"/>
            <a:ext cx="11157817" cy="660511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4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 rot="16200000">
            <a:off x="5602822" y="-315384"/>
            <a:ext cx="986367" cy="12192000"/>
            <a:chOff x="727075" y="1098550"/>
            <a:chExt cx="1177925" cy="3389313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27075" y="1098550"/>
              <a:ext cx="1177925" cy="56356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727075" y="1662113"/>
              <a:ext cx="1177925" cy="56356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727075" y="2225675"/>
              <a:ext cx="1177925" cy="565150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727075" y="2790825"/>
              <a:ext cx="1177925" cy="563563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727075" y="3354388"/>
              <a:ext cx="1177925" cy="566738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727075" y="3921125"/>
              <a:ext cx="1177925" cy="56673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>
                <a:solidFill>
                  <a:srgbClr val="262626"/>
                </a:solidFill>
              </a:endParaRPr>
            </a:p>
          </p:txBody>
        </p:sp>
      </p:grpSp>
      <p:sp>
        <p:nvSpPr>
          <p:cNvPr id="17" name="Isosceles Triangle 16"/>
          <p:cNvSpPr/>
          <p:nvPr userDrawn="1"/>
        </p:nvSpPr>
        <p:spPr>
          <a:xfrm rot="10800000">
            <a:off x="5585623" y="0"/>
            <a:ext cx="1020757" cy="711200"/>
          </a:xfrm>
          <a:prstGeom prst="triangl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080233" y="2288097"/>
            <a:ext cx="6031539" cy="85198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33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Main Title Here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3254206"/>
            <a:ext cx="5486401" cy="6740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OFFERING IDEAS THAT RAISE YOUR BUSINESS </a:t>
            </a:r>
            <a: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135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135" b="1" cap="al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ABOVE THE EXPECTED</a:t>
            </a:r>
            <a:endParaRPr lang="en-US" sz="2135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" y="2022611"/>
            <a:ext cx="12192000" cy="2237047"/>
            <a:chOff x="0" y="1732858"/>
            <a:chExt cx="9144000" cy="1677784"/>
          </a:xfrm>
        </p:grpSpPr>
        <p:grpSp>
          <p:nvGrpSpPr>
            <p:cNvPr id="21" name="Group 52"/>
            <p:cNvGrpSpPr/>
            <p:nvPr/>
          </p:nvGrpSpPr>
          <p:grpSpPr>
            <a:xfrm>
              <a:off x="2362200" y="1732858"/>
              <a:ext cx="4419600" cy="1677784"/>
              <a:chOff x="2362200" y="1657350"/>
              <a:chExt cx="4419600" cy="1677784"/>
            </a:xfrm>
          </p:grpSpPr>
          <p:grpSp>
            <p:nvGrpSpPr>
              <p:cNvPr id="30" name="Group 37"/>
              <p:cNvGrpSpPr/>
              <p:nvPr/>
            </p:nvGrpSpPr>
            <p:grpSpPr>
              <a:xfrm>
                <a:off x="2362200" y="16573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5" name="Straight Connector 34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 38"/>
              <p:cNvGrpSpPr/>
              <p:nvPr/>
            </p:nvGrpSpPr>
            <p:grpSpPr>
              <a:xfrm flipV="1">
                <a:off x="2362200" y="3028950"/>
                <a:ext cx="4419600" cy="306184"/>
                <a:chOff x="2209006" y="1732960"/>
                <a:chExt cx="3658394" cy="306184"/>
              </a:xfrm>
            </p:grpSpPr>
            <p:cxnSp>
              <p:nvCxnSpPr>
                <p:cNvPr id="32" name="Straight Connector 31"/>
                <p:cNvCxnSpPr/>
                <p:nvPr/>
              </p:nvCxnSpPr>
              <p:spPr>
                <a:xfrm>
                  <a:off x="2209800" y="1732960"/>
                  <a:ext cx="3657600" cy="217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>
                  <a:off x="2058194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5400000">
                  <a:off x="5715000" y="1886744"/>
                  <a:ext cx="303212" cy="1588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4" name="Group 48"/>
            <p:cNvGrpSpPr/>
            <p:nvPr/>
          </p:nvGrpSpPr>
          <p:grpSpPr>
            <a:xfrm>
              <a:off x="0" y="2443523"/>
              <a:ext cx="2438400" cy="256454"/>
              <a:chOff x="0" y="2343150"/>
              <a:chExt cx="2438400" cy="256454"/>
            </a:xfrm>
          </p:grpSpPr>
          <p:sp>
            <p:nvSpPr>
              <p:cNvPr id="28" name="Oval 27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9" name="Straight Connector 28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49"/>
            <p:cNvGrpSpPr/>
            <p:nvPr/>
          </p:nvGrpSpPr>
          <p:grpSpPr>
            <a:xfrm flipH="1">
              <a:off x="6705600" y="2443523"/>
              <a:ext cx="2438400" cy="256454"/>
              <a:chOff x="0" y="2343150"/>
              <a:chExt cx="2438400" cy="256454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2181946" y="2343150"/>
                <a:ext cx="256454" cy="256454"/>
              </a:xfrm>
              <a:prstGeom prst="ellipse">
                <a:avLst/>
              </a:prstGeom>
              <a:solidFill>
                <a:schemeClr val="tx1">
                  <a:lumMod val="25000"/>
                  <a:lumOff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 defTabSz="1372870"/>
                <a:endParaRPr lang="en-US" sz="2665" dirty="0">
                  <a:solidFill>
                    <a:srgbClr val="262626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0" y="2470583"/>
                <a:ext cx="2209800" cy="1588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3600" y="1546947"/>
            <a:ext cx="5283200" cy="1501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97446" y="1574142"/>
            <a:ext cx="5030956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06907" y="1926096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999883" y="1651495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863600" y="3196151"/>
            <a:ext cx="5283200" cy="15010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297446" y="3223345"/>
            <a:ext cx="5030956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9"/>
          </p:nvPr>
        </p:nvSpPr>
        <p:spPr>
          <a:xfrm>
            <a:off x="1006907" y="3575300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999883" y="3300699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3600" y="4874344"/>
            <a:ext cx="5283200" cy="15010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297446" y="4901541"/>
            <a:ext cx="5030956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2"/>
          </p:nvPr>
        </p:nvSpPr>
        <p:spPr>
          <a:xfrm>
            <a:off x="1006907" y="5253495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3"/>
          </p:nvPr>
        </p:nvSpPr>
        <p:spPr>
          <a:xfrm>
            <a:off x="999883" y="4978892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246646" y="1580974"/>
            <a:ext cx="5030956" cy="230960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88182" y="4154289"/>
            <a:ext cx="5030956" cy="2309604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876967" y="1580973"/>
            <a:ext cx="5042171" cy="23096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235431" y="4154289"/>
            <a:ext cx="5042171" cy="23096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1761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1" y="21559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27222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1" y="27020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Freeform 45"/>
          <p:cNvSpPr>
            <a:spLocks noEditPoints="1"/>
          </p:cNvSpPr>
          <p:nvPr userDrawn="1"/>
        </p:nvSpPr>
        <p:spPr bwMode="auto">
          <a:xfrm>
            <a:off x="1089057" y="32683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1" y="32481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45"/>
          <p:cNvSpPr>
            <a:spLocks noEditPoints="1"/>
          </p:cNvSpPr>
          <p:nvPr userDrawn="1"/>
        </p:nvSpPr>
        <p:spPr bwMode="auto">
          <a:xfrm>
            <a:off x="6468775" y="4749888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85000" y="4729641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45"/>
          <p:cNvSpPr>
            <a:spLocks noEditPoints="1"/>
          </p:cNvSpPr>
          <p:nvPr userDrawn="1"/>
        </p:nvSpPr>
        <p:spPr bwMode="auto">
          <a:xfrm>
            <a:off x="6468775" y="5310883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9"/>
          </p:nvPr>
        </p:nvSpPr>
        <p:spPr>
          <a:xfrm>
            <a:off x="6985000" y="5290633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45"/>
          <p:cNvSpPr>
            <a:spLocks noEditPoints="1"/>
          </p:cNvSpPr>
          <p:nvPr userDrawn="1"/>
        </p:nvSpPr>
        <p:spPr bwMode="auto">
          <a:xfrm>
            <a:off x="6468775" y="5871876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85000" y="5851629"/>
            <a:ext cx="4165600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4" y="1762260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/>
          </p:nvPr>
        </p:nvSpPr>
        <p:spPr>
          <a:xfrm>
            <a:off x="6468778" y="4319387"/>
            <a:ext cx="460423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5" grpId="0" bldLvl="0" animBg="1"/>
      <p:bldP spid="16" grpId="0" bldLvl="0" animBg="1"/>
      <p:bldP spid="23" grpId="0" bldLvl="0" animBg="1"/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ldLvl="0" animBg="1"/>
      <p:bldP spid="29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5946024" y="1549813"/>
            <a:ext cx="5369677" cy="1487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64269" y="1563898"/>
            <a:ext cx="4812633" cy="147386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6146988" y="1928552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7"/>
          </p:nvPr>
        </p:nvSpPr>
        <p:spPr>
          <a:xfrm>
            <a:off x="6139966" y="1653951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6" name="Isosceles Triangle 15"/>
          <p:cNvSpPr/>
          <p:nvPr userDrawn="1"/>
        </p:nvSpPr>
        <p:spPr>
          <a:xfrm rot="5400000">
            <a:off x="5598075" y="2176457"/>
            <a:ext cx="406400" cy="24874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946024" y="3175003"/>
            <a:ext cx="5369677" cy="14879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864269" y="3189089"/>
            <a:ext cx="4812633" cy="1473860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/>
          </p:nvPr>
        </p:nvSpPr>
        <p:spPr>
          <a:xfrm>
            <a:off x="6146988" y="35537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0"/>
          </p:nvPr>
        </p:nvSpPr>
        <p:spPr>
          <a:xfrm>
            <a:off x="6139966" y="32791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598075" y="3801646"/>
            <a:ext cx="406400" cy="24874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946024" y="4787903"/>
            <a:ext cx="5369677" cy="1487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864269" y="4801989"/>
            <a:ext cx="4812633" cy="1473860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146988" y="5166643"/>
            <a:ext cx="5016909" cy="103308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139966" y="4892040"/>
            <a:ext cx="5030957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Isosceles Triangle 34"/>
          <p:cNvSpPr/>
          <p:nvPr userDrawn="1"/>
        </p:nvSpPr>
        <p:spPr>
          <a:xfrm rot="5400000">
            <a:off x="5598075" y="5414546"/>
            <a:ext cx="406400" cy="24874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Round Same Side Corner Rectangle 2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8" grpId="0" bldLvl="0" animBg="1"/>
      <p:bldP spid="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ldLvl="0" animBg="1"/>
      <p:bldP spid="26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ldLvl="0" animBg="1"/>
      <p:bldP spid="31" grpId="0" bldLvl="0" animBg="1"/>
      <p:bldP spid="32" grpId="0" bldLvl="0" animBg="1"/>
      <p:bldP spid="33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23" grpId="0"/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4366346"/>
            <a:ext cx="3288633" cy="1862116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9" y="1541643"/>
            <a:ext cx="1040063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1089057" y="2261932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1605285" y="2241685"/>
            <a:ext cx="9469119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1089057" y="2925407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1605282" y="2905159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1089057" y="355078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05282" y="3530530"/>
            <a:ext cx="9469117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1166645" y="1777119"/>
            <a:ext cx="9907756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4366346"/>
            <a:ext cx="3288633" cy="1862116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4366346"/>
            <a:ext cx="3288633" cy="1862116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ldLvl="0" animBg="1"/>
      <p:bldP spid="21" grpId="0"/>
      <p:bldP spid="2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970" y="3001053"/>
            <a:ext cx="3288633" cy="1658916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895688" y="1408767"/>
            <a:ext cx="3269917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4442329" y="3001053"/>
            <a:ext cx="3288633" cy="1658916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8007689" y="3001053"/>
            <a:ext cx="3288633" cy="165891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461046" y="1408767"/>
            <a:ext cx="3269917" cy="152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8026404" y="1408767"/>
            <a:ext cx="3269917" cy="152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7696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/>
          </p:nvPr>
        </p:nvSpPr>
        <p:spPr>
          <a:xfrm>
            <a:off x="895688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4442329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5"/>
          </p:nvPr>
        </p:nvSpPr>
        <p:spPr>
          <a:xfrm>
            <a:off x="4461046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8007686" y="4723067"/>
            <a:ext cx="328863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27"/>
          </p:nvPr>
        </p:nvSpPr>
        <p:spPr>
          <a:xfrm>
            <a:off x="8026404" y="5273089"/>
            <a:ext cx="3269917" cy="112637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62"/>
          <p:cNvSpPr>
            <a:spLocks noChangeAspect="1" noEditPoints="1"/>
          </p:cNvSpPr>
          <p:nvPr userDrawn="1"/>
        </p:nvSpPr>
        <p:spPr bwMode="auto">
          <a:xfrm>
            <a:off x="2091795" y="1728413"/>
            <a:ext cx="877695" cy="884711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5" name="Freeform 245"/>
          <p:cNvSpPr>
            <a:spLocks noChangeAspect="1"/>
          </p:cNvSpPr>
          <p:nvPr userDrawn="1"/>
        </p:nvSpPr>
        <p:spPr bwMode="auto">
          <a:xfrm>
            <a:off x="5668730" y="1743495"/>
            <a:ext cx="854545" cy="85454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6" name="Freeform 132"/>
          <p:cNvSpPr>
            <a:spLocks noChangeAspect="1" noEditPoints="1"/>
          </p:cNvSpPr>
          <p:nvPr userDrawn="1"/>
        </p:nvSpPr>
        <p:spPr bwMode="auto">
          <a:xfrm>
            <a:off x="9190983" y="1720845"/>
            <a:ext cx="940752" cy="899847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22" name="Round Same Side Corner Rectangle 21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40" grpId="0" bldLvl="0" animBg="1"/>
      <p:bldP spid="41" grpId="0" bldLvl="0" animBg="1"/>
      <p:bldP spid="17" grpId="0" bldLvl="0" animBg="1"/>
      <p:bldP spid="19" grpId="0" bldLvl="0" animBg="1"/>
      <p:bldP spid="2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ldLvl="0" animBg="1"/>
      <p:bldP spid="35" grpId="0" bldLvl="0" animBg="1"/>
      <p:bldP spid="36" grpId="0" bldLvl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06401" y="1253451"/>
            <a:ext cx="3759200" cy="5604551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3903941" y="1854200"/>
            <a:ext cx="2235200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3903941" y="2946400"/>
            <a:ext cx="2235200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3903941" y="4038600"/>
            <a:ext cx="2235200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3903941" y="5130800"/>
            <a:ext cx="2235200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4781229" y="2169539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4787567" y="3233126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4763965" y="4312925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4785453" y="5397500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329828" y="20936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322806" y="18190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329828" y="3221003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322806" y="2946400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329828" y="43415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322806" y="40669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9828" y="5433752"/>
            <a:ext cx="5244913" cy="738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322806" y="5159151"/>
            <a:ext cx="525959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ound Same Side Corner Rectangle 2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885771"/>
            <a:ext cx="4165600" cy="266083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4165601" y="1885771"/>
            <a:ext cx="8004843" cy="266083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Freeform 45"/>
          <p:cNvSpPr>
            <a:spLocks noEditPoints="1"/>
          </p:cNvSpPr>
          <p:nvPr userDrawn="1"/>
        </p:nvSpPr>
        <p:spPr bwMode="auto">
          <a:xfrm>
            <a:off x="4561641" y="2561071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77867" y="2540821"/>
            <a:ext cx="6379243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Freeform 45"/>
          <p:cNvSpPr>
            <a:spLocks noEditPoints="1"/>
          </p:cNvSpPr>
          <p:nvPr userDrawn="1"/>
        </p:nvSpPr>
        <p:spPr bwMode="auto">
          <a:xfrm>
            <a:off x="4561641" y="3224544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6"/>
          </p:nvPr>
        </p:nvSpPr>
        <p:spPr>
          <a:xfrm>
            <a:off x="5077869" y="3204297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Freeform 45"/>
          <p:cNvSpPr>
            <a:spLocks noEditPoints="1"/>
          </p:cNvSpPr>
          <p:nvPr userDrawn="1"/>
        </p:nvSpPr>
        <p:spPr bwMode="auto">
          <a:xfrm>
            <a:off x="4561641" y="3849919"/>
            <a:ext cx="414624" cy="41462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17"/>
          </p:nvPr>
        </p:nvSpPr>
        <p:spPr>
          <a:xfrm>
            <a:off x="5077869" y="3829669"/>
            <a:ext cx="6379241" cy="4348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639231" y="2147528"/>
            <a:ext cx="686241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20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ldLvl="0" animBg="1"/>
      <p:bldP spid="25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uild="p">
        <p:tmplLst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852128" y="1597801"/>
            <a:ext cx="3759200" cy="45543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611328" y="1597805"/>
            <a:ext cx="3352800" cy="227715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964129" y="1597805"/>
            <a:ext cx="3352800" cy="2277151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611328" y="3874955"/>
            <a:ext cx="3352800" cy="2277151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964129" y="3874955"/>
            <a:ext cx="3352800" cy="2277151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5" grpId="0" bldLvl="0" animBg="1"/>
      <p:bldP spid="16" grpId="0" bldLvl="0" animBg="1"/>
      <p:bldP spid="21" grpId="0" bldLvl="0" animBg="1"/>
      <p:bldP spid="28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787403"/>
            <a:ext cx="12191999" cy="410097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8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" y="-12699"/>
            <a:ext cx="12191999" cy="3644900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022335" y="1764903"/>
            <a:ext cx="2743200" cy="4317467"/>
          </a:xfrm>
          <a:prstGeom prst="rect">
            <a:avLst/>
          </a:prstGeom>
          <a:noFill/>
          <a:ln w="19050">
            <a:noFill/>
          </a:ln>
        </p:spPr>
        <p:txBody>
          <a:bodyPr tIns="0" bIns="18288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5771231" y="1764367"/>
            <a:ext cx="6420771" cy="104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5791203" y="2856567"/>
            <a:ext cx="6400799" cy="1041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5791203" y="3948767"/>
            <a:ext cx="6400799" cy="1041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791203" y="5040967"/>
            <a:ext cx="6400799" cy="1041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Freeform 62"/>
          <p:cNvSpPr>
            <a:spLocks noChangeAspect="1" noEditPoints="1"/>
          </p:cNvSpPr>
          <p:nvPr userDrawn="1"/>
        </p:nvSpPr>
        <p:spPr bwMode="auto">
          <a:xfrm>
            <a:off x="6067612" y="2079705"/>
            <a:ext cx="480624" cy="484467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4" name="Freeform 245"/>
          <p:cNvSpPr>
            <a:spLocks noChangeAspect="1"/>
          </p:cNvSpPr>
          <p:nvPr userDrawn="1"/>
        </p:nvSpPr>
        <p:spPr bwMode="auto">
          <a:xfrm>
            <a:off x="6073948" y="3143293"/>
            <a:ext cx="467949" cy="467951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7" name="Freeform 132"/>
          <p:cNvSpPr>
            <a:spLocks noChangeAspect="1" noEditPoints="1"/>
          </p:cNvSpPr>
          <p:nvPr userDrawn="1"/>
        </p:nvSpPr>
        <p:spPr bwMode="auto">
          <a:xfrm>
            <a:off x="6050348" y="4223093"/>
            <a:ext cx="515155" cy="492755"/>
          </a:xfrm>
          <a:custGeom>
            <a:avLst/>
            <a:gdLst/>
            <a:ahLst/>
            <a:cxnLst>
              <a:cxn ang="0">
                <a:pos x="62" y="31"/>
              </a:cxn>
              <a:cxn ang="0">
                <a:pos x="62" y="31"/>
              </a:cxn>
              <a:cxn ang="0">
                <a:pos x="54" y="27"/>
              </a:cxn>
              <a:cxn ang="0">
                <a:pos x="45" y="33"/>
              </a:cxn>
              <a:cxn ang="0">
                <a:pos x="44" y="35"/>
              </a:cxn>
              <a:cxn ang="0">
                <a:pos x="43" y="35"/>
              </a:cxn>
              <a:cxn ang="0">
                <a:pos x="42" y="35"/>
              </a:cxn>
              <a:cxn ang="0">
                <a:pos x="41" y="33"/>
              </a:cxn>
              <a:cxn ang="0">
                <a:pos x="32" y="27"/>
              </a:cxn>
              <a:cxn ang="0">
                <a:pos x="23" y="33"/>
              </a:cxn>
              <a:cxn ang="0">
                <a:pos x="22" y="35"/>
              </a:cxn>
              <a:cxn ang="0">
                <a:pos x="21" y="35"/>
              </a:cxn>
              <a:cxn ang="0">
                <a:pos x="20" y="35"/>
              </a:cxn>
              <a:cxn ang="0">
                <a:pos x="19" y="33"/>
              </a:cxn>
              <a:cxn ang="0">
                <a:pos x="10" y="27"/>
              </a:cxn>
              <a:cxn ang="0">
                <a:pos x="3" y="31"/>
              </a:cxn>
              <a:cxn ang="0">
                <a:pos x="2" y="31"/>
              </a:cxn>
              <a:cxn ang="0">
                <a:pos x="0" y="30"/>
              </a:cxn>
              <a:cxn ang="0">
                <a:pos x="0" y="30"/>
              </a:cxn>
              <a:cxn ang="0">
                <a:pos x="32" y="7"/>
              </a:cxn>
              <a:cxn ang="0">
                <a:pos x="64" y="30"/>
              </a:cxn>
              <a:cxn ang="0">
                <a:pos x="64" y="30"/>
              </a:cxn>
              <a:cxn ang="0">
                <a:pos x="62" y="31"/>
              </a:cxn>
              <a:cxn ang="0">
                <a:pos x="34" y="51"/>
              </a:cxn>
              <a:cxn ang="0">
                <a:pos x="25" y="61"/>
              </a:cxn>
              <a:cxn ang="0">
                <a:pos x="15" y="51"/>
              </a:cxn>
              <a:cxn ang="0">
                <a:pos x="17" y="49"/>
              </a:cxn>
              <a:cxn ang="0">
                <a:pos x="20" y="51"/>
              </a:cxn>
              <a:cxn ang="0">
                <a:pos x="25" y="56"/>
              </a:cxn>
              <a:cxn ang="0">
                <a:pos x="30" y="51"/>
              </a:cxn>
              <a:cxn ang="0">
                <a:pos x="30" y="29"/>
              </a:cxn>
              <a:cxn ang="0">
                <a:pos x="32" y="29"/>
              </a:cxn>
              <a:cxn ang="0">
                <a:pos x="34" y="29"/>
              </a:cxn>
              <a:cxn ang="0">
                <a:pos x="34" y="51"/>
              </a:cxn>
              <a:cxn ang="0">
                <a:pos x="34" y="6"/>
              </a:cxn>
              <a:cxn ang="0">
                <a:pos x="32" y="6"/>
              </a:cxn>
              <a:cxn ang="0">
                <a:pos x="30" y="6"/>
              </a:cxn>
              <a:cxn ang="0">
                <a:pos x="30" y="3"/>
              </a:cxn>
              <a:cxn ang="0">
                <a:pos x="32" y="0"/>
              </a:cxn>
              <a:cxn ang="0">
                <a:pos x="34" y="3"/>
              </a:cxn>
              <a:cxn ang="0">
                <a:pos x="34" y="6"/>
              </a:cxn>
            </a:cxnLst>
            <a:rect l="0" t="0" r="r" b="b"/>
            <a:pathLst>
              <a:path w="64" h="61">
                <a:moveTo>
                  <a:pt x="62" y="31"/>
                </a:moveTo>
                <a:cubicBezTo>
                  <a:pt x="62" y="31"/>
                  <a:pt x="62" y="31"/>
                  <a:pt x="62" y="31"/>
                </a:cubicBezTo>
                <a:cubicBezTo>
                  <a:pt x="59" y="29"/>
                  <a:pt x="57" y="27"/>
                  <a:pt x="54" y="27"/>
                </a:cubicBezTo>
                <a:cubicBezTo>
                  <a:pt x="51" y="27"/>
                  <a:pt x="47" y="30"/>
                  <a:pt x="45" y="33"/>
                </a:cubicBezTo>
                <a:cubicBezTo>
                  <a:pt x="45" y="33"/>
                  <a:pt x="45" y="34"/>
                  <a:pt x="44" y="35"/>
                </a:cubicBezTo>
                <a:cubicBezTo>
                  <a:pt x="44" y="35"/>
                  <a:pt x="44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2" y="34"/>
                  <a:pt x="41" y="33"/>
                  <a:pt x="41" y="33"/>
                </a:cubicBezTo>
                <a:cubicBezTo>
                  <a:pt x="39" y="30"/>
                  <a:pt x="36" y="27"/>
                  <a:pt x="32" y="27"/>
                </a:cubicBezTo>
                <a:cubicBezTo>
                  <a:pt x="28" y="27"/>
                  <a:pt x="25" y="30"/>
                  <a:pt x="23" y="33"/>
                </a:cubicBezTo>
                <a:cubicBezTo>
                  <a:pt x="23" y="33"/>
                  <a:pt x="22" y="34"/>
                  <a:pt x="22" y="35"/>
                </a:cubicBezTo>
                <a:cubicBezTo>
                  <a:pt x="22" y="35"/>
                  <a:pt x="22" y="35"/>
                  <a:pt x="21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4"/>
                  <a:pt x="19" y="33"/>
                  <a:pt x="19" y="33"/>
                </a:cubicBezTo>
                <a:cubicBezTo>
                  <a:pt x="17" y="30"/>
                  <a:pt x="14" y="27"/>
                  <a:pt x="10" y="27"/>
                </a:cubicBezTo>
                <a:cubicBezTo>
                  <a:pt x="7" y="27"/>
                  <a:pt x="5" y="29"/>
                  <a:pt x="3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31"/>
                  <a:pt x="0" y="31"/>
                  <a:pt x="0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4" y="16"/>
                  <a:pt x="18" y="7"/>
                  <a:pt x="32" y="7"/>
                </a:cubicBezTo>
                <a:cubicBezTo>
                  <a:pt x="46" y="7"/>
                  <a:pt x="60" y="16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3" y="31"/>
                  <a:pt x="62" y="31"/>
                </a:cubicBezTo>
                <a:close/>
                <a:moveTo>
                  <a:pt x="34" y="51"/>
                </a:moveTo>
                <a:cubicBezTo>
                  <a:pt x="34" y="56"/>
                  <a:pt x="30" y="61"/>
                  <a:pt x="25" y="61"/>
                </a:cubicBezTo>
                <a:cubicBezTo>
                  <a:pt x="19" y="61"/>
                  <a:pt x="15" y="56"/>
                  <a:pt x="15" y="51"/>
                </a:cubicBezTo>
                <a:cubicBezTo>
                  <a:pt x="15" y="50"/>
                  <a:pt x="16" y="49"/>
                  <a:pt x="17" y="49"/>
                </a:cubicBezTo>
                <a:cubicBezTo>
                  <a:pt x="19" y="49"/>
                  <a:pt x="20" y="50"/>
                  <a:pt x="20" y="51"/>
                </a:cubicBezTo>
                <a:cubicBezTo>
                  <a:pt x="20" y="54"/>
                  <a:pt x="22" y="56"/>
                  <a:pt x="25" y="56"/>
                </a:cubicBezTo>
                <a:cubicBezTo>
                  <a:pt x="27" y="56"/>
                  <a:pt x="30" y="54"/>
                  <a:pt x="30" y="51"/>
                </a:cubicBezTo>
                <a:cubicBezTo>
                  <a:pt x="30" y="29"/>
                  <a:pt x="30" y="29"/>
                  <a:pt x="30" y="29"/>
                </a:cubicBezTo>
                <a:cubicBezTo>
                  <a:pt x="30" y="29"/>
                  <a:pt x="31" y="29"/>
                  <a:pt x="32" y="29"/>
                </a:cubicBezTo>
                <a:cubicBezTo>
                  <a:pt x="33" y="29"/>
                  <a:pt x="34" y="29"/>
                  <a:pt x="34" y="29"/>
                </a:cubicBezTo>
                <a:lnTo>
                  <a:pt x="34" y="51"/>
                </a:lnTo>
                <a:close/>
                <a:moveTo>
                  <a:pt x="34" y="6"/>
                </a:moveTo>
                <a:cubicBezTo>
                  <a:pt x="34" y="6"/>
                  <a:pt x="33" y="6"/>
                  <a:pt x="32" y="6"/>
                </a:cubicBezTo>
                <a:cubicBezTo>
                  <a:pt x="31" y="6"/>
                  <a:pt x="30" y="6"/>
                  <a:pt x="30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1"/>
                  <a:pt x="31" y="0"/>
                  <a:pt x="32" y="0"/>
                </a:cubicBezTo>
                <a:cubicBezTo>
                  <a:pt x="33" y="0"/>
                  <a:pt x="34" y="1"/>
                  <a:pt x="34" y="3"/>
                </a:cubicBezTo>
                <a:lnTo>
                  <a:pt x="34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>
              <a:solidFill>
                <a:srgbClr val="262626"/>
              </a:solidFill>
            </a:endParaRPr>
          </a:p>
        </p:txBody>
      </p:sp>
      <p:sp>
        <p:nvSpPr>
          <p:cNvPr id="38" name="Freeform 52"/>
          <p:cNvSpPr>
            <a:spLocks noEditPoints="1"/>
          </p:cNvSpPr>
          <p:nvPr userDrawn="1"/>
        </p:nvSpPr>
        <p:spPr bwMode="auto">
          <a:xfrm>
            <a:off x="6071835" y="5307667"/>
            <a:ext cx="472180" cy="508000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730538" y="2170657"/>
            <a:ext cx="4541375" cy="56035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17"/>
          </p:nvPr>
        </p:nvSpPr>
        <p:spPr>
          <a:xfrm>
            <a:off x="6723513" y="18960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730538" y="3298003"/>
            <a:ext cx="4541375" cy="480072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23513" y="3023400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730538" y="4418553"/>
            <a:ext cx="4541375" cy="46412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6723513" y="41439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730538" y="5510754"/>
            <a:ext cx="4541375" cy="4717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23513" y="5236151"/>
            <a:ext cx="4554089" cy="257040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2" y="1764367"/>
            <a:ext cx="3022335" cy="43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172960" y="3257675"/>
            <a:ext cx="2676419" cy="24075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169213" y="2260486"/>
            <a:ext cx="2683913" cy="852748"/>
          </a:xfrm>
          <a:prstGeom prst="rect">
            <a:avLst/>
          </a:prstGeom>
        </p:spPr>
        <p:txBody>
          <a:bodyPr wrap="none" lIns="0" tIns="0" rIns="0" bIns="0" anchor="t">
            <a:noAutofit/>
          </a:bodyPr>
          <a:lstStyle>
            <a:lvl1pPr marL="0" indent="0" algn="ctr">
              <a:buNone/>
              <a:defRPr sz="24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0" name="Round Same Side Corner Rectangle 29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34" grpId="0" bldLvl="0" animBg="1"/>
      <p:bldP spid="37" grpId="0" bldLvl="0" animBg="1"/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8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1157324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157324" y="1963502"/>
            <a:ext cx="1895355" cy="1894791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half" idx="15"/>
          </p:nvPr>
        </p:nvSpPr>
        <p:spPr>
          <a:xfrm>
            <a:off x="969559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763527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763527" y="1963502"/>
            <a:ext cx="1895355" cy="1894791"/>
          </a:xfrm>
          <a:prstGeom prst="ellipse">
            <a:avLst/>
          </a:prstGeom>
          <a:ln w="28575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/>
          </p:nvPr>
        </p:nvSpPr>
        <p:spPr>
          <a:xfrm>
            <a:off x="3575763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438791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438791" y="1963502"/>
            <a:ext cx="1895355" cy="1894791"/>
          </a:xfrm>
          <a:prstGeom prst="ellipse">
            <a:avLst/>
          </a:prstGeom>
          <a:ln w="28575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2"/>
          </p:nvPr>
        </p:nvSpPr>
        <p:spPr>
          <a:xfrm>
            <a:off x="6251027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9113803" y="4002003"/>
            <a:ext cx="189535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113803" y="1963502"/>
            <a:ext cx="1895355" cy="1894791"/>
          </a:xfrm>
          <a:prstGeom prst="ellipse">
            <a:avLst/>
          </a:prstGeom>
          <a:ln w="28575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25"/>
          </p:nvPr>
        </p:nvSpPr>
        <p:spPr>
          <a:xfrm>
            <a:off x="8926038" y="4552561"/>
            <a:ext cx="2270884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accel="50000" decel="50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ldLvl="0" animBg="1"/>
      <p:bldP spid="32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ldLvl="0" animBg="1"/>
      <p:bldP spid="3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ldLvl="0" animBg="1"/>
      <p:bldP spid="41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3"/>
          <p:cNvGrpSpPr/>
          <p:nvPr userDrawn="1"/>
        </p:nvGrpSpPr>
        <p:grpSpPr>
          <a:xfrm>
            <a:off x="8026403" y="2186853"/>
            <a:ext cx="3290615" cy="485332"/>
            <a:chOff x="1056749" y="1276468"/>
            <a:chExt cx="3515251" cy="518462"/>
          </a:xfrm>
          <a:solidFill>
            <a:schemeClr val="tx2"/>
          </a:solidFill>
        </p:grpSpPr>
        <p:sp>
          <p:nvSpPr>
            <p:cNvPr id="13" name="Pentagon 12"/>
            <p:cNvSpPr/>
            <p:nvPr/>
          </p:nvSpPr>
          <p:spPr>
            <a:xfrm>
              <a:off x="1056749" y="1276468"/>
              <a:ext cx="3515251" cy="518462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27815" y="1382405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80%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67"/>
          <p:cNvGrpSpPr/>
          <p:nvPr userDrawn="1"/>
        </p:nvGrpSpPr>
        <p:grpSpPr>
          <a:xfrm>
            <a:off x="8026403" y="2729130"/>
            <a:ext cx="2805285" cy="485332"/>
            <a:chOff x="1056749" y="2110893"/>
            <a:chExt cx="2996788" cy="518462"/>
          </a:xfrm>
          <a:solidFill>
            <a:schemeClr val="bg2"/>
          </a:solidFill>
        </p:grpSpPr>
        <p:sp>
          <p:nvSpPr>
            <p:cNvPr id="16" name="Pentagon 15"/>
            <p:cNvSpPr/>
            <p:nvPr/>
          </p:nvSpPr>
          <p:spPr>
            <a:xfrm>
              <a:off x="1056749" y="2110893"/>
              <a:ext cx="2996788" cy="518462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20405" y="2219894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70%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87"/>
          <p:cNvGrpSpPr/>
          <p:nvPr userDrawn="1"/>
        </p:nvGrpSpPr>
        <p:grpSpPr>
          <a:xfrm>
            <a:off x="8026401" y="3271405"/>
            <a:ext cx="2319952" cy="485332"/>
            <a:chOff x="1056750" y="2975000"/>
            <a:chExt cx="2478325" cy="518462"/>
          </a:xfrm>
          <a:solidFill>
            <a:schemeClr val="accent1"/>
          </a:solidFill>
        </p:grpSpPr>
        <p:sp>
          <p:nvSpPr>
            <p:cNvPr id="19" name="Pentagon 18"/>
            <p:cNvSpPr/>
            <p:nvPr/>
          </p:nvSpPr>
          <p:spPr>
            <a:xfrm>
              <a:off x="1056750" y="2975000"/>
              <a:ext cx="2478325" cy="518462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7739" y="308719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60%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Group 90"/>
          <p:cNvGrpSpPr/>
          <p:nvPr userDrawn="1"/>
        </p:nvGrpSpPr>
        <p:grpSpPr>
          <a:xfrm>
            <a:off x="8026405" y="3813679"/>
            <a:ext cx="1726769" cy="485332"/>
            <a:chOff x="1056751" y="3851318"/>
            <a:chExt cx="1844647" cy="518462"/>
          </a:xfrm>
          <a:solidFill>
            <a:schemeClr val="accent3"/>
          </a:solidFill>
        </p:grpSpPr>
        <p:sp>
          <p:nvSpPr>
            <p:cNvPr id="22" name="Pentagon 21"/>
            <p:cNvSpPr/>
            <p:nvPr/>
          </p:nvSpPr>
          <p:spPr>
            <a:xfrm>
              <a:off x="1056751" y="3851318"/>
              <a:ext cx="1844647" cy="518462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1865" dirty="0">
                <a:solidFill>
                  <a:srgbClr val="FFFF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1086" y="3946809"/>
              <a:ext cx="385298" cy="30659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 defTabSz="1217930">
                <a:spcBef>
                  <a:spcPct val="20000"/>
                </a:spcBef>
                <a:defRPr/>
              </a:pPr>
              <a:r>
                <a:rPr lang="en-US" sz="1865" b="1" dirty="0">
                  <a:solidFill>
                    <a:srgbClr val="FFFFFF"/>
                  </a:solidFill>
                </a:rPr>
                <a:t>40%</a:t>
              </a:r>
              <a:endParaRPr lang="en-US" sz="1865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4" name="Group 285"/>
          <p:cNvGrpSpPr/>
          <p:nvPr userDrawn="1"/>
        </p:nvGrpSpPr>
        <p:grpSpPr>
          <a:xfrm>
            <a:off x="1653553" y="5022059"/>
            <a:ext cx="591292" cy="591295"/>
            <a:chOff x="5548002" y="1784606"/>
            <a:chExt cx="443469" cy="443470"/>
          </a:xfrm>
        </p:grpSpPr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548002" y="1784606"/>
              <a:ext cx="443469" cy="44347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6" name="Freeform 154"/>
            <p:cNvSpPr/>
            <p:nvPr/>
          </p:nvSpPr>
          <p:spPr bwMode="auto">
            <a:xfrm>
              <a:off x="5660199" y="1919029"/>
              <a:ext cx="219075" cy="174625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27" name="Group 287"/>
          <p:cNvGrpSpPr/>
          <p:nvPr userDrawn="1"/>
        </p:nvGrpSpPr>
        <p:grpSpPr>
          <a:xfrm>
            <a:off x="1017222" y="5022059"/>
            <a:ext cx="591292" cy="591295"/>
            <a:chOff x="5914348" y="1371372"/>
            <a:chExt cx="443469" cy="44347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914348" y="1371372"/>
              <a:ext cx="443469" cy="44347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9" name="Freeform 78"/>
            <p:cNvSpPr/>
            <p:nvPr/>
          </p:nvSpPr>
          <p:spPr bwMode="auto">
            <a:xfrm>
              <a:off x="6075757" y="1478013"/>
              <a:ext cx="120650" cy="230188"/>
            </a:xfrm>
            <a:custGeom>
              <a:avLst/>
              <a:gdLst/>
              <a:ahLst/>
              <a:cxnLst>
                <a:cxn ang="0">
                  <a:pos x="35" y="11"/>
                </a:cxn>
                <a:cxn ang="0">
                  <a:pos x="29" y="11"/>
                </a:cxn>
                <a:cxn ang="0">
                  <a:pos x="23" y="17"/>
                </a:cxn>
                <a:cxn ang="0">
                  <a:pos x="23" y="25"/>
                </a:cxn>
                <a:cxn ang="0">
                  <a:pos x="35" y="25"/>
                </a:cxn>
                <a:cxn ang="0">
                  <a:pos x="33" y="37"/>
                </a:cxn>
                <a:cxn ang="0">
                  <a:pos x="23" y="37"/>
                </a:cxn>
                <a:cxn ang="0">
                  <a:pos x="23" y="67"/>
                </a:cxn>
                <a:cxn ang="0">
                  <a:pos x="11" y="67"/>
                </a:cxn>
                <a:cxn ang="0">
                  <a:pos x="11" y="37"/>
                </a:cxn>
                <a:cxn ang="0">
                  <a:pos x="0" y="37"/>
                </a:cxn>
                <a:cxn ang="0">
                  <a:pos x="0" y="25"/>
                </a:cxn>
                <a:cxn ang="0">
                  <a:pos x="11" y="25"/>
                </a:cxn>
                <a:cxn ang="0">
                  <a:pos x="11" y="16"/>
                </a:cxn>
                <a:cxn ang="0">
                  <a:pos x="26" y="0"/>
                </a:cxn>
                <a:cxn ang="0">
                  <a:pos x="35" y="1"/>
                </a:cxn>
                <a:cxn ang="0">
                  <a:pos x="35" y="11"/>
                </a:cxn>
              </a:cxnLst>
              <a:rect l="0" t="0" r="r" b="b"/>
              <a:pathLst>
                <a:path w="35" h="67">
                  <a:moveTo>
                    <a:pt x="35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24" y="11"/>
                    <a:pt x="23" y="14"/>
                    <a:pt x="23" y="17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6"/>
                    <a:pt x="17" y="0"/>
                    <a:pt x="26" y="0"/>
                  </a:cubicBezTo>
                  <a:cubicBezTo>
                    <a:pt x="30" y="0"/>
                    <a:pt x="34" y="1"/>
                    <a:pt x="35" y="1"/>
                  </a:cubicBezTo>
                  <a:lnTo>
                    <a:pt x="35" y="1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0" name="Group 289"/>
          <p:cNvGrpSpPr/>
          <p:nvPr userDrawn="1"/>
        </p:nvGrpSpPr>
        <p:grpSpPr>
          <a:xfrm>
            <a:off x="2926210" y="5022059"/>
            <a:ext cx="591292" cy="591295"/>
            <a:chOff x="4744821" y="2611074"/>
            <a:chExt cx="443469" cy="443470"/>
          </a:xfrm>
        </p:grpSpPr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744821" y="2611074"/>
              <a:ext cx="443469" cy="44347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141"/>
            <p:cNvSpPr>
              <a:spLocks noEditPoints="1"/>
            </p:cNvSpPr>
            <p:nvPr/>
          </p:nvSpPr>
          <p:spPr bwMode="auto">
            <a:xfrm>
              <a:off x="4849874" y="2748672"/>
              <a:ext cx="233363" cy="168275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5" name="Group 291"/>
          <p:cNvGrpSpPr/>
          <p:nvPr userDrawn="1"/>
        </p:nvGrpSpPr>
        <p:grpSpPr>
          <a:xfrm>
            <a:off x="2289882" y="5022059"/>
            <a:ext cx="591292" cy="591295"/>
            <a:chOff x="5192675" y="2208635"/>
            <a:chExt cx="443469" cy="443470"/>
          </a:xfrm>
        </p:grpSpPr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192675" y="2208635"/>
              <a:ext cx="443469" cy="44347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8" name="Freeform 117"/>
            <p:cNvSpPr>
              <a:spLocks noEditPoints="1"/>
            </p:cNvSpPr>
            <p:nvPr/>
          </p:nvSpPr>
          <p:spPr bwMode="auto">
            <a:xfrm>
              <a:off x="5319953" y="2339089"/>
              <a:ext cx="188913" cy="182563"/>
            </a:xfrm>
            <a:custGeom>
              <a:avLst/>
              <a:gdLst/>
              <a:ahLst/>
              <a:cxnLst>
                <a:cxn ang="0">
                  <a:pos x="6" y="13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6" y="13"/>
                </a:cxn>
                <a:cxn ang="0">
                  <a:pos x="12" y="53"/>
                </a:cxn>
                <a:cxn ang="0">
                  <a:pos x="0" y="53"/>
                </a:cxn>
                <a:cxn ang="0">
                  <a:pos x="0" y="17"/>
                </a:cxn>
                <a:cxn ang="0">
                  <a:pos x="12" y="17"/>
                </a:cxn>
                <a:cxn ang="0">
                  <a:pos x="12" y="53"/>
                </a:cxn>
                <a:cxn ang="0">
                  <a:pos x="55" y="53"/>
                </a:cxn>
                <a:cxn ang="0">
                  <a:pos x="43" y="53"/>
                </a:cxn>
                <a:cxn ang="0">
                  <a:pos x="43" y="34"/>
                </a:cxn>
                <a:cxn ang="0">
                  <a:pos x="37" y="26"/>
                </a:cxn>
                <a:cxn ang="0">
                  <a:pos x="31" y="30"/>
                </a:cxn>
                <a:cxn ang="0">
                  <a:pos x="30" y="33"/>
                </a:cxn>
                <a:cxn ang="0">
                  <a:pos x="30" y="53"/>
                </a:cxn>
                <a:cxn ang="0">
                  <a:pos x="19" y="53"/>
                </a:cxn>
                <a:cxn ang="0">
                  <a:pos x="19" y="17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41" y="17"/>
                </a:cxn>
                <a:cxn ang="0">
                  <a:pos x="55" y="33"/>
                </a:cxn>
                <a:cxn ang="0">
                  <a:pos x="55" y="53"/>
                </a:cxn>
              </a:cxnLst>
              <a:rect l="0" t="0" r="r" b="b"/>
              <a:pathLst>
                <a:path w="55" h="53">
                  <a:moveTo>
                    <a:pt x="6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3" y="3"/>
                    <a:pt x="13" y="7"/>
                  </a:cubicBezTo>
                  <a:cubicBezTo>
                    <a:pt x="13" y="10"/>
                    <a:pt x="10" y="13"/>
                    <a:pt x="6" y="13"/>
                  </a:cubicBezTo>
                  <a:close/>
                  <a:moveTo>
                    <a:pt x="12" y="53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2" y="17"/>
                    <a:pt x="12" y="17"/>
                    <a:pt x="12" y="17"/>
                  </a:cubicBezTo>
                  <a:lnTo>
                    <a:pt x="12" y="53"/>
                  </a:lnTo>
                  <a:close/>
                  <a:moveTo>
                    <a:pt x="55" y="53"/>
                  </a:moveTo>
                  <a:cubicBezTo>
                    <a:pt x="43" y="53"/>
                    <a:pt x="43" y="53"/>
                    <a:pt x="43" y="5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9"/>
                    <a:pt x="41" y="26"/>
                    <a:pt x="37" y="26"/>
                  </a:cubicBezTo>
                  <a:cubicBezTo>
                    <a:pt x="34" y="26"/>
                    <a:pt x="32" y="28"/>
                    <a:pt x="31" y="30"/>
                  </a:cubicBezTo>
                  <a:cubicBezTo>
                    <a:pt x="31" y="31"/>
                    <a:pt x="30" y="32"/>
                    <a:pt x="30" y="3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21"/>
                    <a:pt x="19" y="17"/>
                    <a:pt x="19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0"/>
                    <a:pt x="35" y="17"/>
                    <a:pt x="41" y="17"/>
                  </a:cubicBezTo>
                  <a:cubicBezTo>
                    <a:pt x="49" y="17"/>
                    <a:pt x="55" y="22"/>
                    <a:pt x="55" y="33"/>
                  </a:cubicBezTo>
                  <a:lnTo>
                    <a:pt x="55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372870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52523" y="1843960"/>
            <a:ext cx="2805077" cy="2804243"/>
          </a:xfrm>
          <a:prstGeom prst="roundRect">
            <a:avLst>
              <a:gd name="adj" fmla="val 9160"/>
            </a:avLst>
          </a:prstGeom>
          <a:ln w="28575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39" grpId="0"/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1981689"/>
            <a:ext cx="1895355" cy="1894791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1981689"/>
            <a:ext cx="1895355" cy="1894791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1981689"/>
            <a:ext cx="1895355" cy="1894791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1981689"/>
            <a:ext cx="1895355" cy="1894791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1981689"/>
            <a:ext cx="1895355" cy="1894791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619287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3831084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3831084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3831084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3831084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3831084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3955897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4" name="Round Same Side Corner Rectangle 3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/>
      <p:bldP spid="4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3" y="5"/>
            <a:ext cx="12191999" cy="3530599"/>
          </a:xfrm>
          <a:prstGeom prst="rect">
            <a:avLst/>
          </a:prstGeom>
          <a:ln>
            <a:noFill/>
          </a:ln>
        </p:spPr>
        <p:txBody>
          <a:bodyPr bIns="1005840" anchor="b"/>
          <a:lstStyle>
            <a:lvl1pPr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876173" y="2311401"/>
            <a:ext cx="1895355" cy="189479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84940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3011255" y="2311401"/>
            <a:ext cx="1895355" cy="1894791"/>
          </a:xfrm>
          <a:prstGeom prst="ellipse">
            <a:avLst/>
          </a:prstGeom>
          <a:ln w="19050">
            <a:solidFill>
              <a:schemeClr val="accent2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298448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5131885" y="2311401"/>
            <a:ext cx="1895355" cy="1894791"/>
          </a:xfrm>
          <a:prstGeom prst="ellipse">
            <a:avLst/>
          </a:prstGeom>
          <a:ln w="19050">
            <a:solidFill>
              <a:schemeClr val="accent3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5105118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3" hasCustomPrompt="1"/>
          </p:nvPr>
        </p:nvSpPr>
        <p:spPr>
          <a:xfrm>
            <a:off x="7241709" y="2311401"/>
            <a:ext cx="1895355" cy="1894791"/>
          </a:xfrm>
          <a:prstGeom prst="ellipse">
            <a:avLst/>
          </a:prstGeom>
          <a:ln w="19050">
            <a:solidFill>
              <a:schemeClr val="accent4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7214942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9373144" y="2311401"/>
            <a:ext cx="1895355" cy="1894791"/>
          </a:xfrm>
          <a:prstGeom prst="ellipse">
            <a:avLst/>
          </a:prstGeom>
          <a:ln w="19050">
            <a:solidFill>
              <a:schemeClr val="accent5"/>
            </a:solidFill>
          </a:ln>
        </p:spPr>
        <p:txBody>
          <a:bodyPr bIns="18288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7" hasCustomPrompt="1"/>
          </p:nvPr>
        </p:nvSpPr>
        <p:spPr>
          <a:xfrm>
            <a:off x="9346376" y="4948999"/>
            <a:ext cx="1948893" cy="1231107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>
                    <a:lumMod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029234" y="4160796"/>
            <a:ext cx="1589233" cy="71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/>
          </p:nvPr>
        </p:nvSpPr>
        <p:spPr>
          <a:xfrm>
            <a:off x="1140228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3164317" y="4160796"/>
            <a:ext cx="1589233" cy="71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6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75309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5284946" y="4160796"/>
            <a:ext cx="1589233" cy="71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2"/>
          </p:nvPr>
        </p:nvSpPr>
        <p:spPr>
          <a:xfrm>
            <a:off x="5395941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7394770" y="4160796"/>
            <a:ext cx="1589233" cy="71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5"/>
          </p:nvPr>
        </p:nvSpPr>
        <p:spPr>
          <a:xfrm>
            <a:off x="7505765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9526205" y="4160796"/>
            <a:ext cx="1589233" cy="71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8"/>
          </p:nvPr>
        </p:nvSpPr>
        <p:spPr>
          <a:xfrm>
            <a:off x="9637200" y="4285609"/>
            <a:ext cx="1367243" cy="508975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sp>
        <p:nvSpPr>
          <p:cNvPr id="37" name="Round Same Side Corner Rectangle 3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ldLvl="0" animBg="1"/>
      <p:bldP spid="24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ldLvl="0" animBg="1"/>
      <p:bldP spid="28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ldLvl="0" animBg="1"/>
      <p:bldP spid="33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" presetClass="entr" presetSubtype="4" accel="50000" decel="50000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ldLvl="0" animBg="1"/>
      <p:bldP spid="22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ldLvl="0" animBg="1"/>
      <p:bldP spid="2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ldLvl="0" animBg="1"/>
      <p:bldP spid="30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ldLvl="0" animBg="1"/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ldLvl="0" animBg="1"/>
      <p:bldP spid="4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566226" y="4327165"/>
            <a:ext cx="5061671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 Same Side Corner Rectangle 2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am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700000">
            <a:off x="3279192" y="1450759"/>
            <a:ext cx="2235200" cy="2235200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cxnSp>
        <p:nvCxnSpPr>
          <p:cNvPr id="3" name="Straight Line buttom"/>
          <p:cNvCxnSpPr/>
          <p:nvPr userDrawn="1"/>
        </p:nvCxnSpPr>
        <p:spPr>
          <a:xfrm rot="5400000" flipH="1" flipV="1">
            <a:off x="3112560" y="2984501"/>
            <a:ext cx="5969003" cy="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 userDrawn="1"/>
        </p:nvSpPr>
        <p:spPr>
          <a:xfrm>
            <a:off x="5977317" y="2463267"/>
            <a:ext cx="239488" cy="239488"/>
          </a:xfrm>
          <a:prstGeom prst="ellipse">
            <a:avLst/>
          </a:prstGeom>
          <a:solidFill>
            <a:schemeClr val="accent3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5" name="Picture Placeholder 7"/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09504" y="1681775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4" name="Up Arrow Callout 33"/>
          <p:cNvSpPr/>
          <p:nvPr userDrawn="1"/>
        </p:nvSpPr>
        <p:spPr>
          <a:xfrm rot="16200000">
            <a:off x="7901470" y="118972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590101" y="1902961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0"/>
          </p:nvPr>
        </p:nvSpPr>
        <p:spPr>
          <a:xfrm>
            <a:off x="6606818" y="2399100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Teardrop 18"/>
          <p:cNvSpPr/>
          <p:nvPr userDrawn="1"/>
        </p:nvSpPr>
        <p:spPr>
          <a:xfrm rot="18900000" flipH="1">
            <a:off x="6679731" y="3982075"/>
            <a:ext cx="2235200" cy="223520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5977317" y="4994584"/>
            <a:ext cx="239488" cy="239488"/>
          </a:xfrm>
          <a:prstGeom prst="ellipse">
            <a:avLst/>
          </a:prstGeom>
          <a:solidFill>
            <a:schemeClr val="accent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910041" y="4213093"/>
            <a:ext cx="1773696" cy="1773167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bIns="91440" anchor="b"/>
          <a:lstStyle>
            <a:lvl1pPr algn="ctr">
              <a:buNone/>
              <a:defRPr sz="10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Up Arrow Callout 21"/>
          <p:cNvSpPr/>
          <p:nvPr userDrawn="1"/>
        </p:nvSpPr>
        <p:spPr>
          <a:xfrm rot="5400000" flipH="1">
            <a:off x="2668537" y="2650291"/>
            <a:ext cx="1597172" cy="4951891"/>
          </a:xfrm>
          <a:prstGeom prst="upArrowCallout">
            <a:avLst>
              <a:gd name="adj1" fmla="val 30842"/>
              <a:gd name="adj2" fmla="val 15421"/>
              <a:gd name="adj3" fmla="val 12155"/>
              <a:gd name="adj4" fmla="val 96080"/>
            </a:avLst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 rtl="1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1128301" y="4434278"/>
            <a:ext cx="4421200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1145019" y="4930417"/>
            <a:ext cx="4404484" cy="86032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 rtl="1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Round Same Side Corner Rectangle 1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8" grpId="0" bldLvl="0" animBg="1"/>
      <p:bldP spid="25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0" grpId="0" bldLvl="0" animBg="1"/>
      <p:bldP spid="21" grpId="0" bldLvl="0" animBg="1"/>
      <p:bldP spid="22" grpId="0" bldLvl="0" animBg="1"/>
      <p:bldP spid="23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4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 userDrawn="1"/>
        </p:nvSpPr>
        <p:spPr>
          <a:xfrm>
            <a:off x="872965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129853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8" name="Oval 7"/>
          <p:cNvSpPr/>
          <p:nvPr userDrawn="1"/>
        </p:nvSpPr>
        <p:spPr>
          <a:xfrm>
            <a:off x="4765475" y="1390207"/>
            <a:ext cx="915720" cy="91572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9" name="Freeform 62"/>
          <p:cNvSpPr>
            <a:spLocks noChangeAspect="1" noEditPoints="1"/>
          </p:cNvSpPr>
          <p:nvPr userDrawn="1"/>
        </p:nvSpPr>
        <p:spPr bwMode="auto">
          <a:xfrm>
            <a:off x="5015616" y="1638679"/>
            <a:ext cx="415449" cy="418775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126617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7"/>
          </p:nvPr>
        </p:nvSpPr>
        <p:spPr>
          <a:xfrm>
            <a:off x="3126617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6253159" y="1698808"/>
            <a:ext cx="5069416" cy="4574995"/>
          </a:xfrm>
          <a:prstGeom prst="roundRect">
            <a:avLst>
              <a:gd name="adj" fmla="val 28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510046" y="1870708"/>
            <a:ext cx="1868377" cy="1901952"/>
          </a:xfrm>
          <a:prstGeom prst="roundRect">
            <a:avLst>
              <a:gd name="adj" fmla="val 8424"/>
            </a:avLst>
          </a:prstGeom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145668" y="1390207"/>
            <a:ext cx="915720" cy="91572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3735" dirty="0">
              <a:solidFill>
                <a:srgbClr val="237DB9">
                  <a:lumMod val="75000"/>
                </a:srgbClr>
              </a:solidFill>
              <a:latin typeface="FontAwesome" pitchFamily="2" charset="0"/>
            </a:endParaRP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8506812" y="2026601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06811" y="2577159"/>
            <a:ext cx="2554580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Freeform 178"/>
          <p:cNvSpPr>
            <a:spLocks noEditPoints="1"/>
          </p:cNvSpPr>
          <p:nvPr userDrawn="1"/>
        </p:nvSpPr>
        <p:spPr bwMode="auto">
          <a:xfrm>
            <a:off x="10380252" y="1679903"/>
            <a:ext cx="446552" cy="336328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18" name="Round Same Side Corner Rectangle 17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7" grpId="0"/>
      <p:bldP spid="8" grpId="0" bldLvl="0" animBg="1"/>
      <p:bldP spid="9" grpId="0" bldLvl="0" animBg="1"/>
      <p:bldP spid="1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ldLvl="0" animBg="1"/>
      <p:bldP spid="13" grpId="0"/>
      <p:bldP spid="14" grpId="0" bldLvl="0" animBg="1"/>
      <p:bldP spid="1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 userDrawn="1"/>
        </p:nvSpPr>
        <p:spPr>
          <a:xfrm>
            <a:off x="6299202" y="4170684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41" name="Rounded Rectangle 40"/>
          <p:cNvSpPr/>
          <p:nvPr userDrawn="1"/>
        </p:nvSpPr>
        <p:spPr>
          <a:xfrm>
            <a:off x="6299202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7" name="Rounded Rectangle 36"/>
          <p:cNvSpPr/>
          <p:nvPr userDrawn="1"/>
        </p:nvSpPr>
        <p:spPr>
          <a:xfrm>
            <a:off x="1411263" y="4150368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1411263" y="1731655"/>
            <a:ext cx="4454941" cy="1920232"/>
          </a:xfrm>
          <a:prstGeom prst="roundRect">
            <a:avLst>
              <a:gd name="adj" fmla="val 5551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FFFFFF"/>
              </a:solidFill>
            </a:endParaRP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696038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1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438405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438403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45236" y="4334874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2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2438405" y="4254947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20"/>
          </p:nvPr>
        </p:nvSpPr>
        <p:spPr>
          <a:xfrm>
            <a:off x="2438403" y="4805505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9992224" y="1916161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3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7900257" y="1836234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half" idx="23"/>
          </p:nvPr>
        </p:nvSpPr>
        <p:spPr>
          <a:xfrm>
            <a:off x="7351077" y="2386793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9992224" y="4355190"/>
            <a:ext cx="1523837" cy="1551223"/>
          </a:xfrm>
          <a:prstGeom prst="roundRect">
            <a:avLst>
              <a:gd name="adj" fmla="val 8424"/>
            </a:avLst>
          </a:prstGeom>
          <a:ln w="28575">
            <a:solidFill>
              <a:schemeClr val="accent4"/>
            </a:solidFill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7900257" y="4275263"/>
            <a:ext cx="1851785" cy="50897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6"/>
          </p:nvPr>
        </p:nvSpPr>
        <p:spPr>
          <a:xfrm>
            <a:off x="7351077" y="4825821"/>
            <a:ext cx="2400967" cy="11438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Rounded Rectangle 64"/>
          <p:cNvSpPr/>
          <p:nvPr userDrawn="1"/>
        </p:nvSpPr>
        <p:spPr>
          <a:xfrm>
            <a:off x="4965701" y="2870202"/>
            <a:ext cx="2032003" cy="1914036"/>
          </a:xfrm>
          <a:prstGeom prst="roundRect">
            <a:avLst>
              <a:gd name="adj" fmla="val 80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53" name="Freeform 245"/>
          <p:cNvSpPr/>
          <p:nvPr userDrawn="1"/>
        </p:nvSpPr>
        <p:spPr bwMode="auto">
          <a:xfrm>
            <a:off x="5598413" y="3443929"/>
            <a:ext cx="766579" cy="766579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827" tIns="60912" rIns="121827" bIns="60912" numCol="1" anchor="t" anchorCtr="0" compatLnSpc="1"/>
          <a:lstStyle/>
          <a:p>
            <a:pPr defTabSz="1372870"/>
            <a:endParaRPr lang="en-US" sz="2665" dirty="0">
              <a:solidFill>
                <a:srgbClr val="262626"/>
              </a:solidFill>
            </a:endParaRPr>
          </a:p>
        </p:txBody>
      </p:sp>
      <p:sp>
        <p:nvSpPr>
          <p:cNvPr id="24" name="Round Same Side Corner Rectangle 2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ldLvl="0" animBg="1"/>
      <p:bldP spid="41" grpId="0" bldLvl="0" animBg="1"/>
      <p:bldP spid="37" grpId="0" bldLvl="0" animBg="1"/>
      <p:bldP spid="20" grpId="0" bldLvl="0" animBg="1"/>
      <p:bldP spid="34" grpId="0" bldLvl="0" animBg="1"/>
      <p:bldP spid="35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ldLvl="0" animBg="1"/>
      <p:bldP spid="39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ldLvl="0" animBg="1"/>
      <p:bldP spid="47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ldLvl="0" animBg="1"/>
      <p:bldP spid="51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2" fill="hold" nodeType="afterEffect" nodePh="1">
                  <p:stCondLst>
                    <p:cond delay="0"/>
                  </p:stCondLst>
                  <p:endCondLst>
                    <p:cond evt="begin"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ldLvl="0" animBg="1"/>
      <p:bldP spid="53" grpId="0" bldLvl="0" animBg="1"/>
      <p:bldP spid="26" grpId="0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042735" y="2100703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2329179" y="3386783"/>
            <a:ext cx="2444555" cy="2443827"/>
          </a:xfrm>
          <a:prstGeom prst="diamond">
            <a:avLst/>
          </a:prstGeom>
          <a:ln w="19050">
            <a:solidFill>
              <a:schemeClr val="accent2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3605880" y="2087869"/>
            <a:ext cx="2444555" cy="2443827"/>
          </a:xfrm>
          <a:prstGeom prst="diamond">
            <a:avLst/>
          </a:prstGeom>
          <a:ln w="19050">
            <a:solidFill>
              <a:schemeClr val="accent3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4893885" y="3373949"/>
            <a:ext cx="2444555" cy="2443827"/>
          </a:xfrm>
          <a:prstGeom prst="diamond">
            <a:avLst/>
          </a:prstGeom>
          <a:ln w="19050">
            <a:solidFill>
              <a:schemeClr val="accent4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47" name="Picture Placeholder 7"/>
          <p:cNvSpPr>
            <a:spLocks noGrp="1"/>
          </p:cNvSpPr>
          <p:nvPr>
            <p:ph type="pic" sz="quarter" idx="26" hasCustomPrompt="1"/>
          </p:nvPr>
        </p:nvSpPr>
        <p:spPr>
          <a:xfrm>
            <a:off x="6169023" y="2075037"/>
            <a:ext cx="2444555" cy="2443827"/>
          </a:xfrm>
          <a:prstGeom prst="diamond">
            <a:avLst/>
          </a:prstGeom>
          <a:ln w="19050">
            <a:solidFill>
              <a:schemeClr val="accent5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7" hasCustomPrompt="1"/>
          </p:nvPr>
        </p:nvSpPr>
        <p:spPr>
          <a:xfrm>
            <a:off x="7458591" y="3361117"/>
            <a:ext cx="2444555" cy="2443827"/>
          </a:xfrm>
          <a:prstGeom prst="diamond">
            <a:avLst/>
          </a:prstGeom>
          <a:ln w="19050">
            <a:solidFill>
              <a:schemeClr val="accent6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732165" y="2075037"/>
            <a:ext cx="2444555" cy="2443827"/>
          </a:xfrm>
          <a:prstGeom prst="diamond">
            <a:avLst/>
          </a:prstGeom>
          <a:ln w="19050">
            <a:solidFill>
              <a:schemeClr val="accent1"/>
            </a:solidFill>
          </a:ln>
        </p:spPr>
        <p:txBody>
          <a:bodyPr bIns="91440" anchor="b"/>
          <a:lstStyle>
            <a:lvl1pPr algn="ctr">
              <a:buNone/>
              <a:defRPr sz="133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3" name="Round Same Side Corner Rectangle 12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2" grpId="0" bldLvl="0" animBg="1"/>
      <p:bldP spid="25" grpId="0" bldLvl="0" animBg="1"/>
      <p:bldP spid="28" grpId="0" bldLvl="0" animBg="1"/>
      <p:bldP spid="47" grpId="0" bldLvl="0" animBg="1"/>
      <p:bldP spid="16" grpId="0" bldLvl="0" animBg="1"/>
      <p:bldP spid="17" grpId="0" bldLvl="0" animBg="1"/>
      <p:bldP spid="15" grpId="0"/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 userDrawn="1"/>
        </p:nvGrpSpPr>
        <p:grpSpPr>
          <a:xfrm>
            <a:off x="3968595" y="1726608"/>
            <a:ext cx="4343760" cy="3456120"/>
            <a:chOff x="2094899" y="1081795"/>
            <a:chExt cx="4400683" cy="3501414"/>
          </a:xfrm>
        </p:grpSpPr>
        <p:sp>
          <p:nvSpPr>
            <p:cNvPr id="20" name="Rectangle 19"/>
            <p:cNvSpPr/>
            <p:nvPr/>
          </p:nvSpPr>
          <p:spPr>
            <a:xfrm>
              <a:off x="2261198" y="1247618"/>
              <a:ext cx="4081379" cy="2259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 rtl="1"/>
              <a:endParaRPr lang="en-US" sz="2665" dirty="0">
                <a:solidFill>
                  <a:srgbClr val="FFFFFF"/>
                </a:solidFill>
              </a:endParaRPr>
            </a:p>
          </p:txBody>
        </p:sp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2094899" y="1081795"/>
              <a:ext cx="4400683" cy="2608522"/>
            </a:xfrm>
            <a:custGeom>
              <a:avLst/>
              <a:gdLst/>
              <a:ahLst/>
              <a:cxnLst>
                <a:cxn ang="0">
                  <a:pos x="1757" y="0"/>
                </a:cxn>
                <a:cxn ang="0">
                  <a:pos x="921" y="0"/>
                </a:cxn>
                <a:cxn ang="0">
                  <a:pos x="893" y="0"/>
                </a:cxn>
                <a:cxn ang="0">
                  <a:pos x="56" y="0"/>
                </a:cxn>
                <a:cxn ang="0">
                  <a:pos x="0" y="47"/>
                </a:cxn>
                <a:cxn ang="0">
                  <a:pos x="0" y="1076"/>
                </a:cxn>
                <a:cxn ang="0">
                  <a:pos x="1816" y="1076"/>
                </a:cxn>
                <a:cxn ang="0">
                  <a:pos x="1816" y="47"/>
                </a:cxn>
                <a:cxn ang="0">
                  <a:pos x="1757" y="0"/>
                </a:cxn>
                <a:cxn ang="0">
                  <a:pos x="1732" y="1000"/>
                </a:cxn>
                <a:cxn ang="0">
                  <a:pos x="76" y="1000"/>
                </a:cxn>
                <a:cxn ang="0">
                  <a:pos x="76" y="68"/>
                </a:cxn>
                <a:cxn ang="0">
                  <a:pos x="1732" y="68"/>
                </a:cxn>
                <a:cxn ang="0">
                  <a:pos x="1732" y="1000"/>
                </a:cxn>
              </a:cxnLst>
              <a:rect l="0" t="0" r="r" b="b"/>
              <a:pathLst>
                <a:path w="1816" h="1076">
                  <a:moveTo>
                    <a:pt x="1757" y="0"/>
                  </a:moveTo>
                  <a:cubicBezTo>
                    <a:pt x="921" y="0"/>
                    <a:pt x="921" y="0"/>
                    <a:pt x="921" y="0"/>
                  </a:cubicBezTo>
                  <a:cubicBezTo>
                    <a:pt x="893" y="0"/>
                    <a:pt x="893" y="0"/>
                    <a:pt x="89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7" y="0"/>
                    <a:pt x="0" y="17"/>
                    <a:pt x="0" y="47"/>
                  </a:cubicBezTo>
                  <a:cubicBezTo>
                    <a:pt x="0" y="1076"/>
                    <a:pt x="0" y="1076"/>
                    <a:pt x="0" y="1076"/>
                  </a:cubicBezTo>
                  <a:cubicBezTo>
                    <a:pt x="1816" y="1076"/>
                    <a:pt x="1816" y="1076"/>
                    <a:pt x="1816" y="1076"/>
                  </a:cubicBezTo>
                  <a:cubicBezTo>
                    <a:pt x="1816" y="47"/>
                    <a:pt x="1816" y="47"/>
                    <a:pt x="1816" y="47"/>
                  </a:cubicBezTo>
                  <a:cubicBezTo>
                    <a:pt x="1816" y="17"/>
                    <a:pt x="1787" y="0"/>
                    <a:pt x="1757" y="0"/>
                  </a:cubicBezTo>
                  <a:moveTo>
                    <a:pt x="1732" y="1000"/>
                  </a:moveTo>
                  <a:cubicBezTo>
                    <a:pt x="76" y="1000"/>
                    <a:pt x="76" y="1000"/>
                    <a:pt x="76" y="1000"/>
                  </a:cubicBezTo>
                  <a:cubicBezTo>
                    <a:pt x="76" y="68"/>
                    <a:pt x="76" y="68"/>
                    <a:pt x="76" y="68"/>
                  </a:cubicBezTo>
                  <a:cubicBezTo>
                    <a:pt x="1732" y="68"/>
                    <a:pt x="1732" y="68"/>
                    <a:pt x="1732" y="68"/>
                  </a:cubicBezTo>
                  <a:cubicBezTo>
                    <a:pt x="1732" y="1000"/>
                    <a:pt x="1732" y="1000"/>
                    <a:pt x="1732" y="1000"/>
                  </a:cubicBezTo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3" name="Freeform 23"/>
            <p:cNvSpPr/>
            <p:nvPr/>
          </p:nvSpPr>
          <p:spPr bwMode="auto">
            <a:xfrm>
              <a:off x="2311744" y="1247618"/>
              <a:ext cx="3979748" cy="2259869"/>
            </a:xfrm>
            <a:custGeom>
              <a:avLst/>
              <a:gdLst/>
              <a:ahLst/>
              <a:cxnLst>
                <a:cxn ang="0">
                  <a:pos x="1872" y="0"/>
                </a:cxn>
                <a:cxn ang="0">
                  <a:pos x="0" y="0"/>
                </a:cxn>
                <a:cxn ang="0">
                  <a:pos x="1872" y="1063"/>
                </a:cxn>
                <a:cxn ang="0">
                  <a:pos x="1872" y="0"/>
                </a:cxn>
              </a:cxnLst>
              <a:rect l="0" t="0" r="r" b="b"/>
              <a:pathLst>
                <a:path w="1872" h="1063">
                  <a:moveTo>
                    <a:pt x="1872" y="0"/>
                  </a:moveTo>
                  <a:lnTo>
                    <a:pt x="0" y="0"/>
                  </a:lnTo>
                  <a:lnTo>
                    <a:pt x="1872" y="1063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rgbClr val="FFFFFF">
                <a:alpha val="16000"/>
              </a:srgb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2094899" y="3690315"/>
              <a:ext cx="4400683" cy="397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0"/>
                </a:cxn>
                <a:cxn ang="0">
                  <a:pos x="56" y="164"/>
                </a:cxn>
                <a:cxn ang="0">
                  <a:pos x="893" y="164"/>
                </a:cxn>
                <a:cxn ang="0">
                  <a:pos x="921" y="164"/>
                </a:cxn>
                <a:cxn ang="0">
                  <a:pos x="1757" y="164"/>
                </a:cxn>
                <a:cxn ang="0">
                  <a:pos x="1816" y="100"/>
                </a:cxn>
                <a:cxn ang="0">
                  <a:pos x="1816" y="0"/>
                </a:cxn>
                <a:cxn ang="0">
                  <a:pos x="0" y="0"/>
                </a:cxn>
              </a:cxnLst>
              <a:rect l="0" t="0" r="r" b="b"/>
              <a:pathLst>
                <a:path w="1816" h="164">
                  <a:moveTo>
                    <a:pt x="0" y="0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0" y="130"/>
                    <a:pt x="27" y="164"/>
                    <a:pt x="56" y="164"/>
                  </a:cubicBezTo>
                  <a:cubicBezTo>
                    <a:pt x="893" y="164"/>
                    <a:pt x="893" y="164"/>
                    <a:pt x="893" y="164"/>
                  </a:cubicBezTo>
                  <a:cubicBezTo>
                    <a:pt x="921" y="164"/>
                    <a:pt x="921" y="164"/>
                    <a:pt x="921" y="164"/>
                  </a:cubicBezTo>
                  <a:cubicBezTo>
                    <a:pt x="1757" y="164"/>
                    <a:pt x="1757" y="164"/>
                    <a:pt x="1757" y="164"/>
                  </a:cubicBezTo>
                  <a:cubicBezTo>
                    <a:pt x="1787" y="164"/>
                    <a:pt x="1816" y="130"/>
                    <a:pt x="1816" y="100"/>
                  </a:cubicBezTo>
                  <a:cubicBezTo>
                    <a:pt x="1816" y="0"/>
                    <a:pt x="1816" y="0"/>
                    <a:pt x="1816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83000">
                  <a:schemeClr val="bg1">
                    <a:lumMod val="75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18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r>
                <a:rPr lang="en-US" sz="2665" dirty="0">
                  <a:solidFill>
                    <a:srgbClr val="262626"/>
                  </a:solidFill>
                </a:rPr>
                <a:t> </a:t>
              </a: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3506519" y="4087866"/>
              <a:ext cx="1590198" cy="495343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22" y="0"/>
                </a:cxn>
                <a:cxn ang="0">
                  <a:pos x="143" y="0"/>
                </a:cxn>
                <a:cxn ang="0">
                  <a:pos x="102" y="128"/>
                </a:cxn>
                <a:cxn ang="0">
                  <a:pos x="108" y="204"/>
                </a:cxn>
                <a:cxn ang="0">
                  <a:pos x="322" y="204"/>
                </a:cxn>
                <a:cxn ang="0">
                  <a:pos x="335" y="204"/>
                </a:cxn>
                <a:cxn ang="0">
                  <a:pos x="549" y="204"/>
                </a:cxn>
                <a:cxn ang="0">
                  <a:pos x="555" y="128"/>
                </a:cxn>
                <a:cxn ang="0">
                  <a:pos x="513" y="0"/>
                </a:cxn>
                <a:cxn ang="0">
                  <a:pos x="335" y="0"/>
                </a:cxn>
              </a:cxnLst>
              <a:rect l="0" t="0" r="r" b="b"/>
              <a:pathLst>
                <a:path w="656" h="204">
                  <a:moveTo>
                    <a:pt x="335" y="0"/>
                  </a:moveTo>
                  <a:cubicBezTo>
                    <a:pt x="322" y="0"/>
                    <a:pt x="322" y="0"/>
                    <a:pt x="322" y="0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2" y="88"/>
                    <a:pt x="102" y="128"/>
                  </a:cubicBezTo>
                  <a:cubicBezTo>
                    <a:pt x="62" y="169"/>
                    <a:pt x="0" y="204"/>
                    <a:pt x="108" y="204"/>
                  </a:cubicBezTo>
                  <a:cubicBezTo>
                    <a:pt x="322" y="204"/>
                    <a:pt x="322" y="204"/>
                    <a:pt x="322" y="204"/>
                  </a:cubicBezTo>
                  <a:cubicBezTo>
                    <a:pt x="335" y="204"/>
                    <a:pt x="335" y="204"/>
                    <a:pt x="335" y="204"/>
                  </a:cubicBezTo>
                  <a:cubicBezTo>
                    <a:pt x="549" y="204"/>
                    <a:pt x="549" y="204"/>
                    <a:pt x="549" y="204"/>
                  </a:cubicBezTo>
                  <a:cubicBezTo>
                    <a:pt x="656" y="204"/>
                    <a:pt x="594" y="169"/>
                    <a:pt x="555" y="128"/>
                  </a:cubicBezTo>
                  <a:cubicBezTo>
                    <a:pt x="515" y="88"/>
                    <a:pt x="513" y="0"/>
                    <a:pt x="513" y="0"/>
                  </a:cubicBezTo>
                  <a:lnTo>
                    <a:pt x="335" y="0"/>
                  </a:lnTo>
                  <a:close/>
                </a:path>
              </a:pathLst>
            </a:custGeom>
            <a:gradFill>
              <a:gsLst>
                <a:gs pos="42000">
                  <a:schemeClr val="bg1">
                    <a:lumMod val="75000"/>
                  </a:schemeClr>
                </a:gs>
                <a:gs pos="6000">
                  <a:schemeClr val="bg1">
                    <a:lumMod val="85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algn="r" defTabSz="1372870" rtl="1"/>
              <a:endParaRPr lang="en-US" sz="2665" dirty="0">
                <a:solidFill>
                  <a:srgbClr val="262626"/>
                </a:solidFill>
              </a:endParaRPr>
            </a:p>
          </p:txBody>
        </p:sp>
      </p:grpSp>
      <p:sp>
        <p:nvSpPr>
          <p:cNvPr id="3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153968" y="1879601"/>
            <a:ext cx="3944648" cy="2230639"/>
          </a:xfrm>
          <a:prstGeom prst="rect">
            <a:avLst/>
          </a:prstGeom>
          <a:ln>
            <a:noFill/>
          </a:ln>
        </p:spPr>
        <p:txBody>
          <a:bodyPr tIns="0" bIns="274320" anchor="b"/>
          <a:lstStyle>
            <a:lvl1pPr algn="ctr">
              <a:buNone/>
              <a:defRPr sz="146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5" name="Round Same Side Corner Rectangle 14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Slide Number Placeholder 4"/>
          <p:cNvSpPr txBox="1"/>
          <p:nvPr userDrawn="1"/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9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>
              <a:defRPr/>
            </a:pPr>
            <a:fld id="{C136B7D2-B98C-44FD-8D04-7EC62A564975}" type="slidenum">
              <a:rPr lang="en-US" sz="1200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sz="1200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9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5791201" y="1477055"/>
            <a:ext cx="6400800" cy="15583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9521535" y="1552986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096003" y="1589733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096003" y="1986824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1477051"/>
            <a:ext cx="5791200" cy="469515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5791201" y="3035438"/>
            <a:ext cx="6400800" cy="155838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9521535" y="311136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6096003" y="3148117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6096003" y="3545207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  <p:sp>
        <p:nvSpPr>
          <p:cNvPr id="47" name="Rectangle 46"/>
          <p:cNvSpPr/>
          <p:nvPr userDrawn="1"/>
        </p:nvSpPr>
        <p:spPr>
          <a:xfrm>
            <a:off x="5791201" y="4600989"/>
            <a:ext cx="6400800" cy="155838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8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9521535" y="4676919"/>
            <a:ext cx="2235200" cy="140651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096003" y="4713668"/>
            <a:ext cx="3288633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24" hasCustomPrompt="1"/>
          </p:nvPr>
        </p:nvSpPr>
        <p:spPr>
          <a:xfrm>
            <a:off x="6096003" y="5110759"/>
            <a:ext cx="3269917" cy="95957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18" grpId="0" bldLvl="0" animBg="1"/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ldLvl="0" animBg="1"/>
      <p:bldP spid="39" grpId="0" bldLvl="0" animBg="1"/>
      <p:bldP spid="44" grpId="0" bldLvl="0" animBg="1"/>
      <p:bldP spid="4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ldLvl="0" animBg="1"/>
      <p:bldP spid="48" grpId="0" bldLvl="0" animBg="1"/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70443" cy="37174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Round Same Side Corner Rectangle 6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1" y="1337125"/>
            <a:ext cx="12192000" cy="300627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txBody>
          <a:bodyPr bIns="27432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343406"/>
            <a:ext cx="3048001" cy="1828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048002" y="4343406"/>
            <a:ext cx="3048001" cy="18287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6096002" y="4343406"/>
            <a:ext cx="3048001" cy="1828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4" y="4343406"/>
            <a:ext cx="3048001" cy="18287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ound Same Side Corner Rectangle 10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7" grpId="0" bldLvl="0" animBg="1"/>
      <p:bldP spid="22" grpId="0" bldLvl="0" animBg="1"/>
      <p:bldP spid="23" grpId="0" bldLvl="0" animBg="1"/>
      <p:bldP spid="24" grpId="0" bldLvl="0" animBg="1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4"/>
            <a:ext cx="12192000" cy="6857999"/>
          </a:xfrm>
          <a:prstGeom prst="rect">
            <a:avLst/>
          </a:prstGeom>
          <a:ln>
            <a:noFill/>
          </a:ln>
        </p:spPr>
        <p:txBody>
          <a:bodyPr bIns="457200" anchor="b"/>
          <a:lstStyle>
            <a:lvl1pPr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6197601" y="2337909"/>
            <a:ext cx="5486401" cy="352949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ldLvl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6331908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6408721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2336801" y="516467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26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52802" y="985789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ctr">
              <a:buNone/>
              <a:defRPr sz="1465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9" name="Rounded Rectangle 18"/>
          <p:cNvSpPr/>
          <p:nvPr userDrawn="1"/>
        </p:nvSpPr>
        <p:spPr>
          <a:xfrm>
            <a:off x="863601" y="1477051"/>
            <a:ext cx="10464800" cy="2155151"/>
          </a:xfrm>
          <a:prstGeom prst="roundRect">
            <a:avLst>
              <a:gd name="adj" fmla="val 76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1219201" y="1741827"/>
            <a:ext cx="2235200" cy="16256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657601" y="1791500"/>
            <a:ext cx="73152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1865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657601" y="2188590"/>
            <a:ext cx="7315200" cy="117883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Rounded Rectangle 25"/>
          <p:cNvSpPr/>
          <p:nvPr userDrawn="1"/>
        </p:nvSpPr>
        <p:spPr>
          <a:xfrm>
            <a:off x="863601" y="3732734"/>
            <a:ext cx="10464800" cy="2675983"/>
          </a:xfrm>
          <a:prstGeom prst="roundRect">
            <a:avLst>
              <a:gd name="adj" fmla="val 7608"/>
            </a:avLst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12192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12250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4635101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1" hasCustomPrompt="1"/>
          </p:nvPr>
        </p:nvSpPr>
        <p:spPr>
          <a:xfrm>
            <a:off x="46409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924802" y="3923100"/>
            <a:ext cx="3048001" cy="1828800"/>
          </a:xfrm>
          <a:prstGeom prst="roundRect">
            <a:avLst>
              <a:gd name="adj" fmla="val 6630"/>
            </a:avLst>
          </a:prstGeom>
          <a:solidFill>
            <a:schemeClr val="tx1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7930686" y="5803233"/>
            <a:ext cx="3042116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865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3" grpId="0" bldLvl="0" animBg="1"/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ldLvl="0" animBg="1"/>
      <p:bldP spid="27" grpId="0" bldLvl="0" animBg="1"/>
      <p:bldP spid="2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ldLvl="0" animBg="1"/>
      <p:bldP spid="35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ldLvl="0" animBg="1"/>
      <p:bldP spid="37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15436" y="2463800"/>
            <a:ext cx="2560321" cy="1524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723901" y="1915870"/>
            <a:ext cx="2540000" cy="537775"/>
            <a:chOff x="609600" y="1276350"/>
            <a:chExt cx="1905000" cy="403331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 userDrawn="1"/>
        </p:nvSpPr>
        <p:spPr>
          <a:xfrm>
            <a:off x="7239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8509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8509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18" hasCustomPrompt="1"/>
          </p:nvPr>
        </p:nvSpPr>
        <p:spPr>
          <a:xfrm>
            <a:off x="3445933" y="2463800"/>
            <a:ext cx="2560321" cy="1524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3454401" y="1915870"/>
            <a:ext cx="2540000" cy="537775"/>
            <a:chOff x="609600" y="1276350"/>
            <a:chExt cx="1905000" cy="403331"/>
          </a:xfrm>
        </p:grpSpPr>
        <p:sp>
          <p:nvSpPr>
            <p:cNvPr id="25" name="Rectangle 24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26" name="Isosceles Triangle 25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34544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5814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2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35814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21" hasCustomPrompt="1"/>
          </p:nvPr>
        </p:nvSpPr>
        <p:spPr>
          <a:xfrm>
            <a:off x="6180668" y="2463800"/>
            <a:ext cx="2560321" cy="1524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197601" y="1915870"/>
            <a:ext cx="2540000" cy="537775"/>
            <a:chOff x="609600" y="1276350"/>
            <a:chExt cx="1905000" cy="403331"/>
          </a:xfrm>
        </p:grpSpPr>
        <p:sp>
          <p:nvSpPr>
            <p:cNvPr id="34" name="Rectangle 33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35" name="Isosceles Triangle 34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36" name="Rectangle 35"/>
          <p:cNvSpPr/>
          <p:nvPr userDrawn="1"/>
        </p:nvSpPr>
        <p:spPr>
          <a:xfrm>
            <a:off x="6197601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22" hasCustomPrompt="1"/>
          </p:nvPr>
        </p:nvSpPr>
        <p:spPr>
          <a:xfrm>
            <a:off x="6324601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3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half" idx="23" hasCustomPrompt="1"/>
          </p:nvPr>
        </p:nvSpPr>
        <p:spPr>
          <a:xfrm>
            <a:off x="6324604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940770" y="2463800"/>
            <a:ext cx="2560321" cy="1524000"/>
          </a:xfrm>
          <a:prstGeom prst="rect">
            <a:avLst/>
          </a:prstGeom>
          <a:solidFill>
            <a:schemeClr val="accent4"/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949235" y="1915870"/>
            <a:ext cx="2540000" cy="537775"/>
            <a:chOff x="609600" y="1276350"/>
            <a:chExt cx="1905000" cy="403331"/>
          </a:xfrm>
        </p:grpSpPr>
        <p:sp>
          <p:nvSpPr>
            <p:cNvPr id="41" name="Rectangle 40"/>
            <p:cNvSpPr/>
            <p:nvPr userDrawn="1"/>
          </p:nvSpPr>
          <p:spPr>
            <a:xfrm>
              <a:off x="609600" y="1276350"/>
              <a:ext cx="1905000" cy="304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r>
                <a:rPr lang="en-US" sz="1865" b="1" dirty="0">
                  <a:solidFill>
                    <a:srgbClr val="FFFFFF"/>
                  </a:solidFill>
                </a:rPr>
                <a:t>Title Goes Here</a:t>
              </a:r>
            </a:p>
          </p:txBody>
        </p:sp>
        <p:sp>
          <p:nvSpPr>
            <p:cNvPr id="42" name="Isosceles Triangle 41"/>
            <p:cNvSpPr/>
            <p:nvPr userDrawn="1"/>
          </p:nvSpPr>
          <p:spPr>
            <a:xfrm rot="10800000">
              <a:off x="1447801" y="1581150"/>
              <a:ext cx="228600" cy="9853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2870"/>
              <a:endParaRPr lang="en-US" sz="2665">
                <a:solidFill>
                  <a:srgbClr val="FFFFFF"/>
                </a:solidFill>
              </a:endParaRPr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8949235" y="3987800"/>
            <a:ext cx="2540000" cy="2032000"/>
          </a:xfrm>
          <a:prstGeom prst="rect">
            <a:avLst/>
          </a:prstGeom>
          <a:noFill/>
          <a:ln w="9525"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>
              <a:solidFill>
                <a:srgbClr val="FFFFFF"/>
              </a:solidFill>
            </a:endParaRPr>
          </a:p>
        </p:txBody>
      </p:sp>
      <p:sp>
        <p:nvSpPr>
          <p:cNvPr id="44" name="Text Placeholder 3"/>
          <p:cNvSpPr>
            <a:spLocks noGrp="1"/>
          </p:cNvSpPr>
          <p:nvPr>
            <p:ph type="body" sz="half" idx="25" hasCustomPrompt="1"/>
          </p:nvPr>
        </p:nvSpPr>
        <p:spPr>
          <a:xfrm>
            <a:off x="9076235" y="4089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accent4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half" idx="26" hasCustomPrompt="1"/>
          </p:nvPr>
        </p:nvSpPr>
        <p:spPr>
          <a:xfrm>
            <a:off x="9076238" y="4486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Round Same Side Corner Rectangle 4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4" grpId="0" bldLvl="0" animBg="1"/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ldLvl="0" animBg="1"/>
      <p:bldP spid="27" grpId="0" bldLvl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ldLvl="0" animBg="1"/>
      <p:bldP spid="36" grpId="0" bldLvl="0" animBg="1"/>
      <p:bldP spid="37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ldLvl="0" animBg="1"/>
      <p:bldP spid="43" grpId="0" bldLvl="0" animBg="1"/>
      <p:bldP spid="4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/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98602"/>
            <a:ext cx="67056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6705600" y="1498598"/>
            <a:ext cx="2641600" cy="2455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705600" y="3953658"/>
            <a:ext cx="2641600" cy="2455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1865" b="1" dirty="0">
              <a:solidFill>
                <a:srgbClr val="FFFFFF"/>
              </a:solidFill>
            </a:endParaRPr>
          </a:p>
        </p:txBody>
      </p:sp>
      <p:sp>
        <p:nvSpPr>
          <p:cNvPr id="47" name="Picture Placeholder 7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9347201" y="1498601"/>
            <a:ext cx="2844800" cy="491011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0" bIns="182880" anchor="b"/>
          <a:lstStyle>
            <a:lvl1pPr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6883401" y="1803401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6883404" y="220049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883401" y="4251109"/>
            <a:ext cx="2286000" cy="39065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6883404" y="4648201"/>
            <a:ext cx="2286001" cy="143171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ctr">
              <a:buNone/>
              <a:defRPr sz="1465" b="0" baseline="0">
                <a:solidFill>
                  <a:schemeClr val="bg1"/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algn="ctr"/>
            <a:r>
              <a:rPr lang="en-US" sz="133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 your Description here</a:t>
            </a: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ound Same Side Corner Rectangle 13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40" grpId="0" bldLvl="0" animBg="1"/>
      <p:bldP spid="47" grpId="0" bldLvl="0" animBg="1"/>
      <p:bldP spid="4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 userDrawn="1"/>
        </p:nvSpPr>
        <p:spPr>
          <a:xfrm rot="16200000" flipH="1">
            <a:off x="11731146" y="405792"/>
            <a:ext cx="384047" cy="537667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2870"/>
            <a:endParaRPr lang="en-US" sz="2665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662445" y="482605"/>
            <a:ext cx="508001" cy="366183"/>
          </a:xfrm>
          <a:prstGeom prst="rect">
            <a:avLst/>
          </a:prstGeom>
        </p:spPr>
        <p:txBody>
          <a:bodyPr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1372870"/>
            <a:fld id="{C136B7D2-B98C-44FD-8D04-7EC62A564975}" type="slidenum">
              <a:rPr lang="en-US" smtClean="0">
                <a:solidFill>
                  <a:srgbClr val="262626">
                    <a:lumMod val="50000"/>
                    <a:lumOff val="50000"/>
                  </a:srgbClr>
                </a:solidFill>
              </a:rPr>
              <a:t>‹#›</a:t>
            </a:fld>
            <a:endParaRPr lang="en-US" dirty="0">
              <a:solidFill>
                <a:srgbClr val="262626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1" y="482601"/>
            <a:ext cx="7518400" cy="47136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2802" y="951922"/>
            <a:ext cx="5486401" cy="26766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600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600" indent="0">
              <a:buNone/>
              <a:defRPr sz="1600"/>
            </a:lvl2pPr>
            <a:lvl3pPr marL="1218565" indent="0">
              <a:buNone/>
              <a:defRPr sz="1335"/>
            </a:lvl3pPr>
            <a:lvl4pPr marL="1827530" indent="0">
              <a:buNone/>
              <a:defRPr sz="1200"/>
            </a:lvl4pPr>
            <a:lvl5pPr marL="2436495" indent="0">
              <a:buNone/>
              <a:defRPr sz="1200"/>
            </a:lvl5pPr>
            <a:lvl6pPr marL="3046095" indent="0">
              <a:buNone/>
              <a:defRPr sz="1200"/>
            </a:lvl6pPr>
            <a:lvl7pPr marL="3655060" indent="0">
              <a:buNone/>
              <a:defRPr sz="1200"/>
            </a:lvl7pPr>
            <a:lvl8pPr marL="4264025" indent="0">
              <a:buNone/>
              <a:defRPr sz="1200"/>
            </a:lvl8pPr>
            <a:lvl9pPr marL="4872990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/>
                </a:solidFill>
              </a:rPr>
              <a:t>1/10/2023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ibaotu.com/pp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B081-D977-41CF-A2D4-9A22C4C4D40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99921-EB9E-4DD2-AEBE-9229AC87A6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hlinkClick r:id="rId16"/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hf hdr="0" ftr="0" dt="0"/>
  <p:txStyles>
    <p:titleStyle>
      <a:lvl1pPr algn="ctr" defTabSz="121793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89965" indent="-3810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6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129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026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5922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681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777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5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09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0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0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9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7780"/>
            <a:ext cx="12192000" cy="688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4133850" y="1451429"/>
            <a:ext cx="3991428" cy="3991428"/>
            <a:chOff x="4133850" y="1451429"/>
            <a:chExt cx="3991428" cy="3991428"/>
          </a:xfrm>
        </p:grpSpPr>
        <p:sp>
          <p:nvSpPr>
            <p:cNvPr id="4" name="椭圆 3"/>
            <p:cNvSpPr/>
            <p:nvPr/>
          </p:nvSpPr>
          <p:spPr>
            <a:xfrm>
              <a:off x="4133850" y="1451429"/>
              <a:ext cx="3991428" cy="3991428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779844" y="2000077"/>
              <a:ext cx="2646879" cy="2398020"/>
              <a:chOff x="4492280" y="1942020"/>
              <a:chExt cx="2646879" cy="2398020"/>
            </a:xfrm>
          </p:grpSpPr>
          <p:sp>
            <p:nvSpPr>
              <p:cNvPr id="6" name="TextBox 18"/>
              <p:cNvSpPr txBox="1"/>
              <p:nvPr/>
            </p:nvSpPr>
            <p:spPr>
              <a:xfrm flipH="1">
                <a:off x="6020652" y="2391963"/>
                <a:ext cx="80021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48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页</a:t>
                </a:r>
                <a:endParaRPr lang="en-US" sz="48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  <p:sp>
            <p:nvSpPr>
              <p:cNvPr id="8" name="TextBox 18"/>
              <p:cNvSpPr txBox="1"/>
              <p:nvPr/>
            </p:nvSpPr>
            <p:spPr>
              <a:xfrm flipH="1">
                <a:off x="4540195" y="1942020"/>
                <a:ext cx="1553630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9600" b="1">
                    <a:solidFill>
                      <a:srgbClr val="ED7D31"/>
                    </a:solidFill>
                    <a:latin typeface="Roboto Black" charset="0"/>
                    <a:ea typeface="Roboto Black" charset="0"/>
                    <a:cs typeface="Roboto Black" charset="0"/>
                  </a:rPr>
                  <a:t>40</a:t>
                </a:r>
                <a:endParaRPr lang="en-US" sz="9600" b="1" dirty="0">
                  <a:solidFill>
                    <a:srgbClr val="ED7D31"/>
                  </a:solidFill>
                  <a:latin typeface="Roboto Black" charset="0"/>
                  <a:ea typeface="Roboto Black" charset="0"/>
                  <a:cs typeface="Roboto Black" charset="0"/>
                </a:endParaRPr>
              </a:p>
            </p:txBody>
          </p:sp>
          <p:sp>
            <p:nvSpPr>
              <p:cNvPr id="11" name="TextBox 18"/>
              <p:cNvSpPr txBox="1"/>
              <p:nvPr/>
            </p:nvSpPr>
            <p:spPr>
              <a:xfrm flipH="1">
                <a:off x="4492280" y="3262822"/>
                <a:ext cx="264687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微粒体可视化</a:t>
                </a:r>
                <a:endParaRPr lang="en-US" altLang="zh-CN" sz="3200" b="1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  <a:p>
                <a:pPr algn="ctr"/>
                <a:r>
                  <a:rPr lang="zh-CN" altLang="en-US" sz="3200" b="1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Roboto Black" charset="0"/>
                  </a:rPr>
                  <a:t>信息图标集</a:t>
                </a:r>
                <a:endParaRPr lang="en-US" sz="32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Black" charset="0"/>
                </a:endParaRPr>
              </a:p>
            </p:txBody>
          </p:sp>
        </p:grpSp>
      </p:grpSp>
      <p:sp>
        <p:nvSpPr>
          <p:cNvPr id="2" name="矩形 1"/>
          <p:cNvSpPr/>
          <p:nvPr/>
        </p:nvSpPr>
        <p:spPr>
          <a:xfrm>
            <a:off x="5470902" y="4590297"/>
            <a:ext cx="1162373" cy="184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3" name="罗密欧与朱丽叶 romeo&amp;julia 理查德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3210" y="-1203960"/>
            <a:ext cx="609600" cy="6096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3901361" y="1257299"/>
            <a:ext cx="4476749" cy="4476749"/>
          </a:xfrm>
          <a:prstGeom prst="ellipse">
            <a:avLst/>
          </a:prstGeom>
          <a:gradFill flip="none" rotWithShape="1">
            <a:gsLst>
              <a:gs pos="0">
                <a:srgbClr val="6BB76D"/>
              </a:gs>
              <a:gs pos="100000">
                <a:srgbClr val="E66B7E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330200" dist="76200" dir="39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258545" y="1633536"/>
            <a:ext cx="3743324" cy="37433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dist="381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4719648" y="2033203"/>
            <a:ext cx="27336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solidFill>
                  <a:srgbClr val="44546A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40</a:t>
            </a:r>
            <a:r>
              <a:rPr lang="zh-CN" altLang="en-US" sz="4800" dirty="0">
                <a:solidFill>
                  <a:prstClr val="black">
                    <a:lumMod val="85000"/>
                    <a:lumOff val="15000"/>
                  </a:prst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页</a:t>
            </a:r>
          </a:p>
        </p:txBody>
      </p:sp>
      <p:sp>
        <p:nvSpPr>
          <p:cNvPr id="16" name="文本框 9"/>
          <p:cNvSpPr txBox="1"/>
          <p:nvPr/>
        </p:nvSpPr>
        <p:spPr>
          <a:xfrm>
            <a:off x="3944453" y="2738108"/>
            <a:ext cx="437022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3505">
              <a:lnSpc>
                <a:spcPts val="6930"/>
              </a:lnSpc>
            </a:pPr>
            <a:r>
              <a:rPr lang="zh-CN" altLang="en-US" sz="4000" b="1" dirty="0">
                <a:solidFill>
                  <a:srgbClr val="6BB7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动态通用饼状图</a:t>
            </a:r>
            <a:endParaRPr lang="en-US" altLang="zh-CN" sz="4000" b="1" dirty="0">
              <a:solidFill>
                <a:srgbClr val="6BB7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1373505">
              <a:lnSpc>
                <a:spcPts val="6930"/>
              </a:lnSpc>
            </a:pPr>
            <a:r>
              <a:rPr lang="en-US" altLang="zh-CN" sz="5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PPT</a:t>
            </a:r>
            <a:r>
              <a:rPr lang="zh-CN" altLang="en-US" sz="5400" b="1" dirty="0" smtClean="0">
                <a:solidFill>
                  <a:prstClr val="black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rPr>
              <a:t>图表</a:t>
            </a:r>
            <a:endParaRPr lang="zh-CN" altLang="en-US" sz="5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5030069" y="4415490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简单易改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I </a:t>
            </a:r>
            <a:r>
              <a:rPr lang="zh-CN" altLang="en-US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一键替换</a:t>
            </a:r>
            <a:r>
              <a:rPr lang="en-US" altLang="zh-CN" dirty="0">
                <a:solidFill>
                  <a:srgbClr val="ED7D31">
                    <a:lumMod val="75000"/>
                  </a:srgbClr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endParaRPr lang="zh-CN" altLang="en-US" dirty="0">
              <a:solidFill>
                <a:srgbClr val="ED7D31">
                  <a:lumMod val="75000"/>
                </a:srgbClr>
              </a:solidFill>
              <a:latin typeface="庞门正道标题体" panose="02010600030101010101" pitchFamily="2" charset="-122"/>
              <a:ea typeface="庞门正道标题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270838" y="2006600"/>
            <a:ext cx="1650324" cy="1650323"/>
            <a:chOff x="5135563" y="838200"/>
            <a:chExt cx="2016125" cy="2016125"/>
          </a:xfrm>
        </p:grpSpPr>
        <p:sp>
          <p:nvSpPr>
            <p:cNvPr id="5" name="Freeform 5"/>
            <p:cNvSpPr/>
            <p:nvPr/>
          </p:nvSpPr>
          <p:spPr bwMode="auto">
            <a:xfrm>
              <a:off x="5222876" y="1031875"/>
              <a:ext cx="1882775" cy="588963"/>
            </a:xfrm>
            <a:custGeom>
              <a:avLst/>
              <a:gdLst>
                <a:gd name="T0" fmla="*/ 481 w 995"/>
                <a:gd name="T1" fmla="*/ 0 h 312"/>
                <a:gd name="T2" fmla="*/ 0 w 995"/>
                <a:gd name="T3" fmla="*/ 312 h 312"/>
                <a:gd name="T4" fmla="*/ 995 w 995"/>
                <a:gd name="T5" fmla="*/ 312 h 312"/>
                <a:gd name="T6" fmla="*/ 481 w 995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2">
                  <a:moveTo>
                    <a:pt x="481" y="0"/>
                  </a:moveTo>
                  <a:cubicBezTo>
                    <a:pt x="165" y="0"/>
                    <a:pt x="0" y="312"/>
                    <a:pt x="0" y="312"/>
                  </a:cubicBezTo>
                  <a:cubicBezTo>
                    <a:pt x="995" y="312"/>
                    <a:pt x="995" y="312"/>
                    <a:pt x="995" y="312"/>
                  </a:cubicBezTo>
                  <a:cubicBezTo>
                    <a:pt x="995" y="312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135563" y="838200"/>
              <a:ext cx="2016125" cy="2016125"/>
              <a:chOff x="5135563" y="838200"/>
              <a:chExt cx="2016125" cy="2016125"/>
            </a:xfrm>
          </p:grpSpPr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5135563" y="838200"/>
                <a:ext cx="2016125" cy="2016125"/>
              </a:xfrm>
              <a:custGeom>
                <a:avLst/>
                <a:gdLst>
                  <a:gd name="T0" fmla="*/ 533 w 1066"/>
                  <a:gd name="T1" fmla="*/ 0 h 1066"/>
                  <a:gd name="T2" fmla="*/ 0 w 1066"/>
                  <a:gd name="T3" fmla="*/ 533 h 1066"/>
                  <a:gd name="T4" fmla="*/ 533 w 1066"/>
                  <a:gd name="T5" fmla="*/ 1066 h 1066"/>
                  <a:gd name="T6" fmla="*/ 1066 w 1066"/>
                  <a:gd name="T7" fmla="*/ 533 h 1066"/>
                  <a:gd name="T8" fmla="*/ 533 w 1066"/>
                  <a:gd name="T9" fmla="*/ 0 h 1066"/>
                  <a:gd name="T10" fmla="*/ 533 w 1066"/>
                  <a:gd name="T11" fmla="*/ 980 h 1066"/>
                  <a:gd name="T12" fmla="*/ 86 w 1066"/>
                  <a:gd name="T13" fmla="*/ 533 h 1066"/>
                  <a:gd name="T14" fmla="*/ 533 w 1066"/>
                  <a:gd name="T15" fmla="*/ 86 h 1066"/>
                  <a:gd name="T16" fmla="*/ 980 w 1066"/>
                  <a:gd name="T17" fmla="*/ 533 h 1066"/>
                  <a:gd name="T18" fmla="*/ 533 w 1066"/>
                  <a:gd name="T19" fmla="*/ 980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6" h="1066">
                    <a:moveTo>
                      <a:pt x="533" y="0"/>
                    </a:moveTo>
                    <a:cubicBezTo>
                      <a:pt x="239" y="0"/>
                      <a:pt x="0" y="239"/>
                      <a:pt x="0" y="533"/>
                    </a:cubicBezTo>
                    <a:cubicBezTo>
                      <a:pt x="0" y="827"/>
                      <a:pt x="239" y="1066"/>
                      <a:pt x="533" y="1066"/>
                    </a:cubicBezTo>
                    <a:cubicBezTo>
                      <a:pt x="827" y="1066"/>
                      <a:pt x="1066" y="827"/>
                      <a:pt x="1066" y="533"/>
                    </a:cubicBezTo>
                    <a:cubicBezTo>
                      <a:pt x="1066" y="239"/>
                      <a:pt x="827" y="0"/>
                      <a:pt x="533" y="0"/>
                    </a:cubicBezTo>
                    <a:close/>
                    <a:moveTo>
                      <a:pt x="533" y="980"/>
                    </a:moveTo>
                    <a:cubicBezTo>
                      <a:pt x="286" y="980"/>
                      <a:pt x="86" y="780"/>
                      <a:pt x="86" y="533"/>
                    </a:cubicBezTo>
                    <a:cubicBezTo>
                      <a:pt x="86" y="286"/>
                      <a:pt x="286" y="86"/>
                      <a:pt x="533" y="86"/>
                    </a:cubicBezTo>
                    <a:cubicBezTo>
                      <a:pt x="780" y="86"/>
                      <a:pt x="980" y="286"/>
                      <a:pt x="980" y="533"/>
                    </a:cubicBezTo>
                    <a:cubicBezTo>
                      <a:pt x="980" y="780"/>
                      <a:pt x="780" y="980"/>
                      <a:pt x="533" y="9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endParaRPr lang="en-US" sz="20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15"/>
              <p:cNvSpPr/>
              <p:nvPr/>
            </p:nvSpPr>
            <p:spPr bwMode="auto">
              <a:xfrm>
                <a:off x="5222876" y="923925"/>
                <a:ext cx="1882775" cy="660401"/>
              </a:xfrm>
              <a:custGeom>
                <a:avLst/>
                <a:gdLst>
                  <a:gd name="T0" fmla="*/ 481 w 995"/>
                  <a:gd name="T1" fmla="*/ 0 h 311"/>
                  <a:gd name="T2" fmla="*/ 0 w 995"/>
                  <a:gd name="T3" fmla="*/ 311 h 311"/>
                  <a:gd name="T4" fmla="*/ 995 w 995"/>
                  <a:gd name="T5" fmla="*/ 311 h 311"/>
                  <a:gd name="T6" fmla="*/ 481 w 995"/>
                  <a:gd name="T7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5" h="311">
                    <a:moveTo>
                      <a:pt x="481" y="0"/>
                    </a:moveTo>
                    <a:cubicBezTo>
                      <a:pt x="165" y="0"/>
                      <a:pt x="0" y="311"/>
                      <a:pt x="0" y="311"/>
                    </a:cubicBezTo>
                    <a:cubicBezTo>
                      <a:pt x="995" y="311"/>
                      <a:pt x="995" y="311"/>
                      <a:pt x="995" y="311"/>
                    </a:cubicBezTo>
                    <a:cubicBezTo>
                      <a:pt x="995" y="311"/>
                      <a:pt x="797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en-US" sz="2000" b="1" dirty="0" smtClean="0">
                    <a:solidFill>
                      <a:schemeClr val="bg1"/>
                    </a:solidFill>
                  </a:rPr>
                  <a:t>01</a:t>
                </a:r>
                <a:endParaRPr lang="en-US" sz="20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6515078" y="2937018"/>
            <a:ext cx="1851742" cy="1851741"/>
            <a:chOff x="6608763" y="1974850"/>
            <a:chExt cx="2262188" cy="2262188"/>
          </a:xfrm>
        </p:grpSpPr>
        <p:sp>
          <p:nvSpPr>
            <p:cNvPr id="6" name="Freeform 6"/>
            <p:cNvSpPr/>
            <p:nvPr/>
          </p:nvSpPr>
          <p:spPr bwMode="auto">
            <a:xfrm>
              <a:off x="6815138" y="2290763"/>
              <a:ext cx="1882775" cy="588963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608763" y="1974850"/>
              <a:ext cx="2262188" cy="2262188"/>
            </a:xfrm>
            <a:custGeom>
              <a:avLst/>
              <a:gdLst>
                <a:gd name="T0" fmla="*/ 1105 w 1196"/>
                <a:gd name="T1" fmla="*/ 433 h 1196"/>
                <a:gd name="T2" fmla="*/ 434 w 1196"/>
                <a:gd name="T3" fmla="*/ 91 h 1196"/>
                <a:gd name="T4" fmla="*/ 91 w 1196"/>
                <a:gd name="T5" fmla="*/ 762 h 1196"/>
                <a:gd name="T6" fmla="*/ 763 w 1196"/>
                <a:gd name="T7" fmla="*/ 1105 h 1196"/>
                <a:gd name="T8" fmla="*/ 1105 w 1196"/>
                <a:gd name="T9" fmla="*/ 433 h 1196"/>
                <a:gd name="T10" fmla="*/ 737 w 1196"/>
                <a:gd name="T11" fmla="*/ 1023 h 1196"/>
                <a:gd name="T12" fmla="*/ 173 w 1196"/>
                <a:gd name="T13" fmla="*/ 736 h 1196"/>
                <a:gd name="T14" fmla="*/ 460 w 1196"/>
                <a:gd name="T15" fmla="*/ 172 h 1196"/>
                <a:gd name="T16" fmla="*/ 1024 w 1196"/>
                <a:gd name="T17" fmla="*/ 459 h 1196"/>
                <a:gd name="T18" fmla="*/ 737 w 1196"/>
                <a:gd name="T19" fmla="*/ 1023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6" h="1196">
                  <a:moveTo>
                    <a:pt x="1105" y="433"/>
                  </a:moveTo>
                  <a:cubicBezTo>
                    <a:pt x="1014" y="153"/>
                    <a:pt x="714" y="0"/>
                    <a:pt x="434" y="91"/>
                  </a:cubicBezTo>
                  <a:cubicBezTo>
                    <a:pt x="154" y="182"/>
                    <a:pt x="0" y="482"/>
                    <a:pt x="91" y="762"/>
                  </a:cubicBezTo>
                  <a:cubicBezTo>
                    <a:pt x="182" y="1042"/>
                    <a:pt x="483" y="1196"/>
                    <a:pt x="763" y="1105"/>
                  </a:cubicBezTo>
                  <a:cubicBezTo>
                    <a:pt x="1043" y="1014"/>
                    <a:pt x="1196" y="713"/>
                    <a:pt x="1105" y="433"/>
                  </a:cubicBezTo>
                  <a:close/>
                  <a:moveTo>
                    <a:pt x="737" y="1023"/>
                  </a:moveTo>
                  <a:cubicBezTo>
                    <a:pt x="502" y="1099"/>
                    <a:pt x="249" y="971"/>
                    <a:pt x="173" y="736"/>
                  </a:cubicBezTo>
                  <a:cubicBezTo>
                    <a:pt x="97" y="501"/>
                    <a:pt x="225" y="249"/>
                    <a:pt x="460" y="172"/>
                  </a:cubicBezTo>
                  <a:cubicBezTo>
                    <a:pt x="695" y="96"/>
                    <a:pt x="947" y="225"/>
                    <a:pt x="1024" y="459"/>
                  </a:cubicBezTo>
                  <a:cubicBezTo>
                    <a:pt x="1100" y="694"/>
                    <a:pt x="972" y="947"/>
                    <a:pt x="737" y="10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815138" y="2154238"/>
              <a:ext cx="1882775" cy="688975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02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825180" y="2830462"/>
            <a:ext cx="1851742" cy="1851741"/>
            <a:chOff x="3825975" y="2830462"/>
            <a:chExt cx="1851742" cy="1851741"/>
          </a:xfrm>
        </p:grpSpPr>
        <p:sp>
          <p:nvSpPr>
            <p:cNvPr id="7" name="Freeform 7"/>
            <p:cNvSpPr/>
            <p:nvPr/>
          </p:nvSpPr>
          <p:spPr bwMode="auto">
            <a:xfrm>
              <a:off x="4010499" y="3083858"/>
              <a:ext cx="1539870" cy="482103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0" name="Freeform 10"/>
            <p:cNvSpPr>
              <a:spLocks noEditPoints="1"/>
            </p:cNvSpPr>
            <p:nvPr/>
          </p:nvSpPr>
          <p:spPr bwMode="auto">
            <a:xfrm>
              <a:off x="3825975" y="2830462"/>
              <a:ext cx="1851742" cy="1851741"/>
            </a:xfrm>
            <a:custGeom>
              <a:avLst/>
              <a:gdLst>
                <a:gd name="T0" fmla="*/ 763 w 1196"/>
                <a:gd name="T1" fmla="*/ 91 h 1196"/>
                <a:gd name="T2" fmla="*/ 91 w 1196"/>
                <a:gd name="T3" fmla="*/ 434 h 1196"/>
                <a:gd name="T4" fmla="*/ 433 w 1196"/>
                <a:gd name="T5" fmla="*/ 1105 h 1196"/>
                <a:gd name="T6" fmla="*/ 1105 w 1196"/>
                <a:gd name="T7" fmla="*/ 763 h 1196"/>
                <a:gd name="T8" fmla="*/ 763 w 1196"/>
                <a:gd name="T9" fmla="*/ 91 h 1196"/>
                <a:gd name="T10" fmla="*/ 1023 w 1196"/>
                <a:gd name="T11" fmla="*/ 737 h 1196"/>
                <a:gd name="T12" fmla="*/ 460 w 1196"/>
                <a:gd name="T13" fmla="*/ 1024 h 1196"/>
                <a:gd name="T14" fmla="*/ 173 w 1196"/>
                <a:gd name="T15" fmla="*/ 460 h 1196"/>
                <a:gd name="T16" fmla="*/ 736 w 1196"/>
                <a:gd name="T17" fmla="*/ 173 h 1196"/>
                <a:gd name="T18" fmla="*/ 1023 w 1196"/>
                <a:gd name="T19" fmla="*/ 737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6" h="1196">
                  <a:moveTo>
                    <a:pt x="763" y="91"/>
                  </a:moveTo>
                  <a:cubicBezTo>
                    <a:pt x="483" y="0"/>
                    <a:pt x="182" y="154"/>
                    <a:pt x="91" y="434"/>
                  </a:cubicBezTo>
                  <a:cubicBezTo>
                    <a:pt x="0" y="714"/>
                    <a:pt x="153" y="1014"/>
                    <a:pt x="433" y="1105"/>
                  </a:cubicBezTo>
                  <a:cubicBezTo>
                    <a:pt x="713" y="1196"/>
                    <a:pt x="1014" y="1043"/>
                    <a:pt x="1105" y="763"/>
                  </a:cubicBezTo>
                  <a:cubicBezTo>
                    <a:pt x="1196" y="483"/>
                    <a:pt x="1043" y="182"/>
                    <a:pt x="763" y="91"/>
                  </a:cubicBezTo>
                  <a:close/>
                  <a:moveTo>
                    <a:pt x="1023" y="737"/>
                  </a:moveTo>
                  <a:cubicBezTo>
                    <a:pt x="947" y="972"/>
                    <a:pt x="695" y="1100"/>
                    <a:pt x="460" y="1024"/>
                  </a:cubicBezTo>
                  <a:cubicBezTo>
                    <a:pt x="225" y="947"/>
                    <a:pt x="97" y="695"/>
                    <a:pt x="173" y="460"/>
                  </a:cubicBezTo>
                  <a:cubicBezTo>
                    <a:pt x="249" y="225"/>
                    <a:pt x="501" y="97"/>
                    <a:pt x="736" y="173"/>
                  </a:cubicBezTo>
                  <a:cubicBezTo>
                    <a:pt x="971" y="249"/>
                    <a:pt x="1100" y="502"/>
                    <a:pt x="1023" y="7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4010499" y="3055270"/>
              <a:ext cx="1539870" cy="480803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328724" y="4423608"/>
            <a:ext cx="1869934" cy="1872532"/>
            <a:chOff x="3863976" y="3790950"/>
            <a:chExt cx="2284413" cy="2287588"/>
          </a:xfrm>
        </p:grpSpPr>
        <p:sp>
          <p:nvSpPr>
            <p:cNvPr id="8" name="Freeform 8"/>
            <p:cNvSpPr/>
            <p:nvPr/>
          </p:nvSpPr>
          <p:spPr bwMode="auto">
            <a:xfrm>
              <a:off x="4086226" y="4113213"/>
              <a:ext cx="1882775" cy="587375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3863976" y="3790950"/>
              <a:ext cx="2284413" cy="2287588"/>
            </a:xfrm>
            <a:custGeom>
              <a:avLst/>
              <a:gdLst>
                <a:gd name="T0" fmla="*/ 917 w 1208"/>
                <a:gd name="T1" fmla="*/ 173 h 1209"/>
                <a:gd name="T2" fmla="*/ 173 w 1208"/>
                <a:gd name="T3" fmla="*/ 291 h 1209"/>
                <a:gd name="T4" fmla="*/ 291 w 1208"/>
                <a:gd name="T5" fmla="*/ 1035 h 1209"/>
                <a:gd name="T6" fmla="*/ 1035 w 1208"/>
                <a:gd name="T7" fmla="*/ 918 h 1209"/>
                <a:gd name="T8" fmla="*/ 917 w 1208"/>
                <a:gd name="T9" fmla="*/ 173 h 1209"/>
                <a:gd name="T10" fmla="*/ 966 w 1208"/>
                <a:gd name="T11" fmla="*/ 867 h 1209"/>
                <a:gd name="T12" fmla="*/ 341 w 1208"/>
                <a:gd name="T13" fmla="*/ 966 h 1209"/>
                <a:gd name="T14" fmla="*/ 242 w 1208"/>
                <a:gd name="T15" fmla="*/ 341 h 1209"/>
                <a:gd name="T16" fmla="*/ 867 w 1208"/>
                <a:gd name="T17" fmla="*/ 242 h 1209"/>
                <a:gd name="T18" fmla="*/ 966 w 1208"/>
                <a:gd name="T19" fmla="*/ 867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8" h="1209">
                  <a:moveTo>
                    <a:pt x="917" y="173"/>
                  </a:moveTo>
                  <a:cubicBezTo>
                    <a:pt x="679" y="0"/>
                    <a:pt x="346" y="53"/>
                    <a:pt x="173" y="291"/>
                  </a:cubicBezTo>
                  <a:cubicBezTo>
                    <a:pt x="0" y="529"/>
                    <a:pt x="53" y="862"/>
                    <a:pt x="291" y="1035"/>
                  </a:cubicBezTo>
                  <a:cubicBezTo>
                    <a:pt x="529" y="1209"/>
                    <a:pt x="862" y="1156"/>
                    <a:pt x="1035" y="918"/>
                  </a:cubicBezTo>
                  <a:cubicBezTo>
                    <a:pt x="1208" y="679"/>
                    <a:pt x="1156" y="346"/>
                    <a:pt x="917" y="173"/>
                  </a:cubicBezTo>
                  <a:close/>
                  <a:moveTo>
                    <a:pt x="966" y="867"/>
                  </a:moveTo>
                  <a:cubicBezTo>
                    <a:pt x="821" y="1067"/>
                    <a:pt x="541" y="1111"/>
                    <a:pt x="341" y="966"/>
                  </a:cubicBezTo>
                  <a:cubicBezTo>
                    <a:pt x="141" y="821"/>
                    <a:pt x="97" y="541"/>
                    <a:pt x="242" y="341"/>
                  </a:cubicBezTo>
                  <a:cubicBezTo>
                    <a:pt x="387" y="141"/>
                    <a:pt x="667" y="97"/>
                    <a:pt x="867" y="242"/>
                  </a:cubicBezTo>
                  <a:cubicBezTo>
                    <a:pt x="1067" y="388"/>
                    <a:pt x="1111" y="667"/>
                    <a:pt x="966" y="8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4086226" y="4075113"/>
              <a:ext cx="1882775" cy="590550"/>
            </a:xfrm>
            <a:custGeom>
              <a:avLst/>
              <a:gdLst>
                <a:gd name="T0" fmla="*/ 481 w 995"/>
                <a:gd name="T1" fmla="*/ 0 h 312"/>
                <a:gd name="T2" fmla="*/ 0 w 995"/>
                <a:gd name="T3" fmla="*/ 312 h 312"/>
                <a:gd name="T4" fmla="*/ 995 w 995"/>
                <a:gd name="T5" fmla="*/ 312 h 312"/>
                <a:gd name="T6" fmla="*/ 481 w 995"/>
                <a:gd name="T7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2">
                  <a:moveTo>
                    <a:pt x="481" y="0"/>
                  </a:moveTo>
                  <a:cubicBezTo>
                    <a:pt x="165" y="0"/>
                    <a:pt x="0" y="312"/>
                    <a:pt x="0" y="312"/>
                  </a:cubicBezTo>
                  <a:cubicBezTo>
                    <a:pt x="995" y="312"/>
                    <a:pt x="995" y="312"/>
                    <a:pt x="995" y="312"/>
                  </a:cubicBezTo>
                  <a:cubicBezTo>
                    <a:pt x="995" y="312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04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990743" y="4488582"/>
            <a:ext cx="1872533" cy="1872532"/>
            <a:chOff x="5894388" y="3870325"/>
            <a:chExt cx="2287588" cy="2287588"/>
          </a:xfrm>
        </p:grpSpPr>
        <p:sp>
          <p:nvSpPr>
            <p:cNvPr id="9" name="Freeform 9"/>
            <p:cNvSpPr/>
            <p:nvPr/>
          </p:nvSpPr>
          <p:spPr bwMode="auto">
            <a:xfrm>
              <a:off x="6116638" y="4191000"/>
              <a:ext cx="1881188" cy="587375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5894388" y="3870325"/>
              <a:ext cx="2287588" cy="2287588"/>
            </a:xfrm>
            <a:custGeom>
              <a:avLst/>
              <a:gdLst>
                <a:gd name="T0" fmla="*/ 1036 w 1209"/>
                <a:gd name="T1" fmla="*/ 291 h 1209"/>
                <a:gd name="T2" fmla="*/ 291 w 1209"/>
                <a:gd name="T3" fmla="*/ 173 h 1209"/>
                <a:gd name="T4" fmla="*/ 173 w 1209"/>
                <a:gd name="T5" fmla="*/ 918 h 1209"/>
                <a:gd name="T6" fmla="*/ 918 w 1209"/>
                <a:gd name="T7" fmla="*/ 1036 h 1209"/>
                <a:gd name="T8" fmla="*/ 1036 w 1209"/>
                <a:gd name="T9" fmla="*/ 291 h 1209"/>
                <a:gd name="T10" fmla="*/ 867 w 1209"/>
                <a:gd name="T11" fmla="*/ 966 h 1209"/>
                <a:gd name="T12" fmla="*/ 242 w 1209"/>
                <a:gd name="T13" fmla="*/ 867 h 1209"/>
                <a:gd name="T14" fmla="*/ 341 w 1209"/>
                <a:gd name="T15" fmla="*/ 242 h 1209"/>
                <a:gd name="T16" fmla="*/ 966 w 1209"/>
                <a:gd name="T17" fmla="*/ 341 h 1209"/>
                <a:gd name="T18" fmla="*/ 867 w 1209"/>
                <a:gd name="T19" fmla="*/ 966 h 1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9" h="1209">
                  <a:moveTo>
                    <a:pt x="1036" y="291"/>
                  </a:moveTo>
                  <a:cubicBezTo>
                    <a:pt x="863" y="53"/>
                    <a:pt x="529" y="0"/>
                    <a:pt x="291" y="173"/>
                  </a:cubicBezTo>
                  <a:cubicBezTo>
                    <a:pt x="53" y="346"/>
                    <a:pt x="0" y="679"/>
                    <a:pt x="173" y="918"/>
                  </a:cubicBezTo>
                  <a:cubicBezTo>
                    <a:pt x="346" y="1156"/>
                    <a:pt x="680" y="1209"/>
                    <a:pt x="918" y="1036"/>
                  </a:cubicBezTo>
                  <a:cubicBezTo>
                    <a:pt x="1156" y="863"/>
                    <a:pt x="1209" y="529"/>
                    <a:pt x="1036" y="291"/>
                  </a:cubicBezTo>
                  <a:close/>
                  <a:moveTo>
                    <a:pt x="867" y="966"/>
                  </a:moveTo>
                  <a:cubicBezTo>
                    <a:pt x="667" y="1111"/>
                    <a:pt x="388" y="1067"/>
                    <a:pt x="242" y="867"/>
                  </a:cubicBezTo>
                  <a:cubicBezTo>
                    <a:pt x="97" y="667"/>
                    <a:pt x="142" y="388"/>
                    <a:pt x="341" y="242"/>
                  </a:cubicBezTo>
                  <a:cubicBezTo>
                    <a:pt x="541" y="97"/>
                    <a:pt x="821" y="142"/>
                    <a:pt x="966" y="341"/>
                  </a:cubicBezTo>
                  <a:cubicBezTo>
                    <a:pt x="1111" y="541"/>
                    <a:pt x="1067" y="821"/>
                    <a:pt x="867" y="9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116638" y="4152900"/>
              <a:ext cx="1881188" cy="587375"/>
            </a:xfrm>
            <a:custGeom>
              <a:avLst/>
              <a:gdLst>
                <a:gd name="T0" fmla="*/ 481 w 995"/>
                <a:gd name="T1" fmla="*/ 0 h 311"/>
                <a:gd name="T2" fmla="*/ 0 w 995"/>
                <a:gd name="T3" fmla="*/ 311 h 311"/>
                <a:gd name="T4" fmla="*/ 995 w 995"/>
                <a:gd name="T5" fmla="*/ 311 h 311"/>
                <a:gd name="T6" fmla="*/ 481 w 995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5" h="311">
                  <a:moveTo>
                    <a:pt x="481" y="0"/>
                  </a:moveTo>
                  <a:cubicBezTo>
                    <a:pt x="165" y="0"/>
                    <a:pt x="0" y="311"/>
                    <a:pt x="0" y="311"/>
                  </a:cubicBezTo>
                  <a:cubicBezTo>
                    <a:pt x="995" y="311"/>
                    <a:pt x="995" y="311"/>
                    <a:pt x="995" y="311"/>
                  </a:cubicBezTo>
                  <a:cubicBezTo>
                    <a:pt x="995" y="311"/>
                    <a:pt x="797" y="0"/>
                    <a:pt x="4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03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493326" y="3447973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8420085" y="3447973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1802381" y="185744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962724" y="503072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7950688" y="503072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7" name="Freeform 47"/>
          <p:cNvSpPr>
            <a:spLocks noEditPoints="1"/>
          </p:cNvSpPr>
          <p:nvPr/>
        </p:nvSpPr>
        <p:spPr bwMode="auto">
          <a:xfrm>
            <a:off x="7179036" y="3767199"/>
            <a:ext cx="551114" cy="400592"/>
          </a:xfrm>
          <a:custGeom>
            <a:avLst/>
            <a:gdLst/>
            <a:ahLst/>
            <a:cxnLst>
              <a:cxn ang="0">
                <a:pos x="100" y="32"/>
              </a:cxn>
              <a:cxn ang="0">
                <a:pos x="65" y="0"/>
              </a:cxn>
              <a:cxn ang="0">
                <a:pos x="34" y="20"/>
              </a:cxn>
              <a:cxn ang="0">
                <a:pos x="29" y="20"/>
              </a:cxn>
              <a:cxn ang="0">
                <a:pos x="12" y="37"/>
              </a:cxn>
              <a:cxn ang="0">
                <a:pos x="13" y="42"/>
              </a:cxn>
              <a:cxn ang="0">
                <a:pos x="0" y="64"/>
              </a:cxn>
              <a:cxn ang="0">
                <a:pos x="25" y="89"/>
              </a:cxn>
              <a:cxn ang="0">
                <a:pos x="94" y="89"/>
              </a:cxn>
              <a:cxn ang="0">
                <a:pos x="123" y="60"/>
              </a:cxn>
              <a:cxn ang="0">
                <a:pos x="100" y="32"/>
              </a:cxn>
              <a:cxn ang="0">
                <a:pos x="94" y="81"/>
              </a:cxn>
              <a:cxn ang="0">
                <a:pos x="94" y="81"/>
              </a:cxn>
              <a:cxn ang="0">
                <a:pos x="25" y="81"/>
              </a:cxn>
              <a:cxn ang="0">
                <a:pos x="8" y="64"/>
              </a:cxn>
              <a:cxn ang="0">
                <a:pos x="16" y="49"/>
              </a:cxn>
              <a:cxn ang="0">
                <a:pos x="20" y="40"/>
              </a:cxn>
              <a:cxn ang="0">
                <a:pos x="19" y="37"/>
              </a:cxn>
              <a:cxn ang="0">
                <a:pos x="29" y="27"/>
              </a:cxn>
              <a:cxn ang="0">
                <a:pos x="34" y="28"/>
              </a:cxn>
              <a:cxn ang="0">
                <a:pos x="41" y="24"/>
              </a:cxn>
              <a:cxn ang="0">
                <a:pos x="65" y="8"/>
              </a:cxn>
              <a:cxn ang="0">
                <a:pos x="92" y="32"/>
              </a:cxn>
              <a:cxn ang="0">
                <a:pos x="98" y="39"/>
              </a:cxn>
              <a:cxn ang="0">
                <a:pos x="115" y="60"/>
              </a:cxn>
              <a:cxn ang="0">
                <a:pos x="94" y="81"/>
              </a:cxn>
              <a:cxn ang="0">
                <a:pos x="94" y="81"/>
              </a:cxn>
              <a:cxn ang="0">
                <a:pos x="94" y="81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Freeform 48"/>
          <p:cNvSpPr>
            <a:spLocks noEditPoints="1"/>
          </p:cNvSpPr>
          <p:nvPr/>
        </p:nvSpPr>
        <p:spPr bwMode="auto">
          <a:xfrm>
            <a:off x="6640911" y="5415658"/>
            <a:ext cx="551114" cy="478282"/>
          </a:xfrm>
          <a:custGeom>
            <a:avLst/>
            <a:gdLst/>
            <a:ahLst/>
            <a:cxnLst>
              <a:cxn ang="0">
                <a:pos x="123" y="100"/>
              </a:cxn>
              <a:cxn ang="0">
                <a:pos x="115" y="107"/>
              </a:cxn>
              <a:cxn ang="0">
                <a:pos x="107" y="100"/>
              </a:cxn>
              <a:cxn ang="0">
                <a:pos x="115" y="84"/>
              </a:cxn>
              <a:cxn ang="0">
                <a:pos x="123" y="100"/>
              </a:cxn>
              <a:cxn ang="0">
                <a:pos x="111" y="42"/>
              </a:cxn>
              <a:cxn ang="0">
                <a:pos x="111" y="77"/>
              </a:cxn>
              <a:cxn ang="0">
                <a:pos x="115" y="80"/>
              </a:cxn>
              <a:cxn ang="0">
                <a:pos x="119" y="77"/>
              </a:cxn>
              <a:cxn ang="0">
                <a:pos x="119" y="42"/>
              </a:cxn>
              <a:cxn ang="0">
                <a:pos x="115" y="38"/>
              </a:cxn>
              <a:cxn ang="0">
                <a:pos x="111" y="42"/>
              </a:cxn>
              <a:cxn ang="0">
                <a:pos x="114" y="34"/>
              </a:cxn>
              <a:cxn ang="0">
                <a:pos x="104" y="36"/>
              </a:cxn>
              <a:cxn ang="0">
                <a:pos x="104" y="69"/>
              </a:cxn>
              <a:cxn ang="0">
                <a:pos x="61" y="88"/>
              </a:cxn>
              <a:cxn ang="0">
                <a:pos x="19" y="69"/>
              </a:cxn>
              <a:cxn ang="0">
                <a:pos x="19" y="36"/>
              </a:cxn>
              <a:cxn ang="0">
                <a:pos x="9" y="34"/>
              </a:cxn>
              <a:cxn ang="0">
                <a:pos x="0" y="23"/>
              </a:cxn>
              <a:cxn ang="0">
                <a:pos x="9" y="12"/>
              </a:cxn>
              <a:cxn ang="0">
                <a:pos x="59" y="0"/>
              </a:cxn>
              <a:cxn ang="0">
                <a:pos x="61" y="0"/>
              </a:cxn>
              <a:cxn ang="0">
                <a:pos x="64" y="0"/>
              </a:cxn>
              <a:cxn ang="0">
                <a:pos x="114" y="12"/>
              </a:cxn>
              <a:cxn ang="0">
                <a:pos x="123" y="23"/>
              </a:cxn>
              <a:cxn ang="0">
                <a:pos x="114" y="34"/>
              </a:cxn>
              <a:cxn ang="0">
                <a:pos x="96" y="38"/>
              </a:cxn>
              <a:cxn ang="0">
                <a:pos x="64" y="46"/>
              </a:cxn>
              <a:cxn ang="0">
                <a:pos x="61" y="46"/>
              </a:cxn>
              <a:cxn ang="0">
                <a:pos x="59" y="46"/>
              </a:cxn>
              <a:cxn ang="0">
                <a:pos x="27" y="38"/>
              </a:cxn>
              <a:cxn ang="0">
                <a:pos x="27" y="69"/>
              </a:cxn>
              <a:cxn ang="0">
                <a:pos x="61" y="80"/>
              </a:cxn>
              <a:cxn ang="0">
                <a:pos x="96" y="69"/>
              </a:cxn>
              <a:cxn ang="0">
                <a:pos x="96" y="38"/>
              </a:cxn>
              <a:cxn ang="0">
                <a:pos x="112" y="27"/>
              </a:cxn>
              <a:cxn ang="0">
                <a:pos x="115" y="23"/>
              </a:cxn>
              <a:cxn ang="0">
                <a:pos x="112" y="19"/>
              </a:cxn>
              <a:cxn ang="0">
                <a:pos x="62" y="8"/>
              </a:cxn>
              <a:cxn ang="0">
                <a:pos x="61" y="7"/>
              </a:cxn>
              <a:cxn ang="0">
                <a:pos x="61" y="8"/>
              </a:cxn>
              <a:cxn ang="0">
                <a:pos x="11" y="19"/>
              </a:cxn>
              <a:cxn ang="0">
                <a:pos x="8" y="23"/>
              </a:cxn>
              <a:cxn ang="0">
                <a:pos x="11" y="27"/>
              </a:cxn>
              <a:cxn ang="0">
                <a:pos x="61" y="38"/>
              </a:cxn>
              <a:cxn ang="0">
                <a:pos x="61" y="38"/>
              </a:cxn>
              <a:cxn ang="0">
                <a:pos x="62" y="38"/>
              </a:cxn>
              <a:cxn ang="0">
                <a:pos x="112" y="27"/>
              </a:cxn>
              <a:cxn ang="0">
                <a:pos x="112" y="27"/>
              </a:cxn>
              <a:cxn ang="0">
                <a:pos x="112" y="27"/>
              </a:cxn>
            </a:cxnLst>
            <a:rect l="0" t="0" r="r" b="b"/>
            <a:pathLst>
              <a:path w="123" h="107">
                <a:moveTo>
                  <a:pt x="123" y="100"/>
                </a:moveTo>
                <a:cubicBezTo>
                  <a:pt x="123" y="104"/>
                  <a:pt x="119" y="107"/>
                  <a:pt x="115" y="107"/>
                </a:cubicBezTo>
                <a:cubicBezTo>
                  <a:pt x="111" y="107"/>
                  <a:pt x="107" y="104"/>
                  <a:pt x="107" y="100"/>
                </a:cubicBezTo>
                <a:cubicBezTo>
                  <a:pt x="107" y="95"/>
                  <a:pt x="111" y="84"/>
                  <a:pt x="115" y="84"/>
                </a:cubicBezTo>
                <a:cubicBezTo>
                  <a:pt x="119" y="84"/>
                  <a:pt x="123" y="95"/>
                  <a:pt x="123" y="100"/>
                </a:cubicBezTo>
                <a:close/>
                <a:moveTo>
                  <a:pt x="111" y="42"/>
                </a:moveTo>
                <a:cubicBezTo>
                  <a:pt x="111" y="77"/>
                  <a:pt x="111" y="77"/>
                  <a:pt x="111" y="77"/>
                </a:cubicBezTo>
                <a:cubicBezTo>
                  <a:pt x="111" y="79"/>
                  <a:pt x="113" y="80"/>
                  <a:pt x="115" y="80"/>
                </a:cubicBezTo>
                <a:cubicBezTo>
                  <a:pt x="117" y="80"/>
                  <a:pt x="119" y="79"/>
                  <a:pt x="119" y="77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19" y="40"/>
                  <a:pt x="117" y="38"/>
                  <a:pt x="115" y="38"/>
                </a:cubicBezTo>
                <a:cubicBezTo>
                  <a:pt x="113" y="38"/>
                  <a:pt x="111" y="40"/>
                  <a:pt x="111" y="42"/>
                </a:cubicBezTo>
                <a:close/>
                <a:moveTo>
                  <a:pt x="114" y="34"/>
                </a:moveTo>
                <a:cubicBezTo>
                  <a:pt x="104" y="36"/>
                  <a:pt x="104" y="36"/>
                  <a:pt x="104" y="36"/>
                </a:cubicBezTo>
                <a:cubicBezTo>
                  <a:pt x="104" y="69"/>
                  <a:pt x="104" y="69"/>
                  <a:pt x="104" y="69"/>
                </a:cubicBezTo>
                <a:cubicBezTo>
                  <a:pt x="104" y="79"/>
                  <a:pt x="92" y="88"/>
                  <a:pt x="61" y="88"/>
                </a:cubicBezTo>
                <a:cubicBezTo>
                  <a:pt x="31" y="88"/>
                  <a:pt x="19" y="79"/>
                  <a:pt x="19" y="69"/>
                </a:cubicBezTo>
                <a:cubicBezTo>
                  <a:pt x="19" y="36"/>
                  <a:pt x="19" y="36"/>
                  <a:pt x="19" y="36"/>
                </a:cubicBezTo>
                <a:cubicBezTo>
                  <a:pt x="9" y="34"/>
                  <a:pt x="9" y="34"/>
                  <a:pt x="9" y="34"/>
                </a:cubicBezTo>
                <a:cubicBezTo>
                  <a:pt x="4" y="33"/>
                  <a:pt x="0" y="28"/>
                  <a:pt x="0" y="23"/>
                </a:cubicBezTo>
                <a:cubicBezTo>
                  <a:pt x="0" y="17"/>
                  <a:pt x="4" y="13"/>
                  <a:pt x="9" y="12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0"/>
                  <a:pt x="61" y="0"/>
                  <a:pt x="61" y="0"/>
                </a:cubicBezTo>
                <a:cubicBezTo>
                  <a:pt x="62" y="0"/>
                  <a:pt x="63" y="0"/>
                  <a:pt x="64" y="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9" y="13"/>
                  <a:pt x="123" y="17"/>
                  <a:pt x="123" y="23"/>
                </a:cubicBezTo>
                <a:cubicBezTo>
                  <a:pt x="123" y="28"/>
                  <a:pt x="119" y="33"/>
                  <a:pt x="114" y="34"/>
                </a:cubicBezTo>
                <a:close/>
                <a:moveTo>
                  <a:pt x="96" y="38"/>
                </a:moveTo>
                <a:cubicBezTo>
                  <a:pt x="64" y="46"/>
                  <a:pt x="64" y="46"/>
                  <a:pt x="64" y="46"/>
                </a:cubicBezTo>
                <a:cubicBezTo>
                  <a:pt x="63" y="46"/>
                  <a:pt x="62" y="46"/>
                  <a:pt x="61" y="46"/>
                </a:cubicBezTo>
                <a:cubicBezTo>
                  <a:pt x="61" y="46"/>
                  <a:pt x="60" y="46"/>
                  <a:pt x="59" y="46"/>
                </a:cubicBezTo>
                <a:cubicBezTo>
                  <a:pt x="27" y="38"/>
                  <a:pt x="27" y="38"/>
                  <a:pt x="27" y="38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3"/>
                  <a:pt x="38" y="80"/>
                  <a:pt x="61" y="80"/>
                </a:cubicBezTo>
                <a:cubicBezTo>
                  <a:pt x="84" y="80"/>
                  <a:pt x="96" y="73"/>
                  <a:pt x="96" y="69"/>
                </a:cubicBezTo>
                <a:lnTo>
                  <a:pt x="96" y="38"/>
                </a:lnTo>
                <a:close/>
                <a:moveTo>
                  <a:pt x="112" y="27"/>
                </a:moveTo>
                <a:cubicBezTo>
                  <a:pt x="114" y="26"/>
                  <a:pt x="115" y="25"/>
                  <a:pt x="115" y="23"/>
                </a:cubicBezTo>
                <a:cubicBezTo>
                  <a:pt x="115" y="21"/>
                  <a:pt x="114" y="19"/>
                  <a:pt x="112" y="19"/>
                </a:cubicBezTo>
                <a:cubicBezTo>
                  <a:pt x="62" y="8"/>
                  <a:pt x="62" y="8"/>
                  <a:pt x="62" y="8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8"/>
                  <a:pt x="61" y="8"/>
                  <a:pt x="61" y="8"/>
                </a:cubicBezTo>
                <a:cubicBezTo>
                  <a:pt x="11" y="19"/>
                  <a:pt x="11" y="19"/>
                  <a:pt x="11" y="19"/>
                </a:cubicBezTo>
                <a:cubicBezTo>
                  <a:pt x="9" y="19"/>
                  <a:pt x="8" y="21"/>
                  <a:pt x="8" y="23"/>
                </a:cubicBezTo>
                <a:cubicBezTo>
                  <a:pt x="8" y="25"/>
                  <a:pt x="9" y="26"/>
                  <a:pt x="11" y="27"/>
                </a:cubicBez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1" y="38"/>
                  <a:pt x="61" y="38"/>
                </a:cubicBezTo>
                <a:cubicBezTo>
                  <a:pt x="62" y="38"/>
                  <a:pt x="62" y="38"/>
                  <a:pt x="62" y="38"/>
                </a:cubicBezTo>
                <a:lnTo>
                  <a:pt x="112" y="27"/>
                </a:lnTo>
                <a:close/>
                <a:moveTo>
                  <a:pt x="112" y="27"/>
                </a:moveTo>
                <a:cubicBezTo>
                  <a:pt x="112" y="27"/>
                  <a:pt x="112" y="27"/>
                  <a:pt x="112" y="27"/>
                </a:cubicBezTo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Freeform 49"/>
          <p:cNvSpPr>
            <a:spLocks noEditPoints="1"/>
          </p:cNvSpPr>
          <p:nvPr/>
        </p:nvSpPr>
        <p:spPr bwMode="auto">
          <a:xfrm>
            <a:off x="4470904" y="3653009"/>
            <a:ext cx="514698" cy="512270"/>
          </a:xfrm>
          <a:custGeom>
            <a:avLst/>
            <a:gdLst/>
            <a:ahLst/>
            <a:cxnLst>
              <a:cxn ang="0">
                <a:pos x="111" y="101"/>
              </a:cxn>
              <a:cxn ang="0">
                <a:pos x="78" y="88"/>
              </a:cxn>
              <a:cxn ang="0">
                <a:pos x="92" y="59"/>
              </a:cxn>
              <a:cxn ang="0">
                <a:pos x="83" y="12"/>
              </a:cxn>
              <a:cxn ang="0">
                <a:pos x="57" y="0"/>
              </a:cxn>
              <a:cxn ang="0">
                <a:pos x="32" y="12"/>
              </a:cxn>
              <a:cxn ang="0">
                <a:pos x="23" y="59"/>
              </a:cxn>
              <a:cxn ang="0">
                <a:pos x="36" y="88"/>
              </a:cxn>
              <a:cxn ang="0">
                <a:pos x="3" y="101"/>
              </a:cxn>
              <a:cxn ang="0">
                <a:pos x="1" y="109"/>
              </a:cxn>
              <a:cxn ang="0">
                <a:pos x="7" y="114"/>
              </a:cxn>
              <a:cxn ang="0">
                <a:pos x="107" y="114"/>
              </a:cxn>
              <a:cxn ang="0">
                <a:pos x="114" y="109"/>
              </a:cxn>
              <a:cxn ang="0">
                <a:pos x="111" y="101"/>
              </a:cxn>
              <a:cxn ang="0">
                <a:pos x="29" y="38"/>
              </a:cxn>
              <a:cxn ang="0">
                <a:pos x="57" y="7"/>
              </a:cxn>
              <a:cxn ang="0">
                <a:pos x="85" y="38"/>
              </a:cxn>
              <a:cxn ang="0">
                <a:pos x="72" y="83"/>
              </a:cxn>
              <a:cxn ang="0">
                <a:pos x="71" y="85"/>
              </a:cxn>
              <a:cxn ang="0">
                <a:pos x="43" y="85"/>
              </a:cxn>
              <a:cxn ang="0">
                <a:pos x="42" y="83"/>
              </a:cxn>
              <a:cxn ang="0">
                <a:pos x="29" y="38"/>
              </a:cxn>
              <a:cxn ang="0">
                <a:pos x="7" y="107"/>
              </a:cxn>
              <a:cxn ang="0">
                <a:pos x="38" y="95"/>
              </a:cxn>
              <a:cxn ang="0">
                <a:pos x="47" y="93"/>
              </a:cxn>
              <a:cxn ang="0">
                <a:pos x="57" y="96"/>
              </a:cxn>
              <a:cxn ang="0">
                <a:pos x="68" y="93"/>
              </a:cxn>
              <a:cxn ang="0">
                <a:pos x="77" y="95"/>
              </a:cxn>
              <a:cxn ang="0">
                <a:pos x="107" y="107"/>
              </a:cxn>
              <a:cxn ang="0">
                <a:pos x="7" y="107"/>
              </a:cxn>
              <a:cxn ang="0">
                <a:pos x="7" y="107"/>
              </a:cxn>
              <a:cxn ang="0">
                <a:pos x="7" y="107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906630" y="2674423"/>
            <a:ext cx="378740" cy="551114"/>
            <a:chOff x="4075113" y="1909763"/>
            <a:chExt cx="247650" cy="360363"/>
          </a:xfrm>
          <a:solidFill>
            <a:schemeClr val="accent1"/>
          </a:solidFill>
        </p:grpSpPr>
        <p:sp>
          <p:nvSpPr>
            <p:cNvPr id="41" name="Freeform 78"/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79"/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3" name="Freeform 90"/>
          <p:cNvSpPr>
            <a:spLocks noEditPoints="1"/>
          </p:cNvSpPr>
          <p:nvPr/>
        </p:nvSpPr>
        <p:spPr bwMode="auto">
          <a:xfrm>
            <a:off x="4998460" y="5271613"/>
            <a:ext cx="551114" cy="551114"/>
          </a:xfrm>
          <a:custGeom>
            <a:avLst/>
            <a:gdLst/>
            <a:ahLst/>
            <a:cxnLst>
              <a:cxn ang="0">
                <a:pos x="77" y="14"/>
              </a:cxn>
              <a:cxn ang="0">
                <a:pos x="51" y="34"/>
              </a:cxn>
              <a:cxn ang="0">
                <a:pos x="0" y="54"/>
              </a:cxn>
              <a:cxn ang="0">
                <a:pos x="23" y="80"/>
              </a:cxn>
              <a:cxn ang="0">
                <a:pos x="31" y="123"/>
              </a:cxn>
              <a:cxn ang="0">
                <a:pos x="54" y="115"/>
              </a:cxn>
              <a:cxn ang="0">
                <a:pos x="50" y="103"/>
              </a:cxn>
              <a:cxn ang="0">
                <a:pos x="50" y="76"/>
              </a:cxn>
              <a:cxn ang="0">
                <a:pos x="51" y="74"/>
              </a:cxn>
              <a:cxn ang="0">
                <a:pos x="52" y="73"/>
              </a:cxn>
              <a:cxn ang="0">
                <a:pos x="53" y="73"/>
              </a:cxn>
              <a:cxn ang="0">
                <a:pos x="77" y="94"/>
              </a:cxn>
              <a:cxn ang="0">
                <a:pos x="123" y="54"/>
              </a:cxn>
              <a:cxn ang="0">
                <a:pos x="77" y="54"/>
              </a:cxn>
              <a:cxn ang="0">
                <a:pos x="88" y="42"/>
              </a:cxn>
              <a:cxn ang="0">
                <a:pos x="88" y="65"/>
              </a:cxn>
              <a:cxn ang="0">
                <a:pos x="77" y="54"/>
              </a:cxn>
              <a:cxn ang="0">
                <a:pos x="15" y="42"/>
              </a:cxn>
              <a:cxn ang="0">
                <a:pos x="38" y="54"/>
              </a:cxn>
              <a:cxn ang="0">
                <a:pos x="15" y="65"/>
              </a:cxn>
              <a:cxn ang="0">
                <a:pos x="46" y="115"/>
              </a:cxn>
              <a:cxn ang="0">
                <a:pos x="31" y="80"/>
              </a:cxn>
              <a:cxn ang="0">
                <a:pos x="31" y="73"/>
              </a:cxn>
              <a:cxn ang="0">
                <a:pos x="43" y="73"/>
              </a:cxn>
              <a:cxn ang="0">
                <a:pos x="42" y="103"/>
              </a:cxn>
              <a:cxn ang="0">
                <a:pos x="46" y="112"/>
              </a:cxn>
              <a:cxn ang="0">
                <a:pos x="51" y="65"/>
              </a:cxn>
              <a:cxn ang="0">
                <a:pos x="50" y="65"/>
              </a:cxn>
              <a:cxn ang="0">
                <a:pos x="50" y="42"/>
              </a:cxn>
              <a:cxn ang="0">
                <a:pos x="71" y="34"/>
              </a:cxn>
              <a:cxn ang="0">
                <a:pos x="71" y="73"/>
              </a:cxn>
              <a:cxn ang="0">
                <a:pos x="96" y="100"/>
              </a:cxn>
              <a:cxn ang="0">
                <a:pos x="88" y="73"/>
              </a:cxn>
              <a:cxn ang="0">
                <a:pos x="88" y="34"/>
              </a:cxn>
              <a:cxn ang="0">
                <a:pos x="96" y="8"/>
              </a:cxn>
              <a:cxn ang="0">
                <a:pos x="96" y="100"/>
              </a:cxn>
              <a:cxn ang="0">
                <a:pos x="96" y="100"/>
              </a:cxn>
            </a:cxnLst>
            <a:rect l="0" t="0" r="r" b="b"/>
            <a:pathLst>
              <a:path w="123" h="123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Oval 20"/>
          <p:cNvSpPr>
            <a:spLocks noChangeArrowheads="1"/>
          </p:cNvSpPr>
          <p:nvPr/>
        </p:nvSpPr>
        <p:spPr bwMode="auto">
          <a:xfrm>
            <a:off x="5083860" y="3144933"/>
            <a:ext cx="2027170" cy="202716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Oval 21"/>
          <p:cNvSpPr>
            <a:spLocks noChangeArrowheads="1"/>
          </p:cNvSpPr>
          <p:nvPr/>
        </p:nvSpPr>
        <p:spPr bwMode="auto">
          <a:xfrm>
            <a:off x="5272933" y="3333356"/>
            <a:ext cx="1649025" cy="1649024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719208" y="3848249"/>
            <a:ext cx="756475" cy="619239"/>
            <a:chOff x="4856163" y="3600451"/>
            <a:chExt cx="358775" cy="293688"/>
          </a:xfrm>
          <a:solidFill>
            <a:schemeClr val="bg1">
              <a:lumMod val="50000"/>
            </a:schemeClr>
          </a:solidFill>
        </p:grpSpPr>
        <p:sp>
          <p:nvSpPr>
            <p:cNvPr id="47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7" grpId="0" animBg="1"/>
      <p:bldP spid="38" grpId="0" animBg="1"/>
      <p:bldP spid="39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084113" y="3524258"/>
            <a:ext cx="1572146" cy="2762242"/>
          </a:xfrm>
          <a:custGeom>
            <a:avLst/>
            <a:gdLst>
              <a:gd name="T0" fmla="*/ 998 w 1162"/>
              <a:gd name="T1" fmla="*/ 1386 h 2044"/>
              <a:gd name="T2" fmla="*/ 878 w 1162"/>
              <a:gd name="T3" fmla="*/ 1378 h 2044"/>
              <a:gd name="T4" fmla="*/ 119 w 1162"/>
              <a:gd name="T5" fmla="*/ 508 h 2044"/>
              <a:gd name="T6" fmla="*/ 173 w 1162"/>
              <a:gd name="T7" fmla="*/ 204 h 2044"/>
              <a:gd name="T8" fmla="*/ 263 w 1162"/>
              <a:gd name="T9" fmla="*/ 321 h 2044"/>
              <a:gd name="T10" fmla="*/ 282 w 1162"/>
              <a:gd name="T11" fmla="*/ 0 h 2044"/>
              <a:gd name="T12" fmla="*/ 0 w 1162"/>
              <a:gd name="T13" fmla="*/ 153 h 2044"/>
              <a:gd name="T14" fmla="*/ 141 w 1162"/>
              <a:gd name="T15" fmla="*/ 184 h 2044"/>
              <a:gd name="T16" fmla="*/ 24 w 1162"/>
              <a:gd name="T17" fmla="*/ 622 h 2044"/>
              <a:gd name="T18" fmla="*/ 337 w 1162"/>
              <a:gd name="T19" fmla="*/ 1295 h 2044"/>
              <a:gd name="T20" fmla="*/ 333 w 1162"/>
              <a:gd name="T21" fmla="*/ 1293 h 2044"/>
              <a:gd name="T22" fmla="*/ 333 w 1162"/>
              <a:gd name="T23" fmla="*/ 2044 h 2044"/>
              <a:gd name="T24" fmla="*/ 1162 w 1162"/>
              <a:gd name="T25" fmla="*/ 2044 h 2044"/>
              <a:gd name="T26" fmla="*/ 1162 w 1162"/>
              <a:gd name="T27" fmla="*/ 1462 h 2044"/>
              <a:gd name="T28" fmla="*/ 1162 w 1162"/>
              <a:gd name="T29" fmla="*/ 1370 h 2044"/>
              <a:gd name="T30" fmla="*/ 998 w 1162"/>
              <a:gd name="T31" fmla="*/ 1386 h 2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2" h="2044">
                <a:moveTo>
                  <a:pt x="998" y="1386"/>
                </a:moveTo>
                <a:cubicBezTo>
                  <a:pt x="957" y="1386"/>
                  <a:pt x="917" y="1383"/>
                  <a:pt x="878" y="1378"/>
                </a:cubicBezTo>
                <a:cubicBezTo>
                  <a:pt x="449" y="1319"/>
                  <a:pt x="119" y="952"/>
                  <a:pt x="119" y="508"/>
                </a:cubicBezTo>
                <a:cubicBezTo>
                  <a:pt x="119" y="401"/>
                  <a:pt x="138" y="299"/>
                  <a:pt x="173" y="204"/>
                </a:cubicBezTo>
                <a:cubicBezTo>
                  <a:pt x="263" y="321"/>
                  <a:pt x="263" y="321"/>
                  <a:pt x="263" y="321"/>
                </a:cubicBezTo>
                <a:cubicBezTo>
                  <a:pt x="249" y="226"/>
                  <a:pt x="261" y="97"/>
                  <a:pt x="282" y="0"/>
                </a:cubicBezTo>
                <a:cubicBezTo>
                  <a:pt x="203" y="60"/>
                  <a:pt x="91" y="126"/>
                  <a:pt x="0" y="153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66" y="313"/>
                  <a:pt x="24" y="463"/>
                  <a:pt x="24" y="622"/>
                </a:cubicBezTo>
                <a:cubicBezTo>
                  <a:pt x="24" y="892"/>
                  <a:pt x="145" y="1134"/>
                  <a:pt x="337" y="1295"/>
                </a:cubicBezTo>
                <a:cubicBezTo>
                  <a:pt x="336" y="1294"/>
                  <a:pt x="334" y="1294"/>
                  <a:pt x="333" y="1293"/>
                </a:cubicBezTo>
                <a:cubicBezTo>
                  <a:pt x="333" y="2044"/>
                  <a:pt x="333" y="2044"/>
                  <a:pt x="333" y="2044"/>
                </a:cubicBezTo>
                <a:cubicBezTo>
                  <a:pt x="1162" y="2044"/>
                  <a:pt x="1162" y="2044"/>
                  <a:pt x="1162" y="2044"/>
                </a:cubicBezTo>
                <a:cubicBezTo>
                  <a:pt x="1162" y="1462"/>
                  <a:pt x="1162" y="1462"/>
                  <a:pt x="1162" y="1462"/>
                </a:cubicBezTo>
                <a:cubicBezTo>
                  <a:pt x="1162" y="1370"/>
                  <a:pt x="1162" y="1370"/>
                  <a:pt x="1162" y="1370"/>
                </a:cubicBezTo>
                <a:cubicBezTo>
                  <a:pt x="1109" y="1381"/>
                  <a:pt x="1054" y="1386"/>
                  <a:pt x="998" y="13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5534519" y="1892302"/>
            <a:ext cx="1573367" cy="2764683"/>
          </a:xfrm>
          <a:custGeom>
            <a:avLst/>
            <a:gdLst>
              <a:gd name="T0" fmla="*/ 165 w 1163"/>
              <a:gd name="T1" fmla="*/ 659 h 2045"/>
              <a:gd name="T2" fmla="*/ 285 w 1163"/>
              <a:gd name="T3" fmla="*/ 667 h 2045"/>
              <a:gd name="T4" fmla="*/ 1043 w 1163"/>
              <a:gd name="T5" fmla="*/ 1537 h 2045"/>
              <a:gd name="T6" fmla="*/ 989 w 1163"/>
              <a:gd name="T7" fmla="*/ 1841 h 2045"/>
              <a:gd name="T8" fmla="*/ 900 w 1163"/>
              <a:gd name="T9" fmla="*/ 1724 h 2045"/>
              <a:gd name="T10" fmla="*/ 881 w 1163"/>
              <a:gd name="T11" fmla="*/ 2045 h 2045"/>
              <a:gd name="T12" fmla="*/ 1163 w 1163"/>
              <a:gd name="T13" fmla="*/ 1892 h 2045"/>
              <a:gd name="T14" fmla="*/ 1022 w 1163"/>
              <a:gd name="T15" fmla="*/ 1860 h 2045"/>
              <a:gd name="T16" fmla="*/ 1139 w 1163"/>
              <a:gd name="T17" fmla="*/ 1422 h 2045"/>
              <a:gd name="T18" fmla="*/ 826 w 1163"/>
              <a:gd name="T19" fmla="*/ 750 h 2045"/>
              <a:gd name="T20" fmla="*/ 829 w 1163"/>
              <a:gd name="T21" fmla="*/ 752 h 2045"/>
              <a:gd name="T22" fmla="*/ 829 w 1163"/>
              <a:gd name="T23" fmla="*/ 0 h 2045"/>
              <a:gd name="T24" fmla="*/ 0 w 1163"/>
              <a:gd name="T25" fmla="*/ 0 h 2045"/>
              <a:gd name="T26" fmla="*/ 0 w 1163"/>
              <a:gd name="T27" fmla="*/ 583 h 2045"/>
              <a:gd name="T28" fmla="*/ 0 w 1163"/>
              <a:gd name="T29" fmla="*/ 674 h 2045"/>
              <a:gd name="T30" fmla="*/ 165 w 1163"/>
              <a:gd name="T31" fmla="*/ 659 h 2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63" h="2045">
                <a:moveTo>
                  <a:pt x="165" y="659"/>
                </a:moveTo>
                <a:cubicBezTo>
                  <a:pt x="206" y="659"/>
                  <a:pt x="246" y="662"/>
                  <a:pt x="285" y="667"/>
                </a:cubicBezTo>
                <a:cubicBezTo>
                  <a:pt x="713" y="726"/>
                  <a:pt x="1043" y="1093"/>
                  <a:pt x="1043" y="1537"/>
                </a:cubicBezTo>
                <a:cubicBezTo>
                  <a:pt x="1043" y="1644"/>
                  <a:pt x="1024" y="1746"/>
                  <a:pt x="989" y="1841"/>
                </a:cubicBezTo>
                <a:cubicBezTo>
                  <a:pt x="900" y="1724"/>
                  <a:pt x="900" y="1724"/>
                  <a:pt x="900" y="1724"/>
                </a:cubicBezTo>
                <a:cubicBezTo>
                  <a:pt x="914" y="1818"/>
                  <a:pt x="902" y="1948"/>
                  <a:pt x="881" y="2045"/>
                </a:cubicBezTo>
                <a:cubicBezTo>
                  <a:pt x="960" y="1985"/>
                  <a:pt x="1072" y="1919"/>
                  <a:pt x="1163" y="1892"/>
                </a:cubicBezTo>
                <a:cubicBezTo>
                  <a:pt x="1022" y="1860"/>
                  <a:pt x="1022" y="1860"/>
                  <a:pt x="1022" y="1860"/>
                </a:cubicBezTo>
                <a:cubicBezTo>
                  <a:pt x="1096" y="1731"/>
                  <a:pt x="1139" y="1582"/>
                  <a:pt x="1139" y="1422"/>
                </a:cubicBezTo>
                <a:cubicBezTo>
                  <a:pt x="1139" y="1152"/>
                  <a:pt x="1017" y="911"/>
                  <a:pt x="826" y="750"/>
                </a:cubicBezTo>
                <a:cubicBezTo>
                  <a:pt x="827" y="750"/>
                  <a:pt x="828" y="751"/>
                  <a:pt x="829" y="752"/>
                </a:cubicBezTo>
                <a:cubicBezTo>
                  <a:pt x="829" y="0"/>
                  <a:pt x="829" y="0"/>
                  <a:pt x="8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83"/>
                  <a:pt x="0" y="583"/>
                  <a:pt x="0" y="583"/>
                </a:cubicBezTo>
                <a:cubicBezTo>
                  <a:pt x="0" y="674"/>
                  <a:pt x="0" y="674"/>
                  <a:pt x="0" y="674"/>
                </a:cubicBezTo>
                <a:cubicBezTo>
                  <a:pt x="54" y="664"/>
                  <a:pt x="109" y="659"/>
                  <a:pt x="165" y="6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898901" y="3078735"/>
            <a:ext cx="2763462" cy="1572146"/>
          </a:xfrm>
          <a:custGeom>
            <a:avLst/>
            <a:gdLst>
              <a:gd name="T0" fmla="*/ 658 w 2044"/>
              <a:gd name="T1" fmla="*/ 998 h 1163"/>
              <a:gd name="T2" fmla="*/ 666 w 2044"/>
              <a:gd name="T3" fmla="*/ 878 h 1163"/>
              <a:gd name="T4" fmla="*/ 1536 w 2044"/>
              <a:gd name="T5" fmla="*/ 119 h 1163"/>
              <a:gd name="T6" fmla="*/ 1840 w 2044"/>
              <a:gd name="T7" fmla="*/ 173 h 1163"/>
              <a:gd name="T8" fmla="*/ 1723 w 2044"/>
              <a:gd name="T9" fmla="*/ 263 h 1163"/>
              <a:gd name="T10" fmla="*/ 2044 w 2044"/>
              <a:gd name="T11" fmla="*/ 282 h 1163"/>
              <a:gd name="T12" fmla="*/ 1891 w 2044"/>
              <a:gd name="T13" fmla="*/ 0 h 1163"/>
              <a:gd name="T14" fmla="*/ 1860 w 2044"/>
              <a:gd name="T15" fmla="*/ 141 h 1163"/>
              <a:gd name="T16" fmla="*/ 1421 w 2044"/>
              <a:gd name="T17" fmla="*/ 24 h 1163"/>
              <a:gd name="T18" fmla="*/ 749 w 2044"/>
              <a:gd name="T19" fmla="*/ 337 h 1163"/>
              <a:gd name="T20" fmla="*/ 751 w 2044"/>
              <a:gd name="T21" fmla="*/ 333 h 1163"/>
              <a:gd name="T22" fmla="*/ 0 w 2044"/>
              <a:gd name="T23" fmla="*/ 333 h 1163"/>
              <a:gd name="T24" fmla="*/ 0 w 2044"/>
              <a:gd name="T25" fmla="*/ 1163 h 1163"/>
              <a:gd name="T26" fmla="*/ 582 w 2044"/>
              <a:gd name="T27" fmla="*/ 1163 h 1163"/>
              <a:gd name="T28" fmla="*/ 673 w 2044"/>
              <a:gd name="T29" fmla="*/ 1163 h 1163"/>
              <a:gd name="T30" fmla="*/ 658 w 2044"/>
              <a:gd name="T31" fmla="*/ 998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44" h="1163">
                <a:moveTo>
                  <a:pt x="658" y="998"/>
                </a:moveTo>
                <a:cubicBezTo>
                  <a:pt x="658" y="957"/>
                  <a:pt x="661" y="917"/>
                  <a:pt x="666" y="878"/>
                </a:cubicBezTo>
                <a:cubicBezTo>
                  <a:pt x="725" y="449"/>
                  <a:pt x="1092" y="119"/>
                  <a:pt x="1536" y="119"/>
                </a:cubicBezTo>
                <a:cubicBezTo>
                  <a:pt x="1643" y="119"/>
                  <a:pt x="1745" y="138"/>
                  <a:pt x="1840" y="173"/>
                </a:cubicBezTo>
                <a:cubicBezTo>
                  <a:pt x="1723" y="263"/>
                  <a:pt x="1723" y="263"/>
                  <a:pt x="1723" y="263"/>
                </a:cubicBezTo>
                <a:cubicBezTo>
                  <a:pt x="1817" y="249"/>
                  <a:pt x="1947" y="261"/>
                  <a:pt x="2044" y="282"/>
                </a:cubicBezTo>
                <a:cubicBezTo>
                  <a:pt x="1984" y="203"/>
                  <a:pt x="1918" y="91"/>
                  <a:pt x="1891" y="0"/>
                </a:cubicBezTo>
                <a:cubicBezTo>
                  <a:pt x="1860" y="141"/>
                  <a:pt x="1860" y="141"/>
                  <a:pt x="1860" y="141"/>
                </a:cubicBezTo>
                <a:cubicBezTo>
                  <a:pt x="1731" y="66"/>
                  <a:pt x="1581" y="24"/>
                  <a:pt x="1421" y="24"/>
                </a:cubicBezTo>
                <a:cubicBezTo>
                  <a:pt x="1152" y="24"/>
                  <a:pt x="910" y="146"/>
                  <a:pt x="749" y="337"/>
                </a:cubicBezTo>
                <a:cubicBezTo>
                  <a:pt x="750" y="336"/>
                  <a:pt x="750" y="335"/>
                  <a:pt x="751" y="333"/>
                </a:cubicBezTo>
                <a:cubicBezTo>
                  <a:pt x="0" y="333"/>
                  <a:pt x="0" y="333"/>
                  <a:pt x="0" y="333"/>
                </a:cubicBezTo>
                <a:cubicBezTo>
                  <a:pt x="0" y="1163"/>
                  <a:pt x="0" y="1163"/>
                  <a:pt x="0" y="1163"/>
                </a:cubicBezTo>
                <a:cubicBezTo>
                  <a:pt x="582" y="1163"/>
                  <a:pt x="582" y="1163"/>
                  <a:pt x="582" y="1163"/>
                </a:cubicBezTo>
                <a:cubicBezTo>
                  <a:pt x="673" y="1163"/>
                  <a:pt x="673" y="1163"/>
                  <a:pt x="673" y="1163"/>
                </a:cubicBezTo>
                <a:cubicBezTo>
                  <a:pt x="663" y="1109"/>
                  <a:pt x="658" y="1054"/>
                  <a:pt x="658" y="99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529637" y="3529140"/>
            <a:ext cx="2763462" cy="1572146"/>
          </a:xfrm>
          <a:custGeom>
            <a:avLst/>
            <a:gdLst>
              <a:gd name="T0" fmla="*/ 1386 w 2044"/>
              <a:gd name="T1" fmla="*/ 165 h 1163"/>
              <a:gd name="T2" fmla="*/ 1378 w 2044"/>
              <a:gd name="T3" fmla="*/ 285 h 1163"/>
              <a:gd name="T4" fmla="*/ 508 w 2044"/>
              <a:gd name="T5" fmla="*/ 1043 h 1163"/>
              <a:gd name="T6" fmla="*/ 204 w 2044"/>
              <a:gd name="T7" fmla="*/ 990 h 1163"/>
              <a:gd name="T8" fmla="*/ 321 w 2044"/>
              <a:gd name="T9" fmla="*/ 900 h 1163"/>
              <a:gd name="T10" fmla="*/ 0 w 2044"/>
              <a:gd name="T11" fmla="*/ 881 h 1163"/>
              <a:gd name="T12" fmla="*/ 153 w 2044"/>
              <a:gd name="T13" fmla="*/ 1163 h 1163"/>
              <a:gd name="T14" fmla="*/ 184 w 2044"/>
              <a:gd name="T15" fmla="*/ 1022 h 1163"/>
              <a:gd name="T16" fmla="*/ 623 w 2044"/>
              <a:gd name="T17" fmla="*/ 1139 h 1163"/>
              <a:gd name="T18" fmla="*/ 1295 w 2044"/>
              <a:gd name="T19" fmla="*/ 826 h 1163"/>
              <a:gd name="T20" fmla="*/ 1293 w 2044"/>
              <a:gd name="T21" fmla="*/ 830 h 1163"/>
              <a:gd name="T22" fmla="*/ 2044 w 2044"/>
              <a:gd name="T23" fmla="*/ 830 h 1163"/>
              <a:gd name="T24" fmla="*/ 2044 w 2044"/>
              <a:gd name="T25" fmla="*/ 0 h 1163"/>
              <a:gd name="T26" fmla="*/ 1462 w 2044"/>
              <a:gd name="T27" fmla="*/ 0 h 1163"/>
              <a:gd name="T28" fmla="*/ 1371 w 2044"/>
              <a:gd name="T29" fmla="*/ 0 h 1163"/>
              <a:gd name="T30" fmla="*/ 1386 w 2044"/>
              <a:gd name="T31" fmla="*/ 165 h 1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44" h="1163">
                <a:moveTo>
                  <a:pt x="1386" y="165"/>
                </a:moveTo>
                <a:cubicBezTo>
                  <a:pt x="1386" y="206"/>
                  <a:pt x="1383" y="246"/>
                  <a:pt x="1378" y="285"/>
                </a:cubicBezTo>
                <a:cubicBezTo>
                  <a:pt x="1319" y="713"/>
                  <a:pt x="952" y="1043"/>
                  <a:pt x="508" y="1043"/>
                </a:cubicBezTo>
                <a:cubicBezTo>
                  <a:pt x="401" y="1043"/>
                  <a:pt x="299" y="1024"/>
                  <a:pt x="204" y="990"/>
                </a:cubicBezTo>
                <a:cubicBezTo>
                  <a:pt x="321" y="900"/>
                  <a:pt x="321" y="900"/>
                  <a:pt x="321" y="900"/>
                </a:cubicBezTo>
                <a:cubicBezTo>
                  <a:pt x="227" y="914"/>
                  <a:pt x="97" y="902"/>
                  <a:pt x="0" y="881"/>
                </a:cubicBezTo>
                <a:cubicBezTo>
                  <a:pt x="60" y="960"/>
                  <a:pt x="126" y="1072"/>
                  <a:pt x="153" y="1163"/>
                </a:cubicBezTo>
                <a:cubicBezTo>
                  <a:pt x="184" y="1022"/>
                  <a:pt x="184" y="1022"/>
                  <a:pt x="184" y="1022"/>
                </a:cubicBezTo>
                <a:cubicBezTo>
                  <a:pt x="313" y="1096"/>
                  <a:pt x="463" y="1139"/>
                  <a:pt x="623" y="1139"/>
                </a:cubicBezTo>
                <a:cubicBezTo>
                  <a:pt x="892" y="1139"/>
                  <a:pt x="1134" y="1017"/>
                  <a:pt x="1295" y="826"/>
                </a:cubicBezTo>
                <a:cubicBezTo>
                  <a:pt x="1294" y="827"/>
                  <a:pt x="1294" y="828"/>
                  <a:pt x="1293" y="830"/>
                </a:cubicBezTo>
                <a:cubicBezTo>
                  <a:pt x="2044" y="830"/>
                  <a:pt x="2044" y="830"/>
                  <a:pt x="2044" y="830"/>
                </a:cubicBezTo>
                <a:cubicBezTo>
                  <a:pt x="2044" y="0"/>
                  <a:pt x="2044" y="0"/>
                  <a:pt x="2044" y="0"/>
                </a:cubicBezTo>
                <a:cubicBezTo>
                  <a:pt x="1462" y="0"/>
                  <a:pt x="1462" y="0"/>
                  <a:pt x="1462" y="0"/>
                </a:cubicBezTo>
                <a:cubicBezTo>
                  <a:pt x="1371" y="0"/>
                  <a:pt x="1371" y="0"/>
                  <a:pt x="1371" y="0"/>
                </a:cubicBezTo>
                <a:cubicBezTo>
                  <a:pt x="1381" y="54"/>
                  <a:pt x="1386" y="109"/>
                  <a:pt x="1386" y="16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9" name="Inhaltsplatzhalter 4"/>
          <p:cNvSpPr txBox="1"/>
          <p:nvPr/>
        </p:nvSpPr>
        <p:spPr>
          <a:xfrm>
            <a:off x="2014743" y="551377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0" name="Inhaltsplatzhalter 4"/>
          <p:cNvSpPr txBox="1"/>
          <p:nvPr/>
        </p:nvSpPr>
        <p:spPr>
          <a:xfrm>
            <a:off x="8557102" y="3730560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1" name="Inhaltsplatzhalter 4"/>
          <p:cNvSpPr txBox="1"/>
          <p:nvPr/>
        </p:nvSpPr>
        <p:spPr>
          <a:xfrm>
            <a:off x="369009" y="3755961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2" name="Inhaltsplatzhalter 4"/>
          <p:cNvSpPr txBox="1"/>
          <p:nvPr/>
        </p:nvSpPr>
        <p:spPr>
          <a:xfrm>
            <a:off x="6901009" y="1882447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85711" y="5609671"/>
            <a:ext cx="398028" cy="531484"/>
            <a:chOff x="754063" y="1211263"/>
            <a:chExt cx="269875" cy="360363"/>
          </a:xfrm>
          <a:solidFill>
            <a:schemeClr val="bg1"/>
          </a:solidFill>
        </p:grpSpPr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575729" y="3887668"/>
            <a:ext cx="531484" cy="461246"/>
            <a:chOff x="8783638" y="1235076"/>
            <a:chExt cx="360363" cy="312738"/>
          </a:xfrm>
          <a:solidFill>
            <a:schemeClr val="bg1"/>
          </a:solidFill>
        </p:grpSpPr>
        <p:sp>
          <p:nvSpPr>
            <p:cNvPr id="17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9" name="Freeform 72"/>
          <p:cNvSpPr>
            <a:spLocks noEditPoints="1"/>
          </p:cNvSpPr>
          <p:nvPr/>
        </p:nvSpPr>
        <p:spPr bwMode="auto">
          <a:xfrm>
            <a:off x="4038769" y="3791349"/>
            <a:ext cx="531484" cy="531484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902100" y="2034103"/>
            <a:ext cx="365250" cy="531484"/>
            <a:chOff x="4075113" y="1909763"/>
            <a:chExt cx="247650" cy="360363"/>
          </a:xfrm>
          <a:solidFill>
            <a:schemeClr val="bg1"/>
          </a:solidFill>
        </p:grpSpPr>
        <p:sp>
          <p:nvSpPr>
            <p:cNvPr id="21" name="Freeform 78"/>
            <p:cNvSpPr>
              <a:spLocks noEditPoints="1"/>
            </p:cNvSpPr>
            <p:nvPr/>
          </p:nvSpPr>
          <p:spPr bwMode="auto">
            <a:xfrm>
              <a:off x="4075113" y="1909763"/>
              <a:ext cx="247650" cy="3603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42"/>
                </a:cxn>
                <a:cxn ang="0">
                  <a:pos x="19" y="88"/>
                </a:cxn>
                <a:cxn ang="0">
                  <a:pos x="42" y="123"/>
                </a:cxn>
                <a:cxn ang="0">
                  <a:pos x="65" y="88"/>
                </a:cxn>
                <a:cxn ang="0">
                  <a:pos x="85" y="42"/>
                </a:cxn>
                <a:cxn ang="0">
                  <a:pos x="42" y="0"/>
                </a:cxn>
                <a:cxn ang="0">
                  <a:pos x="52" y="104"/>
                </a:cxn>
                <a:cxn ang="0">
                  <a:pos x="33" y="106"/>
                </a:cxn>
                <a:cxn ang="0">
                  <a:pos x="31" y="99"/>
                </a:cxn>
                <a:cxn ang="0">
                  <a:pos x="31" y="99"/>
                </a:cxn>
                <a:cxn ang="0">
                  <a:pos x="55" y="96"/>
                </a:cxn>
                <a:cxn ang="0">
                  <a:pos x="54" y="99"/>
                </a:cxn>
                <a:cxn ang="0">
                  <a:pos x="52" y="104"/>
                </a:cxn>
                <a:cxn ang="0">
                  <a:pos x="30" y="95"/>
                </a:cxn>
                <a:cxn ang="0">
                  <a:pos x="27" y="88"/>
                </a:cxn>
                <a:cxn ang="0">
                  <a:pos x="57" y="88"/>
                </a:cxn>
                <a:cxn ang="0">
                  <a:pos x="56" y="92"/>
                </a:cxn>
                <a:cxn ang="0">
                  <a:pos x="30" y="95"/>
                </a:cxn>
                <a:cxn ang="0">
                  <a:pos x="42" y="115"/>
                </a:cxn>
                <a:cxn ang="0">
                  <a:pos x="35" y="110"/>
                </a:cxn>
                <a:cxn ang="0">
                  <a:pos x="51" y="108"/>
                </a:cxn>
                <a:cxn ang="0">
                  <a:pos x="42" y="115"/>
                </a:cxn>
                <a:cxn ang="0">
                  <a:pos x="60" y="80"/>
                </a:cxn>
                <a:cxn ang="0">
                  <a:pos x="24" y="80"/>
                </a:cxn>
                <a:cxn ang="0">
                  <a:pos x="18" y="68"/>
                </a:cxn>
                <a:cxn ang="0">
                  <a:pos x="8" y="42"/>
                </a:cxn>
                <a:cxn ang="0">
                  <a:pos x="42" y="8"/>
                </a:cxn>
                <a:cxn ang="0">
                  <a:pos x="77" y="42"/>
                </a:cxn>
                <a:cxn ang="0">
                  <a:pos x="67" y="68"/>
                </a:cxn>
                <a:cxn ang="0">
                  <a:pos x="60" y="80"/>
                </a:cxn>
                <a:cxn ang="0">
                  <a:pos x="60" y="80"/>
                </a:cxn>
                <a:cxn ang="0">
                  <a:pos x="60" y="80"/>
                </a:cxn>
              </a:cxnLst>
              <a:rect l="0" t="0" r="r" b="b"/>
              <a:pathLst>
                <a:path w="85" h="123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57"/>
                    <a:pt x="14" y="74"/>
                    <a:pt x="19" y="88"/>
                  </a:cubicBezTo>
                  <a:cubicBezTo>
                    <a:pt x="27" y="110"/>
                    <a:pt x="26" y="123"/>
                    <a:pt x="42" y="123"/>
                  </a:cubicBezTo>
                  <a:cubicBezTo>
                    <a:pt x="59" y="123"/>
                    <a:pt x="58" y="110"/>
                    <a:pt x="65" y="88"/>
                  </a:cubicBezTo>
                  <a:cubicBezTo>
                    <a:pt x="70" y="74"/>
                    <a:pt x="85" y="57"/>
                    <a:pt x="85" y="42"/>
                  </a:cubicBezTo>
                  <a:cubicBezTo>
                    <a:pt x="85" y="19"/>
                    <a:pt x="66" y="0"/>
                    <a:pt x="42" y="0"/>
                  </a:cubicBezTo>
                  <a:close/>
                  <a:moveTo>
                    <a:pt x="52" y="104"/>
                  </a:moveTo>
                  <a:cubicBezTo>
                    <a:pt x="33" y="106"/>
                    <a:pt x="33" y="106"/>
                    <a:pt x="33" y="106"/>
                  </a:cubicBezTo>
                  <a:cubicBezTo>
                    <a:pt x="33" y="104"/>
                    <a:pt x="32" y="102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4" y="97"/>
                    <a:pt x="54" y="98"/>
                    <a:pt x="54" y="99"/>
                  </a:cubicBezTo>
                  <a:cubicBezTo>
                    <a:pt x="53" y="101"/>
                    <a:pt x="53" y="103"/>
                    <a:pt x="52" y="104"/>
                  </a:cubicBezTo>
                  <a:close/>
                  <a:moveTo>
                    <a:pt x="30" y="95"/>
                  </a:moveTo>
                  <a:cubicBezTo>
                    <a:pt x="29" y="93"/>
                    <a:pt x="28" y="91"/>
                    <a:pt x="2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9"/>
                    <a:pt x="56" y="91"/>
                    <a:pt x="56" y="92"/>
                  </a:cubicBezTo>
                  <a:lnTo>
                    <a:pt x="30" y="95"/>
                  </a:lnTo>
                  <a:close/>
                  <a:moveTo>
                    <a:pt x="42" y="115"/>
                  </a:moveTo>
                  <a:cubicBezTo>
                    <a:pt x="38" y="115"/>
                    <a:pt x="37" y="114"/>
                    <a:pt x="35" y="110"/>
                  </a:cubicBezTo>
                  <a:cubicBezTo>
                    <a:pt x="51" y="108"/>
                    <a:pt x="51" y="108"/>
                    <a:pt x="51" y="108"/>
                  </a:cubicBezTo>
                  <a:cubicBezTo>
                    <a:pt x="49" y="114"/>
                    <a:pt x="47" y="115"/>
                    <a:pt x="42" y="115"/>
                  </a:cubicBezTo>
                  <a:close/>
                  <a:moveTo>
                    <a:pt x="60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76"/>
                    <a:pt x="20" y="72"/>
                    <a:pt x="18" y="68"/>
                  </a:cubicBezTo>
                  <a:cubicBezTo>
                    <a:pt x="13" y="59"/>
                    <a:pt x="8" y="50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7" y="23"/>
                    <a:pt x="77" y="42"/>
                  </a:cubicBezTo>
                  <a:cubicBezTo>
                    <a:pt x="77" y="50"/>
                    <a:pt x="72" y="59"/>
                    <a:pt x="67" y="68"/>
                  </a:cubicBezTo>
                  <a:cubicBezTo>
                    <a:pt x="64" y="72"/>
                    <a:pt x="62" y="76"/>
                    <a:pt x="60" y="80"/>
                  </a:cubicBezTo>
                  <a:close/>
                  <a:moveTo>
                    <a:pt x="60" y="80"/>
                  </a:moveTo>
                  <a:cubicBezTo>
                    <a:pt x="60" y="80"/>
                    <a:pt x="60" y="80"/>
                    <a:pt x="60" y="8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79"/>
            <p:cNvSpPr>
              <a:spLocks noEditPoints="1"/>
            </p:cNvSpPr>
            <p:nvPr/>
          </p:nvSpPr>
          <p:spPr bwMode="auto">
            <a:xfrm>
              <a:off x="4130675" y="1965326"/>
              <a:ext cx="73025" cy="730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4" y="23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25" h="25">
                  <a:moveTo>
                    <a:pt x="23" y="0"/>
                  </a:moveTo>
                  <a:cubicBezTo>
                    <a:pt x="11" y="0"/>
                    <a:pt x="0" y="10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4" y="24"/>
                    <a:pt x="4" y="23"/>
                  </a:cubicBezTo>
                  <a:cubicBezTo>
                    <a:pt x="4" y="12"/>
                    <a:pt x="13" y="4"/>
                    <a:pt x="23" y="4"/>
                  </a:cubicBezTo>
                  <a:cubicBezTo>
                    <a:pt x="24" y="4"/>
                    <a:pt x="25" y="3"/>
                    <a:pt x="25" y="2"/>
                  </a:cubicBezTo>
                  <a:cubicBezTo>
                    <a:pt x="25" y="1"/>
                    <a:pt x="24" y="0"/>
                    <a:pt x="23" y="0"/>
                  </a:cubicBezTo>
                  <a:close/>
                  <a:moveTo>
                    <a:pt x="23" y="0"/>
                  </a:moveTo>
                  <a:cubicBezTo>
                    <a:pt x="23" y="0"/>
                    <a:pt x="23" y="0"/>
                    <a:pt x="23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 bwMode="auto">
          <a:xfrm>
            <a:off x="4687232" y="1879600"/>
            <a:ext cx="2874608" cy="511152"/>
          </a:xfrm>
          <a:custGeom>
            <a:avLst/>
            <a:gdLst>
              <a:gd name="T0" fmla="*/ 2317 w 2317"/>
              <a:gd name="T1" fmla="*/ 412 h 412"/>
              <a:gd name="T2" fmla="*/ 0 w 2317"/>
              <a:gd name="T3" fmla="*/ 412 h 412"/>
              <a:gd name="T4" fmla="*/ 165 w 2317"/>
              <a:gd name="T5" fmla="*/ 207 h 412"/>
              <a:gd name="T6" fmla="*/ 0 w 2317"/>
              <a:gd name="T7" fmla="*/ 0 h 412"/>
              <a:gd name="T8" fmla="*/ 2317 w 2317"/>
              <a:gd name="T9" fmla="*/ 0 h 412"/>
              <a:gd name="T10" fmla="*/ 2152 w 2317"/>
              <a:gd name="T11" fmla="*/ 207 h 412"/>
              <a:gd name="T12" fmla="*/ 2317 w 2317"/>
              <a:gd name="T13" fmla="*/ 412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17" h="412">
                <a:moveTo>
                  <a:pt x="2317" y="412"/>
                </a:moveTo>
                <a:lnTo>
                  <a:pt x="0" y="412"/>
                </a:lnTo>
                <a:lnTo>
                  <a:pt x="165" y="207"/>
                </a:lnTo>
                <a:lnTo>
                  <a:pt x="0" y="0"/>
                </a:lnTo>
                <a:lnTo>
                  <a:pt x="2317" y="0"/>
                </a:lnTo>
                <a:lnTo>
                  <a:pt x="2152" y="207"/>
                </a:lnTo>
                <a:lnTo>
                  <a:pt x="2317" y="4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KEY POINT HERE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3731924" y="2300183"/>
            <a:ext cx="4728152" cy="4013533"/>
            <a:chOff x="3731924" y="2300183"/>
            <a:chExt cx="4728152" cy="4013533"/>
          </a:xfrm>
        </p:grpSpPr>
        <p:sp>
          <p:nvSpPr>
            <p:cNvPr id="49" name="Freeform 11"/>
            <p:cNvSpPr/>
            <p:nvPr/>
          </p:nvSpPr>
          <p:spPr bwMode="auto">
            <a:xfrm>
              <a:off x="6164856" y="3978795"/>
              <a:ext cx="2295220" cy="1622782"/>
            </a:xfrm>
            <a:custGeom>
              <a:avLst/>
              <a:gdLst>
                <a:gd name="T0" fmla="*/ 0 w 1344"/>
                <a:gd name="T1" fmla="*/ 0 h 950"/>
                <a:gd name="T2" fmla="*/ 950 w 1344"/>
                <a:gd name="T3" fmla="*/ 950 h 950"/>
                <a:gd name="T4" fmla="*/ 1344 w 1344"/>
                <a:gd name="T5" fmla="*/ 0 h 950"/>
                <a:gd name="T6" fmla="*/ 0 w 1344"/>
                <a:gd name="T7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4" h="950">
                  <a:moveTo>
                    <a:pt x="0" y="0"/>
                  </a:moveTo>
                  <a:cubicBezTo>
                    <a:pt x="950" y="950"/>
                    <a:pt x="950" y="950"/>
                    <a:pt x="950" y="950"/>
                  </a:cubicBezTo>
                  <a:cubicBezTo>
                    <a:pt x="1190" y="705"/>
                    <a:pt x="1340" y="370"/>
                    <a:pt x="134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6164856" y="3978795"/>
              <a:ext cx="1733201" cy="1225771"/>
            </a:xfrm>
            <a:custGeom>
              <a:avLst/>
              <a:gdLst>
                <a:gd name="T0" fmla="*/ 717 w 1015"/>
                <a:gd name="T1" fmla="*/ 718 h 718"/>
                <a:gd name="T2" fmla="*/ 1015 w 1015"/>
                <a:gd name="T3" fmla="*/ 0 h 718"/>
                <a:gd name="T4" fmla="*/ 0 w 1015"/>
                <a:gd name="T5" fmla="*/ 0 h 718"/>
                <a:gd name="T6" fmla="*/ 717 w 1015"/>
                <a:gd name="T7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718">
                  <a:moveTo>
                    <a:pt x="717" y="718"/>
                  </a:moveTo>
                  <a:cubicBezTo>
                    <a:pt x="898" y="531"/>
                    <a:pt x="1010" y="279"/>
                    <a:pt x="101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17" y="71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164856" y="2300183"/>
              <a:ext cx="2295220" cy="1831213"/>
              <a:chOff x="6164856" y="2300183"/>
              <a:chExt cx="2295220" cy="1831213"/>
            </a:xfrm>
          </p:grpSpPr>
          <p:sp>
            <p:nvSpPr>
              <p:cNvPr id="9" name="Freeform 9"/>
              <p:cNvSpPr/>
              <p:nvPr/>
            </p:nvSpPr>
            <p:spPr bwMode="auto">
              <a:xfrm>
                <a:off x="6164856" y="2300183"/>
                <a:ext cx="2295220" cy="1622782"/>
              </a:xfrm>
              <a:custGeom>
                <a:avLst/>
                <a:gdLst>
                  <a:gd name="T0" fmla="*/ 0 w 1344"/>
                  <a:gd name="T1" fmla="*/ 950 h 950"/>
                  <a:gd name="T2" fmla="*/ 1344 w 1344"/>
                  <a:gd name="T3" fmla="*/ 950 h 950"/>
                  <a:gd name="T4" fmla="*/ 950 w 1344"/>
                  <a:gd name="T5" fmla="*/ 0 h 950"/>
                  <a:gd name="T6" fmla="*/ 0 w 1344"/>
                  <a:gd name="T7" fmla="*/ 950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4" h="950">
                    <a:moveTo>
                      <a:pt x="0" y="950"/>
                    </a:moveTo>
                    <a:cubicBezTo>
                      <a:pt x="1344" y="950"/>
                      <a:pt x="1344" y="950"/>
                      <a:pt x="1344" y="950"/>
                    </a:cubicBezTo>
                    <a:cubicBezTo>
                      <a:pt x="1340" y="580"/>
                      <a:pt x="1190" y="246"/>
                      <a:pt x="950" y="0"/>
                    </a:cubicBezTo>
                    <a:lnTo>
                      <a:pt x="0" y="95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6164856" y="2695954"/>
                <a:ext cx="1733201" cy="1227012"/>
              </a:xfrm>
              <a:custGeom>
                <a:avLst/>
                <a:gdLst>
                  <a:gd name="T0" fmla="*/ 0 w 1015"/>
                  <a:gd name="T1" fmla="*/ 718 h 718"/>
                  <a:gd name="T2" fmla="*/ 1015 w 1015"/>
                  <a:gd name="T3" fmla="*/ 718 h 718"/>
                  <a:gd name="T4" fmla="*/ 717 w 1015"/>
                  <a:gd name="T5" fmla="*/ 0 h 718"/>
                  <a:gd name="T6" fmla="*/ 0 w 1015"/>
                  <a:gd name="T7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718">
                    <a:moveTo>
                      <a:pt x="0" y="718"/>
                    </a:moveTo>
                    <a:cubicBezTo>
                      <a:pt x="1015" y="718"/>
                      <a:pt x="1015" y="718"/>
                      <a:pt x="1015" y="718"/>
                    </a:cubicBezTo>
                    <a:cubicBezTo>
                      <a:pt x="1010" y="439"/>
                      <a:pt x="898" y="187"/>
                      <a:pt x="717" y="0"/>
                    </a:cubicBezTo>
                    <a:lnTo>
                      <a:pt x="0" y="71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7766548" y="3978795"/>
                <a:ext cx="271705" cy="152601"/>
                <a:chOff x="8234363" y="3278188"/>
                <a:chExt cx="347663" cy="195263"/>
              </a:xfrm>
            </p:grpSpPr>
            <p:sp>
              <p:nvSpPr>
                <p:cNvPr id="28" name="Freeform 28"/>
                <p:cNvSpPr/>
                <p:nvPr/>
              </p:nvSpPr>
              <p:spPr bwMode="auto">
                <a:xfrm>
                  <a:off x="8234363" y="3278188"/>
                  <a:ext cx="347663" cy="195263"/>
                </a:xfrm>
                <a:custGeom>
                  <a:avLst/>
                  <a:gdLst>
                    <a:gd name="T0" fmla="*/ 0 w 219"/>
                    <a:gd name="T1" fmla="*/ 0 h 123"/>
                    <a:gd name="T2" fmla="*/ 99 w 219"/>
                    <a:gd name="T3" fmla="*/ 123 h 123"/>
                    <a:gd name="T4" fmla="*/ 219 w 219"/>
                    <a:gd name="T5" fmla="*/ 0 h 123"/>
                    <a:gd name="T6" fmla="*/ 0 w 219"/>
                    <a:gd name="T7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9" h="123">
                      <a:moveTo>
                        <a:pt x="0" y="0"/>
                      </a:moveTo>
                      <a:lnTo>
                        <a:pt x="99" y="123"/>
                      </a:lnTo>
                      <a:lnTo>
                        <a:pt x="21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/>
                <p:nvPr/>
              </p:nvSpPr>
              <p:spPr bwMode="auto">
                <a:xfrm>
                  <a:off x="8234363" y="3278188"/>
                  <a:ext cx="168275" cy="195263"/>
                </a:xfrm>
                <a:custGeom>
                  <a:avLst/>
                  <a:gdLst>
                    <a:gd name="T0" fmla="*/ 77 w 77"/>
                    <a:gd name="T1" fmla="*/ 0 h 89"/>
                    <a:gd name="T2" fmla="*/ 0 w 77"/>
                    <a:gd name="T3" fmla="*/ 0 h 89"/>
                    <a:gd name="T4" fmla="*/ 72 w 77"/>
                    <a:gd name="T5" fmla="*/ 89 h 89"/>
                    <a:gd name="T6" fmla="*/ 77 w 77"/>
                    <a:gd name="T7" fmla="*/ 0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7" h="89">
                      <a:moveTo>
                        <a:pt x="77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72" y="89"/>
                        <a:pt x="72" y="89"/>
                        <a:pt x="72" y="89"/>
                      </a:cubicBezTo>
                      <a:cubicBezTo>
                        <a:pt x="74" y="60"/>
                        <a:pt x="76" y="3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sp>
          <p:nvSpPr>
            <p:cNvPr id="5" name="Freeform 5"/>
            <p:cNvSpPr/>
            <p:nvPr/>
          </p:nvSpPr>
          <p:spPr bwMode="auto">
            <a:xfrm>
              <a:off x="3731924" y="2300183"/>
              <a:ext cx="2297701" cy="1622782"/>
            </a:xfrm>
            <a:custGeom>
              <a:avLst/>
              <a:gdLst>
                <a:gd name="T0" fmla="*/ 1345 w 1345"/>
                <a:gd name="T1" fmla="*/ 950 h 950"/>
                <a:gd name="T2" fmla="*/ 394 w 1345"/>
                <a:gd name="T3" fmla="*/ 0 h 950"/>
                <a:gd name="T4" fmla="*/ 0 w 1345"/>
                <a:gd name="T5" fmla="*/ 950 h 950"/>
                <a:gd name="T6" fmla="*/ 1345 w 1345"/>
                <a:gd name="T7" fmla="*/ 95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5" h="950">
                  <a:moveTo>
                    <a:pt x="1345" y="950"/>
                  </a:moveTo>
                  <a:cubicBezTo>
                    <a:pt x="394" y="0"/>
                    <a:pt x="394" y="0"/>
                    <a:pt x="394" y="0"/>
                  </a:cubicBezTo>
                  <a:cubicBezTo>
                    <a:pt x="154" y="246"/>
                    <a:pt x="5" y="580"/>
                    <a:pt x="0" y="950"/>
                  </a:cubicBezTo>
                  <a:lnTo>
                    <a:pt x="1345" y="9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444062" y="4018496"/>
              <a:ext cx="1625264" cy="2295220"/>
            </a:xfrm>
            <a:custGeom>
              <a:avLst/>
              <a:gdLst>
                <a:gd name="T0" fmla="*/ 951 w 951"/>
                <a:gd name="T1" fmla="*/ 0 h 1344"/>
                <a:gd name="T2" fmla="*/ 0 w 951"/>
                <a:gd name="T3" fmla="*/ 951 h 1344"/>
                <a:gd name="T4" fmla="*/ 951 w 951"/>
                <a:gd name="T5" fmla="*/ 1344 h 1344"/>
                <a:gd name="T6" fmla="*/ 951 w 951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1" h="1344">
                  <a:moveTo>
                    <a:pt x="951" y="0"/>
                  </a:moveTo>
                  <a:cubicBezTo>
                    <a:pt x="0" y="951"/>
                    <a:pt x="0" y="951"/>
                    <a:pt x="0" y="951"/>
                  </a:cubicBezTo>
                  <a:cubicBezTo>
                    <a:pt x="246" y="1191"/>
                    <a:pt x="581" y="1340"/>
                    <a:pt x="951" y="1344"/>
                  </a:cubicBezTo>
                  <a:lnTo>
                    <a:pt x="9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125155" y="4018496"/>
              <a:ext cx="1622782" cy="2295220"/>
            </a:xfrm>
            <a:custGeom>
              <a:avLst/>
              <a:gdLst>
                <a:gd name="T0" fmla="*/ 0 w 950"/>
                <a:gd name="T1" fmla="*/ 0 h 1344"/>
                <a:gd name="T2" fmla="*/ 0 w 950"/>
                <a:gd name="T3" fmla="*/ 1344 h 1344"/>
                <a:gd name="T4" fmla="*/ 950 w 950"/>
                <a:gd name="T5" fmla="*/ 951 h 1344"/>
                <a:gd name="T6" fmla="*/ 0 w 950"/>
                <a:gd name="T7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0" h="1344">
                  <a:moveTo>
                    <a:pt x="0" y="0"/>
                  </a:moveTo>
                  <a:cubicBezTo>
                    <a:pt x="0" y="1344"/>
                    <a:pt x="0" y="1344"/>
                    <a:pt x="0" y="1344"/>
                  </a:cubicBezTo>
                  <a:cubicBezTo>
                    <a:pt x="369" y="1340"/>
                    <a:pt x="704" y="1191"/>
                    <a:pt x="950" y="9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296424" y="2695954"/>
              <a:ext cx="1733201" cy="1227012"/>
            </a:xfrm>
            <a:custGeom>
              <a:avLst/>
              <a:gdLst>
                <a:gd name="T0" fmla="*/ 0 w 1015"/>
                <a:gd name="T1" fmla="*/ 718 h 718"/>
                <a:gd name="T2" fmla="*/ 1015 w 1015"/>
                <a:gd name="T3" fmla="*/ 718 h 718"/>
                <a:gd name="T4" fmla="*/ 297 w 1015"/>
                <a:gd name="T5" fmla="*/ 0 h 718"/>
                <a:gd name="T6" fmla="*/ 0 w 1015"/>
                <a:gd name="T7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5" h="718">
                  <a:moveTo>
                    <a:pt x="0" y="718"/>
                  </a:moveTo>
                  <a:cubicBezTo>
                    <a:pt x="1015" y="718"/>
                    <a:pt x="1015" y="718"/>
                    <a:pt x="1015" y="718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16" y="187"/>
                    <a:pt x="4" y="439"/>
                    <a:pt x="0" y="71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731924" y="3978795"/>
              <a:ext cx="2297701" cy="1622782"/>
              <a:chOff x="3731924" y="3978795"/>
              <a:chExt cx="2297701" cy="162278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3731924" y="3978795"/>
                <a:ext cx="2297701" cy="1622782"/>
              </a:xfrm>
              <a:custGeom>
                <a:avLst/>
                <a:gdLst>
                  <a:gd name="T0" fmla="*/ 1345 w 1345"/>
                  <a:gd name="T1" fmla="*/ 0 h 950"/>
                  <a:gd name="T2" fmla="*/ 0 w 1345"/>
                  <a:gd name="T3" fmla="*/ 0 h 950"/>
                  <a:gd name="T4" fmla="*/ 394 w 1345"/>
                  <a:gd name="T5" fmla="*/ 950 h 950"/>
                  <a:gd name="T6" fmla="*/ 1345 w 1345"/>
                  <a:gd name="T7" fmla="*/ 0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5" h="950">
                    <a:moveTo>
                      <a:pt x="134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370"/>
                      <a:pt x="154" y="705"/>
                      <a:pt x="394" y="950"/>
                    </a:cubicBezTo>
                    <a:lnTo>
                      <a:pt x="134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4296424" y="3978795"/>
                <a:ext cx="1733201" cy="1225771"/>
              </a:xfrm>
              <a:custGeom>
                <a:avLst/>
                <a:gdLst>
                  <a:gd name="T0" fmla="*/ 297 w 1015"/>
                  <a:gd name="T1" fmla="*/ 718 h 718"/>
                  <a:gd name="T2" fmla="*/ 1015 w 1015"/>
                  <a:gd name="T3" fmla="*/ 0 h 718"/>
                  <a:gd name="T4" fmla="*/ 0 w 1015"/>
                  <a:gd name="T5" fmla="*/ 0 h 718"/>
                  <a:gd name="T6" fmla="*/ 297 w 1015"/>
                  <a:gd name="T7" fmla="*/ 71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5" h="718">
                    <a:moveTo>
                      <a:pt x="297" y="718"/>
                    </a:moveTo>
                    <a:cubicBezTo>
                      <a:pt x="1015" y="0"/>
                      <a:pt x="1015" y="0"/>
                      <a:pt x="10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279"/>
                      <a:pt x="116" y="531"/>
                      <a:pt x="297" y="718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14" name="Freeform 14"/>
            <p:cNvSpPr/>
            <p:nvPr/>
          </p:nvSpPr>
          <p:spPr bwMode="auto">
            <a:xfrm>
              <a:off x="4842314" y="4018496"/>
              <a:ext cx="1227012" cy="1733201"/>
            </a:xfrm>
            <a:custGeom>
              <a:avLst/>
              <a:gdLst>
                <a:gd name="T0" fmla="*/ 718 w 718"/>
                <a:gd name="T1" fmla="*/ 1015 h 1015"/>
                <a:gd name="T2" fmla="*/ 718 w 718"/>
                <a:gd name="T3" fmla="*/ 0 h 1015"/>
                <a:gd name="T4" fmla="*/ 0 w 718"/>
                <a:gd name="T5" fmla="*/ 718 h 1015"/>
                <a:gd name="T6" fmla="*/ 718 w 718"/>
                <a:gd name="T7" fmla="*/ 1015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8" h="1015">
                  <a:moveTo>
                    <a:pt x="718" y="1015"/>
                  </a:moveTo>
                  <a:cubicBezTo>
                    <a:pt x="718" y="0"/>
                    <a:pt x="718" y="0"/>
                    <a:pt x="718" y="0"/>
                  </a:cubicBezTo>
                  <a:cubicBezTo>
                    <a:pt x="0" y="718"/>
                    <a:pt x="0" y="718"/>
                    <a:pt x="0" y="718"/>
                  </a:cubicBezTo>
                  <a:cubicBezTo>
                    <a:pt x="186" y="898"/>
                    <a:pt x="439" y="1011"/>
                    <a:pt x="718" y="101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 bwMode="auto">
            <a:xfrm>
              <a:off x="6125155" y="4018496"/>
              <a:ext cx="1224531" cy="1733201"/>
            </a:xfrm>
            <a:custGeom>
              <a:avLst/>
              <a:gdLst>
                <a:gd name="T0" fmla="*/ 717 w 717"/>
                <a:gd name="T1" fmla="*/ 718 h 1015"/>
                <a:gd name="T2" fmla="*/ 0 w 717"/>
                <a:gd name="T3" fmla="*/ 0 h 1015"/>
                <a:gd name="T4" fmla="*/ 0 w 717"/>
                <a:gd name="T5" fmla="*/ 1015 h 1015"/>
                <a:gd name="T6" fmla="*/ 717 w 717"/>
                <a:gd name="T7" fmla="*/ 718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7" h="1015">
                  <a:moveTo>
                    <a:pt x="717" y="71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15"/>
                    <a:pt x="0" y="1015"/>
                    <a:pt x="0" y="1015"/>
                  </a:cubicBezTo>
                  <a:cubicBezTo>
                    <a:pt x="278" y="1011"/>
                    <a:pt x="531" y="898"/>
                    <a:pt x="717" y="718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7236786" y="5149978"/>
              <a:ext cx="212153" cy="194784"/>
              <a:chOff x="7556500" y="4776788"/>
              <a:chExt cx="271463" cy="249238"/>
            </a:xfrm>
          </p:grpSpPr>
          <p:sp>
            <p:nvSpPr>
              <p:cNvPr id="30" name="Freeform 30"/>
              <p:cNvSpPr/>
              <p:nvPr/>
            </p:nvSpPr>
            <p:spPr bwMode="auto">
              <a:xfrm>
                <a:off x="7556500" y="4776788"/>
                <a:ext cx="271463" cy="249238"/>
              </a:xfrm>
              <a:custGeom>
                <a:avLst/>
                <a:gdLst>
                  <a:gd name="T0" fmla="*/ 17 w 171"/>
                  <a:gd name="T1" fmla="*/ 0 h 157"/>
                  <a:gd name="T2" fmla="*/ 0 w 171"/>
                  <a:gd name="T3" fmla="*/ 157 h 157"/>
                  <a:gd name="T4" fmla="*/ 171 w 171"/>
                  <a:gd name="T5" fmla="*/ 156 h 157"/>
                  <a:gd name="T6" fmla="*/ 17 w 171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57">
                    <a:moveTo>
                      <a:pt x="17" y="0"/>
                    </a:moveTo>
                    <a:lnTo>
                      <a:pt x="0" y="157"/>
                    </a:lnTo>
                    <a:lnTo>
                      <a:pt x="171" y="156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" name="Freeform 31"/>
              <p:cNvSpPr/>
              <p:nvPr/>
            </p:nvSpPr>
            <p:spPr bwMode="auto">
              <a:xfrm>
                <a:off x="7556500" y="4776788"/>
                <a:ext cx="144463" cy="249238"/>
              </a:xfrm>
              <a:custGeom>
                <a:avLst/>
                <a:gdLst>
                  <a:gd name="T0" fmla="*/ 66 w 66"/>
                  <a:gd name="T1" fmla="*/ 55 h 114"/>
                  <a:gd name="T2" fmla="*/ 12 w 66"/>
                  <a:gd name="T3" fmla="*/ 0 h 114"/>
                  <a:gd name="T4" fmla="*/ 0 w 66"/>
                  <a:gd name="T5" fmla="*/ 114 h 114"/>
                  <a:gd name="T6" fmla="*/ 66 w 66"/>
                  <a:gd name="T7" fmla="*/ 55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114">
                    <a:moveTo>
                      <a:pt x="66" y="55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2" y="95"/>
                      <a:pt x="45" y="76"/>
                      <a:pt x="66" y="5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5916725" y="5620187"/>
              <a:ext cx="152601" cy="271705"/>
              <a:chOff x="5867400" y="5378450"/>
              <a:chExt cx="195263" cy="347663"/>
            </a:xfrm>
          </p:grpSpPr>
          <p:sp>
            <p:nvSpPr>
              <p:cNvPr id="32" name="Freeform 32"/>
              <p:cNvSpPr/>
              <p:nvPr/>
            </p:nvSpPr>
            <p:spPr bwMode="auto">
              <a:xfrm>
                <a:off x="5867400" y="5378450"/>
                <a:ext cx="195263" cy="347663"/>
              </a:xfrm>
              <a:custGeom>
                <a:avLst/>
                <a:gdLst>
                  <a:gd name="T0" fmla="*/ 123 w 123"/>
                  <a:gd name="T1" fmla="*/ 0 h 219"/>
                  <a:gd name="T2" fmla="*/ 0 w 123"/>
                  <a:gd name="T3" fmla="*/ 99 h 219"/>
                  <a:gd name="T4" fmla="*/ 123 w 123"/>
                  <a:gd name="T5" fmla="*/ 219 h 219"/>
                  <a:gd name="T6" fmla="*/ 123 w 123"/>
                  <a:gd name="T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3" h="219">
                    <a:moveTo>
                      <a:pt x="123" y="0"/>
                    </a:moveTo>
                    <a:lnTo>
                      <a:pt x="0" y="99"/>
                    </a:lnTo>
                    <a:lnTo>
                      <a:pt x="123" y="2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" name="Freeform 33"/>
              <p:cNvSpPr/>
              <p:nvPr/>
            </p:nvSpPr>
            <p:spPr bwMode="auto">
              <a:xfrm>
                <a:off x="5867400" y="5378450"/>
                <a:ext cx="195263" cy="168275"/>
              </a:xfrm>
              <a:custGeom>
                <a:avLst/>
                <a:gdLst>
                  <a:gd name="T0" fmla="*/ 89 w 89"/>
                  <a:gd name="T1" fmla="*/ 77 h 77"/>
                  <a:gd name="T2" fmla="*/ 89 w 89"/>
                  <a:gd name="T3" fmla="*/ 0 h 77"/>
                  <a:gd name="T4" fmla="*/ 0 w 89"/>
                  <a:gd name="T5" fmla="*/ 72 h 77"/>
                  <a:gd name="T6" fmla="*/ 89 w 89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9" h="77">
                    <a:moveTo>
                      <a:pt x="89" y="77"/>
                    </a:moveTo>
                    <a:cubicBezTo>
                      <a:pt x="89" y="0"/>
                      <a:pt x="89" y="0"/>
                      <a:pt x="89" y="0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29" y="75"/>
                      <a:pt x="59" y="77"/>
                      <a:pt x="89" y="77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4700878" y="5092907"/>
              <a:ext cx="194784" cy="210912"/>
              <a:chOff x="4311650" y="4703763"/>
              <a:chExt cx="249238" cy="269875"/>
            </a:xfrm>
          </p:grpSpPr>
          <p:sp>
            <p:nvSpPr>
              <p:cNvPr id="34" name="Freeform 34"/>
              <p:cNvSpPr/>
              <p:nvPr/>
            </p:nvSpPr>
            <p:spPr bwMode="auto">
              <a:xfrm>
                <a:off x="4311650" y="4703763"/>
                <a:ext cx="249238" cy="269875"/>
              </a:xfrm>
              <a:custGeom>
                <a:avLst/>
                <a:gdLst>
                  <a:gd name="T0" fmla="*/ 157 w 157"/>
                  <a:gd name="T1" fmla="*/ 16 h 170"/>
                  <a:gd name="T2" fmla="*/ 0 w 157"/>
                  <a:gd name="T3" fmla="*/ 0 h 170"/>
                  <a:gd name="T4" fmla="*/ 1 w 157"/>
                  <a:gd name="T5" fmla="*/ 170 h 170"/>
                  <a:gd name="T6" fmla="*/ 157 w 157"/>
                  <a:gd name="T7" fmla="*/ 1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7" h="170">
                    <a:moveTo>
                      <a:pt x="157" y="16"/>
                    </a:moveTo>
                    <a:lnTo>
                      <a:pt x="0" y="0"/>
                    </a:lnTo>
                    <a:lnTo>
                      <a:pt x="1" y="170"/>
                    </a:lnTo>
                    <a:lnTo>
                      <a:pt x="157" y="1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" name="Freeform 35"/>
              <p:cNvSpPr/>
              <p:nvPr/>
            </p:nvSpPr>
            <p:spPr bwMode="auto">
              <a:xfrm>
                <a:off x="4311650" y="4703763"/>
                <a:ext cx="249238" cy="142875"/>
              </a:xfrm>
              <a:custGeom>
                <a:avLst/>
                <a:gdLst>
                  <a:gd name="T0" fmla="*/ 59 w 114"/>
                  <a:gd name="T1" fmla="*/ 66 h 66"/>
                  <a:gd name="T2" fmla="*/ 114 w 114"/>
                  <a:gd name="T3" fmla="*/ 12 h 66"/>
                  <a:gd name="T4" fmla="*/ 0 w 114"/>
                  <a:gd name="T5" fmla="*/ 0 h 66"/>
                  <a:gd name="T6" fmla="*/ 59 w 114"/>
                  <a:gd name="T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4" h="66">
                    <a:moveTo>
                      <a:pt x="59" y="66"/>
                    </a:moveTo>
                    <a:cubicBezTo>
                      <a:pt x="114" y="12"/>
                      <a:pt x="114" y="12"/>
                      <a:pt x="114" y="1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9" y="22"/>
                      <a:pt x="38" y="45"/>
                      <a:pt x="59" y="6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4156229" y="3770365"/>
              <a:ext cx="271705" cy="152601"/>
              <a:chOff x="3614738" y="3011488"/>
              <a:chExt cx="347663" cy="195263"/>
            </a:xfrm>
          </p:grpSpPr>
          <p:sp>
            <p:nvSpPr>
              <p:cNvPr id="36" name="Freeform 36"/>
              <p:cNvSpPr/>
              <p:nvPr/>
            </p:nvSpPr>
            <p:spPr bwMode="auto">
              <a:xfrm>
                <a:off x="3614738" y="3011488"/>
                <a:ext cx="347663" cy="195263"/>
              </a:xfrm>
              <a:custGeom>
                <a:avLst/>
                <a:gdLst>
                  <a:gd name="T0" fmla="*/ 219 w 219"/>
                  <a:gd name="T1" fmla="*/ 123 h 123"/>
                  <a:gd name="T2" fmla="*/ 120 w 219"/>
                  <a:gd name="T3" fmla="*/ 0 h 123"/>
                  <a:gd name="T4" fmla="*/ 0 w 219"/>
                  <a:gd name="T5" fmla="*/ 123 h 123"/>
                  <a:gd name="T6" fmla="*/ 219 w 219"/>
                  <a:gd name="T7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9" h="123">
                    <a:moveTo>
                      <a:pt x="219" y="123"/>
                    </a:moveTo>
                    <a:lnTo>
                      <a:pt x="120" y="0"/>
                    </a:lnTo>
                    <a:lnTo>
                      <a:pt x="0" y="123"/>
                    </a:lnTo>
                    <a:lnTo>
                      <a:pt x="219" y="1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37"/>
              <p:cNvSpPr/>
              <p:nvPr/>
            </p:nvSpPr>
            <p:spPr bwMode="auto">
              <a:xfrm>
                <a:off x="3794125" y="3011488"/>
                <a:ext cx="168275" cy="195263"/>
              </a:xfrm>
              <a:custGeom>
                <a:avLst/>
                <a:gdLst>
                  <a:gd name="T0" fmla="*/ 0 w 77"/>
                  <a:gd name="T1" fmla="*/ 89 h 89"/>
                  <a:gd name="T2" fmla="*/ 77 w 77"/>
                  <a:gd name="T3" fmla="*/ 89 h 89"/>
                  <a:gd name="T4" fmla="*/ 5 w 77"/>
                  <a:gd name="T5" fmla="*/ 0 h 89"/>
                  <a:gd name="T6" fmla="*/ 0 w 77"/>
                  <a:gd name="T7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89">
                    <a:moveTo>
                      <a:pt x="0" y="89"/>
                    </a:moveTo>
                    <a:cubicBezTo>
                      <a:pt x="77" y="89"/>
                      <a:pt x="77" y="89"/>
                      <a:pt x="77" y="8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9"/>
                      <a:pt x="0" y="59"/>
                      <a:pt x="0" y="8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885737" y="2739376"/>
              <a:ext cx="2421767" cy="2423008"/>
              <a:chOff x="4548188" y="1692275"/>
              <a:chExt cx="3098800" cy="3100388"/>
            </a:xfrm>
          </p:grpSpPr>
          <p:sp>
            <p:nvSpPr>
              <p:cNvPr id="44" name="Oval 18"/>
              <p:cNvSpPr>
                <a:spLocks noChangeArrowheads="1"/>
              </p:cNvSpPr>
              <p:nvPr/>
            </p:nvSpPr>
            <p:spPr bwMode="auto">
              <a:xfrm>
                <a:off x="4548188" y="1692275"/>
                <a:ext cx="3098800" cy="3100388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Oval 19"/>
              <p:cNvSpPr>
                <a:spLocks noChangeArrowheads="1"/>
              </p:cNvSpPr>
              <p:nvPr/>
            </p:nvSpPr>
            <p:spPr bwMode="auto">
              <a:xfrm>
                <a:off x="4733925" y="1879600"/>
                <a:ext cx="2727325" cy="27257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Oval 20"/>
              <p:cNvSpPr>
                <a:spLocks noChangeArrowheads="1"/>
              </p:cNvSpPr>
              <p:nvPr/>
            </p:nvSpPr>
            <p:spPr bwMode="auto">
              <a:xfrm>
                <a:off x="4894263" y="2039938"/>
                <a:ext cx="2405063" cy="2405063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508001" y="2385845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508001" y="3715158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508001" y="5044470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8595307" y="2385845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Inhaltsplatzhalter 4"/>
          <p:cNvSpPr txBox="1"/>
          <p:nvPr/>
        </p:nvSpPr>
        <p:spPr>
          <a:xfrm>
            <a:off x="8595307" y="3715158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8595307" y="5044470"/>
            <a:ext cx="3045301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7322392" y="4187226"/>
            <a:ext cx="887072" cy="884590"/>
            <a:chOff x="7322392" y="4187226"/>
            <a:chExt cx="887072" cy="884590"/>
          </a:xfrm>
        </p:grpSpPr>
        <p:sp>
          <p:nvSpPr>
            <p:cNvPr id="51" name="Oval 23"/>
            <p:cNvSpPr>
              <a:spLocks noChangeArrowheads="1"/>
            </p:cNvSpPr>
            <p:nvPr/>
          </p:nvSpPr>
          <p:spPr bwMode="auto">
            <a:xfrm>
              <a:off x="7322392" y="4187226"/>
              <a:ext cx="887072" cy="88459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9"/>
            <p:cNvSpPr>
              <a:spLocks noEditPoints="1"/>
            </p:cNvSpPr>
            <p:nvPr/>
          </p:nvSpPr>
          <p:spPr bwMode="auto">
            <a:xfrm>
              <a:off x="7541892" y="4389331"/>
              <a:ext cx="448072" cy="480380"/>
            </a:xfrm>
            <a:custGeom>
              <a:avLst/>
              <a:gdLst>
                <a:gd name="T0" fmla="*/ 2558 w 3187"/>
                <a:gd name="T1" fmla="*/ 2917 h 3426"/>
                <a:gd name="T2" fmla="*/ 2525 w 3187"/>
                <a:gd name="T3" fmla="*/ 3108 h 3426"/>
                <a:gd name="T4" fmla="*/ 2672 w 3187"/>
                <a:gd name="T5" fmla="*/ 3232 h 3426"/>
                <a:gd name="T6" fmla="*/ 2855 w 3187"/>
                <a:gd name="T7" fmla="*/ 3166 h 3426"/>
                <a:gd name="T8" fmla="*/ 2888 w 3187"/>
                <a:gd name="T9" fmla="*/ 2973 h 3426"/>
                <a:gd name="T10" fmla="*/ 2741 w 3187"/>
                <a:gd name="T11" fmla="*/ 2850 h 3426"/>
                <a:gd name="T12" fmla="*/ 1063 w 3187"/>
                <a:gd name="T13" fmla="*/ 2893 h 3426"/>
                <a:gd name="T14" fmla="*/ 997 w 3187"/>
                <a:gd name="T15" fmla="*/ 3075 h 3426"/>
                <a:gd name="T16" fmla="*/ 1120 w 3187"/>
                <a:gd name="T17" fmla="*/ 3222 h 3426"/>
                <a:gd name="T18" fmla="*/ 1313 w 3187"/>
                <a:gd name="T19" fmla="*/ 3189 h 3426"/>
                <a:gd name="T20" fmla="*/ 1378 w 3187"/>
                <a:gd name="T21" fmla="*/ 3006 h 3426"/>
                <a:gd name="T22" fmla="*/ 1255 w 3187"/>
                <a:gd name="T23" fmla="*/ 2860 h 3426"/>
                <a:gd name="T24" fmla="*/ 722 w 3187"/>
                <a:gd name="T25" fmla="*/ 1936 h 3426"/>
                <a:gd name="T26" fmla="*/ 872 w 3187"/>
                <a:gd name="T27" fmla="*/ 2062 h 3426"/>
                <a:gd name="T28" fmla="*/ 2926 w 3187"/>
                <a:gd name="T29" fmla="*/ 2018 h 3426"/>
                <a:gd name="T30" fmla="*/ 2997 w 3187"/>
                <a:gd name="T31" fmla="*/ 1154 h 3426"/>
                <a:gd name="T32" fmla="*/ 656 w 3187"/>
                <a:gd name="T33" fmla="*/ 229 h 3426"/>
                <a:gd name="T34" fmla="*/ 668 w 3187"/>
                <a:gd name="T35" fmla="*/ 236 h 3426"/>
                <a:gd name="T36" fmla="*/ 680 w 3187"/>
                <a:gd name="T37" fmla="*/ 245 h 3426"/>
                <a:gd name="T38" fmla="*/ 694 w 3187"/>
                <a:gd name="T39" fmla="*/ 263 h 3426"/>
                <a:gd name="T40" fmla="*/ 700 w 3187"/>
                <a:gd name="T41" fmla="*/ 272 h 3426"/>
                <a:gd name="T42" fmla="*/ 704 w 3187"/>
                <a:gd name="T43" fmla="*/ 281 h 3426"/>
                <a:gd name="T44" fmla="*/ 707 w 3187"/>
                <a:gd name="T45" fmla="*/ 294 h 3426"/>
                <a:gd name="T46" fmla="*/ 710 w 3187"/>
                <a:gd name="T47" fmla="*/ 308 h 3426"/>
                <a:gd name="T48" fmla="*/ 3109 w 3187"/>
                <a:gd name="T49" fmla="*/ 979 h 3426"/>
                <a:gd name="T50" fmla="*/ 3119 w 3187"/>
                <a:gd name="T51" fmla="*/ 981 h 3426"/>
                <a:gd name="T52" fmla="*/ 3139 w 3187"/>
                <a:gd name="T53" fmla="*/ 990 h 3426"/>
                <a:gd name="T54" fmla="*/ 3151 w 3187"/>
                <a:gd name="T55" fmla="*/ 998 h 3426"/>
                <a:gd name="T56" fmla="*/ 3161 w 3187"/>
                <a:gd name="T57" fmla="*/ 1005 h 3426"/>
                <a:gd name="T58" fmla="*/ 3166 w 3187"/>
                <a:gd name="T59" fmla="*/ 1012 h 3426"/>
                <a:gd name="T60" fmla="*/ 3172 w 3187"/>
                <a:gd name="T61" fmla="*/ 1022 h 3426"/>
                <a:gd name="T62" fmla="*/ 3180 w 3187"/>
                <a:gd name="T63" fmla="*/ 1035 h 3426"/>
                <a:gd name="T64" fmla="*/ 3185 w 3187"/>
                <a:gd name="T65" fmla="*/ 1049 h 3426"/>
                <a:gd name="T66" fmla="*/ 3187 w 3187"/>
                <a:gd name="T67" fmla="*/ 1060 h 3426"/>
                <a:gd name="T68" fmla="*/ 3161 w 3187"/>
                <a:gd name="T69" fmla="*/ 2007 h 3426"/>
                <a:gd name="T70" fmla="*/ 2981 w 3187"/>
                <a:gd name="T71" fmla="*/ 2210 h 3426"/>
                <a:gd name="T72" fmla="*/ 865 w 3187"/>
                <a:gd name="T73" fmla="*/ 2253 h 3426"/>
                <a:gd name="T74" fmla="*/ 712 w 3187"/>
                <a:gd name="T75" fmla="*/ 2495 h 3426"/>
                <a:gd name="T76" fmla="*/ 838 w 3187"/>
                <a:gd name="T77" fmla="*/ 2646 h 3426"/>
                <a:gd name="T78" fmla="*/ 2844 w 3187"/>
                <a:gd name="T79" fmla="*/ 2683 h 3426"/>
                <a:gd name="T80" fmla="*/ 3045 w 3187"/>
                <a:gd name="T81" fmla="*/ 2862 h 3426"/>
                <a:gd name="T82" fmla="*/ 3078 w 3187"/>
                <a:gd name="T83" fmla="*/ 3136 h 3426"/>
                <a:gd name="T84" fmla="*/ 2925 w 3187"/>
                <a:gd name="T85" fmla="*/ 3356 h 3426"/>
                <a:gd name="T86" fmla="*/ 2657 w 3187"/>
                <a:gd name="T87" fmla="*/ 3423 h 3426"/>
                <a:gd name="T88" fmla="*/ 2418 w 3187"/>
                <a:gd name="T89" fmla="*/ 3296 h 3426"/>
                <a:gd name="T90" fmla="*/ 2321 w 3187"/>
                <a:gd name="T91" fmla="*/ 3042 h 3426"/>
                <a:gd name="T92" fmla="*/ 1518 w 3187"/>
                <a:gd name="T93" fmla="*/ 2848 h 3426"/>
                <a:gd name="T94" fmla="*/ 1568 w 3187"/>
                <a:gd name="T95" fmla="*/ 3090 h 3426"/>
                <a:gd name="T96" fmla="*/ 1442 w 3187"/>
                <a:gd name="T97" fmla="*/ 3328 h 3426"/>
                <a:gd name="T98" fmla="*/ 1187 w 3187"/>
                <a:gd name="T99" fmla="*/ 3426 h 3426"/>
                <a:gd name="T100" fmla="*/ 932 w 3187"/>
                <a:gd name="T101" fmla="*/ 3329 h 3426"/>
                <a:gd name="T102" fmla="*/ 806 w 3187"/>
                <a:gd name="T103" fmla="*/ 3090 h 3426"/>
                <a:gd name="T104" fmla="*/ 858 w 3187"/>
                <a:gd name="T105" fmla="*/ 2845 h 3426"/>
                <a:gd name="T106" fmla="*/ 617 w 3187"/>
                <a:gd name="T107" fmla="*/ 2717 h 3426"/>
                <a:gd name="T108" fmla="*/ 519 w 3187"/>
                <a:gd name="T109" fmla="*/ 2459 h 3426"/>
                <a:gd name="T110" fmla="*/ 3 w 3187"/>
                <a:gd name="T111" fmla="*/ 122 h 3426"/>
                <a:gd name="T112" fmla="*/ 49 w 3187"/>
                <a:gd name="T113" fmla="*/ 12 h 3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7" h="3426">
                  <a:moveTo>
                    <a:pt x="2707" y="2847"/>
                  </a:moveTo>
                  <a:lnTo>
                    <a:pt x="2672" y="2850"/>
                  </a:lnTo>
                  <a:lnTo>
                    <a:pt x="2639" y="2860"/>
                  </a:lnTo>
                  <a:lnTo>
                    <a:pt x="2608" y="2874"/>
                  </a:lnTo>
                  <a:lnTo>
                    <a:pt x="2582" y="2893"/>
                  </a:lnTo>
                  <a:lnTo>
                    <a:pt x="2558" y="2917"/>
                  </a:lnTo>
                  <a:lnTo>
                    <a:pt x="2539" y="2943"/>
                  </a:lnTo>
                  <a:lnTo>
                    <a:pt x="2525" y="2973"/>
                  </a:lnTo>
                  <a:lnTo>
                    <a:pt x="2515" y="3007"/>
                  </a:lnTo>
                  <a:lnTo>
                    <a:pt x="2512" y="3041"/>
                  </a:lnTo>
                  <a:lnTo>
                    <a:pt x="2515" y="3075"/>
                  </a:lnTo>
                  <a:lnTo>
                    <a:pt x="2525" y="3108"/>
                  </a:lnTo>
                  <a:lnTo>
                    <a:pt x="2539" y="3138"/>
                  </a:lnTo>
                  <a:lnTo>
                    <a:pt x="2558" y="3165"/>
                  </a:lnTo>
                  <a:lnTo>
                    <a:pt x="2582" y="3189"/>
                  </a:lnTo>
                  <a:lnTo>
                    <a:pt x="2608" y="3208"/>
                  </a:lnTo>
                  <a:lnTo>
                    <a:pt x="2639" y="3222"/>
                  </a:lnTo>
                  <a:lnTo>
                    <a:pt x="2672" y="3232"/>
                  </a:lnTo>
                  <a:lnTo>
                    <a:pt x="2707" y="3235"/>
                  </a:lnTo>
                  <a:lnTo>
                    <a:pt x="2741" y="3232"/>
                  </a:lnTo>
                  <a:lnTo>
                    <a:pt x="2773" y="3222"/>
                  </a:lnTo>
                  <a:lnTo>
                    <a:pt x="2804" y="3208"/>
                  </a:lnTo>
                  <a:lnTo>
                    <a:pt x="2831" y="3189"/>
                  </a:lnTo>
                  <a:lnTo>
                    <a:pt x="2855" y="3166"/>
                  </a:lnTo>
                  <a:lnTo>
                    <a:pt x="2874" y="3139"/>
                  </a:lnTo>
                  <a:lnTo>
                    <a:pt x="2888" y="3109"/>
                  </a:lnTo>
                  <a:lnTo>
                    <a:pt x="2898" y="3075"/>
                  </a:lnTo>
                  <a:lnTo>
                    <a:pt x="2901" y="3041"/>
                  </a:lnTo>
                  <a:lnTo>
                    <a:pt x="2898" y="3006"/>
                  </a:lnTo>
                  <a:lnTo>
                    <a:pt x="2888" y="2973"/>
                  </a:lnTo>
                  <a:lnTo>
                    <a:pt x="2874" y="2943"/>
                  </a:lnTo>
                  <a:lnTo>
                    <a:pt x="2855" y="2916"/>
                  </a:lnTo>
                  <a:lnTo>
                    <a:pt x="2831" y="2893"/>
                  </a:lnTo>
                  <a:lnTo>
                    <a:pt x="2804" y="2874"/>
                  </a:lnTo>
                  <a:lnTo>
                    <a:pt x="2773" y="2860"/>
                  </a:lnTo>
                  <a:lnTo>
                    <a:pt x="2741" y="2850"/>
                  </a:lnTo>
                  <a:lnTo>
                    <a:pt x="2707" y="2847"/>
                  </a:lnTo>
                  <a:close/>
                  <a:moveTo>
                    <a:pt x="1188" y="2847"/>
                  </a:moveTo>
                  <a:lnTo>
                    <a:pt x="1153" y="2850"/>
                  </a:lnTo>
                  <a:lnTo>
                    <a:pt x="1120" y="2860"/>
                  </a:lnTo>
                  <a:lnTo>
                    <a:pt x="1090" y="2874"/>
                  </a:lnTo>
                  <a:lnTo>
                    <a:pt x="1063" y="2893"/>
                  </a:lnTo>
                  <a:lnTo>
                    <a:pt x="1040" y="2917"/>
                  </a:lnTo>
                  <a:lnTo>
                    <a:pt x="1020" y="2943"/>
                  </a:lnTo>
                  <a:lnTo>
                    <a:pt x="1007" y="2973"/>
                  </a:lnTo>
                  <a:lnTo>
                    <a:pt x="997" y="3007"/>
                  </a:lnTo>
                  <a:lnTo>
                    <a:pt x="994" y="3041"/>
                  </a:lnTo>
                  <a:lnTo>
                    <a:pt x="997" y="3075"/>
                  </a:lnTo>
                  <a:lnTo>
                    <a:pt x="1007" y="3108"/>
                  </a:lnTo>
                  <a:lnTo>
                    <a:pt x="1020" y="3138"/>
                  </a:lnTo>
                  <a:lnTo>
                    <a:pt x="1040" y="3165"/>
                  </a:lnTo>
                  <a:lnTo>
                    <a:pt x="1063" y="3189"/>
                  </a:lnTo>
                  <a:lnTo>
                    <a:pt x="1090" y="3208"/>
                  </a:lnTo>
                  <a:lnTo>
                    <a:pt x="1120" y="3222"/>
                  </a:lnTo>
                  <a:lnTo>
                    <a:pt x="1153" y="3232"/>
                  </a:lnTo>
                  <a:lnTo>
                    <a:pt x="1188" y="3235"/>
                  </a:lnTo>
                  <a:lnTo>
                    <a:pt x="1223" y="3232"/>
                  </a:lnTo>
                  <a:lnTo>
                    <a:pt x="1255" y="3222"/>
                  </a:lnTo>
                  <a:lnTo>
                    <a:pt x="1285" y="3208"/>
                  </a:lnTo>
                  <a:lnTo>
                    <a:pt x="1313" y="3189"/>
                  </a:lnTo>
                  <a:lnTo>
                    <a:pt x="1336" y="3166"/>
                  </a:lnTo>
                  <a:lnTo>
                    <a:pt x="1355" y="3139"/>
                  </a:lnTo>
                  <a:lnTo>
                    <a:pt x="1370" y="3109"/>
                  </a:lnTo>
                  <a:lnTo>
                    <a:pt x="1378" y="3075"/>
                  </a:lnTo>
                  <a:lnTo>
                    <a:pt x="1381" y="3041"/>
                  </a:lnTo>
                  <a:lnTo>
                    <a:pt x="1378" y="3006"/>
                  </a:lnTo>
                  <a:lnTo>
                    <a:pt x="1370" y="2973"/>
                  </a:lnTo>
                  <a:lnTo>
                    <a:pt x="1355" y="2943"/>
                  </a:lnTo>
                  <a:lnTo>
                    <a:pt x="1336" y="2916"/>
                  </a:lnTo>
                  <a:lnTo>
                    <a:pt x="1313" y="2893"/>
                  </a:lnTo>
                  <a:lnTo>
                    <a:pt x="1285" y="2874"/>
                  </a:lnTo>
                  <a:lnTo>
                    <a:pt x="1255" y="2860"/>
                  </a:lnTo>
                  <a:lnTo>
                    <a:pt x="1223" y="2850"/>
                  </a:lnTo>
                  <a:lnTo>
                    <a:pt x="1188" y="2847"/>
                  </a:lnTo>
                  <a:close/>
                  <a:moveTo>
                    <a:pt x="709" y="840"/>
                  </a:moveTo>
                  <a:lnTo>
                    <a:pt x="709" y="1867"/>
                  </a:lnTo>
                  <a:lnTo>
                    <a:pt x="712" y="1903"/>
                  </a:lnTo>
                  <a:lnTo>
                    <a:pt x="722" y="1936"/>
                  </a:lnTo>
                  <a:lnTo>
                    <a:pt x="736" y="1967"/>
                  </a:lnTo>
                  <a:lnTo>
                    <a:pt x="756" y="1994"/>
                  </a:lnTo>
                  <a:lnTo>
                    <a:pt x="780" y="2018"/>
                  </a:lnTo>
                  <a:lnTo>
                    <a:pt x="807" y="2038"/>
                  </a:lnTo>
                  <a:lnTo>
                    <a:pt x="838" y="2053"/>
                  </a:lnTo>
                  <a:lnTo>
                    <a:pt x="872" y="2062"/>
                  </a:lnTo>
                  <a:lnTo>
                    <a:pt x="907" y="2065"/>
                  </a:lnTo>
                  <a:lnTo>
                    <a:pt x="2798" y="2065"/>
                  </a:lnTo>
                  <a:lnTo>
                    <a:pt x="2834" y="2062"/>
                  </a:lnTo>
                  <a:lnTo>
                    <a:pt x="2867" y="2053"/>
                  </a:lnTo>
                  <a:lnTo>
                    <a:pt x="2899" y="2038"/>
                  </a:lnTo>
                  <a:lnTo>
                    <a:pt x="2926" y="2018"/>
                  </a:lnTo>
                  <a:lnTo>
                    <a:pt x="2950" y="1994"/>
                  </a:lnTo>
                  <a:lnTo>
                    <a:pt x="2970" y="1967"/>
                  </a:lnTo>
                  <a:lnTo>
                    <a:pt x="2984" y="1936"/>
                  </a:lnTo>
                  <a:lnTo>
                    <a:pt x="2994" y="1902"/>
                  </a:lnTo>
                  <a:lnTo>
                    <a:pt x="2997" y="1866"/>
                  </a:lnTo>
                  <a:lnTo>
                    <a:pt x="2997" y="1154"/>
                  </a:lnTo>
                  <a:lnTo>
                    <a:pt x="709" y="840"/>
                  </a:lnTo>
                  <a:close/>
                  <a:moveTo>
                    <a:pt x="89" y="0"/>
                  </a:moveTo>
                  <a:lnTo>
                    <a:pt x="111" y="2"/>
                  </a:lnTo>
                  <a:lnTo>
                    <a:pt x="132" y="9"/>
                  </a:lnTo>
                  <a:lnTo>
                    <a:pt x="652" y="226"/>
                  </a:lnTo>
                  <a:lnTo>
                    <a:pt x="656" y="229"/>
                  </a:lnTo>
                  <a:lnTo>
                    <a:pt x="661" y="231"/>
                  </a:lnTo>
                  <a:lnTo>
                    <a:pt x="662" y="232"/>
                  </a:lnTo>
                  <a:lnTo>
                    <a:pt x="663" y="232"/>
                  </a:lnTo>
                  <a:lnTo>
                    <a:pt x="664" y="233"/>
                  </a:lnTo>
                  <a:lnTo>
                    <a:pt x="666" y="234"/>
                  </a:lnTo>
                  <a:lnTo>
                    <a:pt x="668" y="236"/>
                  </a:lnTo>
                  <a:lnTo>
                    <a:pt x="670" y="237"/>
                  </a:lnTo>
                  <a:lnTo>
                    <a:pt x="672" y="239"/>
                  </a:lnTo>
                  <a:lnTo>
                    <a:pt x="674" y="240"/>
                  </a:lnTo>
                  <a:lnTo>
                    <a:pt x="676" y="241"/>
                  </a:lnTo>
                  <a:lnTo>
                    <a:pt x="678" y="243"/>
                  </a:lnTo>
                  <a:lnTo>
                    <a:pt x="680" y="245"/>
                  </a:lnTo>
                  <a:lnTo>
                    <a:pt x="682" y="247"/>
                  </a:lnTo>
                  <a:lnTo>
                    <a:pt x="689" y="254"/>
                  </a:lnTo>
                  <a:lnTo>
                    <a:pt x="690" y="256"/>
                  </a:lnTo>
                  <a:lnTo>
                    <a:pt x="691" y="258"/>
                  </a:lnTo>
                  <a:lnTo>
                    <a:pt x="693" y="262"/>
                  </a:lnTo>
                  <a:lnTo>
                    <a:pt x="694" y="263"/>
                  </a:lnTo>
                  <a:lnTo>
                    <a:pt x="695" y="265"/>
                  </a:lnTo>
                  <a:lnTo>
                    <a:pt x="698" y="267"/>
                  </a:lnTo>
                  <a:lnTo>
                    <a:pt x="699" y="269"/>
                  </a:lnTo>
                  <a:lnTo>
                    <a:pt x="699" y="270"/>
                  </a:lnTo>
                  <a:lnTo>
                    <a:pt x="700" y="271"/>
                  </a:lnTo>
                  <a:lnTo>
                    <a:pt x="700" y="272"/>
                  </a:lnTo>
                  <a:lnTo>
                    <a:pt x="701" y="274"/>
                  </a:lnTo>
                  <a:lnTo>
                    <a:pt x="702" y="275"/>
                  </a:lnTo>
                  <a:lnTo>
                    <a:pt x="703" y="278"/>
                  </a:lnTo>
                  <a:lnTo>
                    <a:pt x="703" y="279"/>
                  </a:lnTo>
                  <a:lnTo>
                    <a:pt x="704" y="280"/>
                  </a:lnTo>
                  <a:lnTo>
                    <a:pt x="704" y="281"/>
                  </a:lnTo>
                  <a:lnTo>
                    <a:pt x="706" y="287"/>
                  </a:lnTo>
                  <a:lnTo>
                    <a:pt x="706" y="288"/>
                  </a:lnTo>
                  <a:lnTo>
                    <a:pt x="706" y="289"/>
                  </a:lnTo>
                  <a:lnTo>
                    <a:pt x="706" y="290"/>
                  </a:lnTo>
                  <a:lnTo>
                    <a:pt x="707" y="292"/>
                  </a:lnTo>
                  <a:lnTo>
                    <a:pt x="707" y="294"/>
                  </a:lnTo>
                  <a:lnTo>
                    <a:pt x="708" y="296"/>
                  </a:lnTo>
                  <a:lnTo>
                    <a:pt x="708" y="299"/>
                  </a:lnTo>
                  <a:lnTo>
                    <a:pt x="708" y="303"/>
                  </a:lnTo>
                  <a:lnTo>
                    <a:pt x="709" y="304"/>
                  </a:lnTo>
                  <a:lnTo>
                    <a:pt x="709" y="305"/>
                  </a:lnTo>
                  <a:lnTo>
                    <a:pt x="710" y="308"/>
                  </a:lnTo>
                  <a:lnTo>
                    <a:pt x="710" y="312"/>
                  </a:lnTo>
                  <a:lnTo>
                    <a:pt x="710" y="315"/>
                  </a:lnTo>
                  <a:lnTo>
                    <a:pt x="710" y="649"/>
                  </a:lnTo>
                  <a:lnTo>
                    <a:pt x="3105" y="979"/>
                  </a:lnTo>
                  <a:lnTo>
                    <a:pt x="3108" y="979"/>
                  </a:lnTo>
                  <a:lnTo>
                    <a:pt x="3109" y="979"/>
                  </a:lnTo>
                  <a:lnTo>
                    <a:pt x="3111" y="979"/>
                  </a:lnTo>
                  <a:lnTo>
                    <a:pt x="3112" y="979"/>
                  </a:lnTo>
                  <a:lnTo>
                    <a:pt x="3114" y="980"/>
                  </a:lnTo>
                  <a:lnTo>
                    <a:pt x="3116" y="980"/>
                  </a:lnTo>
                  <a:lnTo>
                    <a:pt x="3118" y="981"/>
                  </a:lnTo>
                  <a:lnTo>
                    <a:pt x="3119" y="981"/>
                  </a:lnTo>
                  <a:lnTo>
                    <a:pt x="3121" y="981"/>
                  </a:lnTo>
                  <a:lnTo>
                    <a:pt x="3122" y="982"/>
                  </a:lnTo>
                  <a:lnTo>
                    <a:pt x="3124" y="983"/>
                  </a:lnTo>
                  <a:lnTo>
                    <a:pt x="3126" y="983"/>
                  </a:lnTo>
                  <a:lnTo>
                    <a:pt x="3130" y="985"/>
                  </a:lnTo>
                  <a:lnTo>
                    <a:pt x="3139" y="990"/>
                  </a:lnTo>
                  <a:lnTo>
                    <a:pt x="3141" y="992"/>
                  </a:lnTo>
                  <a:lnTo>
                    <a:pt x="3144" y="993"/>
                  </a:lnTo>
                  <a:lnTo>
                    <a:pt x="3145" y="994"/>
                  </a:lnTo>
                  <a:lnTo>
                    <a:pt x="3147" y="995"/>
                  </a:lnTo>
                  <a:lnTo>
                    <a:pt x="3149" y="996"/>
                  </a:lnTo>
                  <a:lnTo>
                    <a:pt x="3151" y="998"/>
                  </a:lnTo>
                  <a:lnTo>
                    <a:pt x="3152" y="999"/>
                  </a:lnTo>
                  <a:lnTo>
                    <a:pt x="3153" y="1000"/>
                  </a:lnTo>
                  <a:lnTo>
                    <a:pt x="3154" y="1001"/>
                  </a:lnTo>
                  <a:lnTo>
                    <a:pt x="3159" y="1004"/>
                  </a:lnTo>
                  <a:lnTo>
                    <a:pt x="3160" y="1005"/>
                  </a:lnTo>
                  <a:lnTo>
                    <a:pt x="3161" y="1005"/>
                  </a:lnTo>
                  <a:lnTo>
                    <a:pt x="3161" y="1007"/>
                  </a:lnTo>
                  <a:lnTo>
                    <a:pt x="3162" y="1008"/>
                  </a:lnTo>
                  <a:lnTo>
                    <a:pt x="3163" y="1009"/>
                  </a:lnTo>
                  <a:lnTo>
                    <a:pt x="3164" y="1010"/>
                  </a:lnTo>
                  <a:lnTo>
                    <a:pt x="3165" y="1011"/>
                  </a:lnTo>
                  <a:lnTo>
                    <a:pt x="3166" y="1012"/>
                  </a:lnTo>
                  <a:lnTo>
                    <a:pt x="3167" y="1013"/>
                  </a:lnTo>
                  <a:lnTo>
                    <a:pt x="3168" y="1016"/>
                  </a:lnTo>
                  <a:lnTo>
                    <a:pt x="3169" y="1017"/>
                  </a:lnTo>
                  <a:lnTo>
                    <a:pt x="3169" y="1018"/>
                  </a:lnTo>
                  <a:lnTo>
                    <a:pt x="3171" y="1020"/>
                  </a:lnTo>
                  <a:lnTo>
                    <a:pt x="3172" y="1022"/>
                  </a:lnTo>
                  <a:lnTo>
                    <a:pt x="3173" y="1023"/>
                  </a:lnTo>
                  <a:lnTo>
                    <a:pt x="3174" y="1025"/>
                  </a:lnTo>
                  <a:lnTo>
                    <a:pt x="3176" y="1029"/>
                  </a:lnTo>
                  <a:lnTo>
                    <a:pt x="3177" y="1031"/>
                  </a:lnTo>
                  <a:lnTo>
                    <a:pt x="3179" y="1033"/>
                  </a:lnTo>
                  <a:lnTo>
                    <a:pt x="3180" y="1035"/>
                  </a:lnTo>
                  <a:lnTo>
                    <a:pt x="3181" y="1037"/>
                  </a:lnTo>
                  <a:lnTo>
                    <a:pt x="3182" y="1040"/>
                  </a:lnTo>
                  <a:lnTo>
                    <a:pt x="3183" y="1042"/>
                  </a:lnTo>
                  <a:lnTo>
                    <a:pt x="3183" y="1044"/>
                  </a:lnTo>
                  <a:lnTo>
                    <a:pt x="3184" y="1046"/>
                  </a:lnTo>
                  <a:lnTo>
                    <a:pt x="3185" y="1049"/>
                  </a:lnTo>
                  <a:lnTo>
                    <a:pt x="3185" y="1051"/>
                  </a:lnTo>
                  <a:lnTo>
                    <a:pt x="3186" y="1053"/>
                  </a:lnTo>
                  <a:lnTo>
                    <a:pt x="3186" y="1055"/>
                  </a:lnTo>
                  <a:lnTo>
                    <a:pt x="3186" y="1057"/>
                  </a:lnTo>
                  <a:lnTo>
                    <a:pt x="3187" y="1058"/>
                  </a:lnTo>
                  <a:lnTo>
                    <a:pt x="3187" y="1060"/>
                  </a:lnTo>
                  <a:lnTo>
                    <a:pt x="3187" y="1062"/>
                  </a:lnTo>
                  <a:lnTo>
                    <a:pt x="3187" y="1065"/>
                  </a:lnTo>
                  <a:lnTo>
                    <a:pt x="3187" y="1867"/>
                  </a:lnTo>
                  <a:lnTo>
                    <a:pt x="3184" y="1915"/>
                  </a:lnTo>
                  <a:lnTo>
                    <a:pt x="3175" y="1962"/>
                  </a:lnTo>
                  <a:lnTo>
                    <a:pt x="3161" y="2007"/>
                  </a:lnTo>
                  <a:lnTo>
                    <a:pt x="3142" y="2050"/>
                  </a:lnTo>
                  <a:lnTo>
                    <a:pt x="3117" y="2088"/>
                  </a:lnTo>
                  <a:lnTo>
                    <a:pt x="3089" y="2125"/>
                  </a:lnTo>
                  <a:lnTo>
                    <a:pt x="3056" y="2157"/>
                  </a:lnTo>
                  <a:lnTo>
                    <a:pt x="3020" y="2185"/>
                  </a:lnTo>
                  <a:lnTo>
                    <a:pt x="2981" y="2210"/>
                  </a:lnTo>
                  <a:lnTo>
                    <a:pt x="2938" y="2229"/>
                  </a:lnTo>
                  <a:lnTo>
                    <a:pt x="2893" y="2244"/>
                  </a:lnTo>
                  <a:lnTo>
                    <a:pt x="2846" y="2252"/>
                  </a:lnTo>
                  <a:lnTo>
                    <a:pt x="2798" y="2255"/>
                  </a:lnTo>
                  <a:lnTo>
                    <a:pt x="907" y="2255"/>
                  </a:lnTo>
                  <a:lnTo>
                    <a:pt x="865" y="2253"/>
                  </a:lnTo>
                  <a:lnTo>
                    <a:pt x="823" y="2247"/>
                  </a:lnTo>
                  <a:lnTo>
                    <a:pt x="783" y="2235"/>
                  </a:lnTo>
                  <a:lnTo>
                    <a:pt x="745" y="2221"/>
                  </a:lnTo>
                  <a:lnTo>
                    <a:pt x="709" y="2202"/>
                  </a:lnTo>
                  <a:lnTo>
                    <a:pt x="709" y="2459"/>
                  </a:lnTo>
                  <a:lnTo>
                    <a:pt x="712" y="2495"/>
                  </a:lnTo>
                  <a:lnTo>
                    <a:pt x="722" y="2528"/>
                  </a:lnTo>
                  <a:lnTo>
                    <a:pt x="736" y="2559"/>
                  </a:lnTo>
                  <a:lnTo>
                    <a:pt x="756" y="2588"/>
                  </a:lnTo>
                  <a:lnTo>
                    <a:pt x="780" y="2612"/>
                  </a:lnTo>
                  <a:lnTo>
                    <a:pt x="807" y="2630"/>
                  </a:lnTo>
                  <a:lnTo>
                    <a:pt x="838" y="2646"/>
                  </a:lnTo>
                  <a:lnTo>
                    <a:pt x="872" y="2655"/>
                  </a:lnTo>
                  <a:lnTo>
                    <a:pt x="907" y="2658"/>
                  </a:lnTo>
                  <a:lnTo>
                    <a:pt x="2705" y="2658"/>
                  </a:lnTo>
                  <a:lnTo>
                    <a:pt x="2754" y="2661"/>
                  </a:lnTo>
                  <a:lnTo>
                    <a:pt x="2801" y="2670"/>
                  </a:lnTo>
                  <a:lnTo>
                    <a:pt x="2844" y="2683"/>
                  </a:lnTo>
                  <a:lnTo>
                    <a:pt x="2886" y="2703"/>
                  </a:lnTo>
                  <a:lnTo>
                    <a:pt x="2925" y="2727"/>
                  </a:lnTo>
                  <a:lnTo>
                    <a:pt x="2960" y="2755"/>
                  </a:lnTo>
                  <a:lnTo>
                    <a:pt x="2993" y="2787"/>
                  </a:lnTo>
                  <a:lnTo>
                    <a:pt x="3021" y="2823"/>
                  </a:lnTo>
                  <a:lnTo>
                    <a:pt x="3045" y="2862"/>
                  </a:lnTo>
                  <a:lnTo>
                    <a:pt x="3064" y="2903"/>
                  </a:lnTo>
                  <a:lnTo>
                    <a:pt x="3078" y="2947"/>
                  </a:lnTo>
                  <a:lnTo>
                    <a:pt x="3087" y="2994"/>
                  </a:lnTo>
                  <a:lnTo>
                    <a:pt x="3090" y="3042"/>
                  </a:lnTo>
                  <a:lnTo>
                    <a:pt x="3087" y="3090"/>
                  </a:lnTo>
                  <a:lnTo>
                    <a:pt x="3078" y="3136"/>
                  </a:lnTo>
                  <a:lnTo>
                    <a:pt x="3064" y="3180"/>
                  </a:lnTo>
                  <a:lnTo>
                    <a:pt x="3045" y="3221"/>
                  </a:lnTo>
                  <a:lnTo>
                    <a:pt x="3021" y="3261"/>
                  </a:lnTo>
                  <a:lnTo>
                    <a:pt x="2993" y="3296"/>
                  </a:lnTo>
                  <a:lnTo>
                    <a:pt x="2960" y="3328"/>
                  </a:lnTo>
                  <a:lnTo>
                    <a:pt x="2925" y="3356"/>
                  </a:lnTo>
                  <a:lnTo>
                    <a:pt x="2886" y="3380"/>
                  </a:lnTo>
                  <a:lnTo>
                    <a:pt x="2844" y="3400"/>
                  </a:lnTo>
                  <a:lnTo>
                    <a:pt x="2801" y="3413"/>
                  </a:lnTo>
                  <a:lnTo>
                    <a:pt x="2754" y="3423"/>
                  </a:lnTo>
                  <a:lnTo>
                    <a:pt x="2705" y="3426"/>
                  </a:lnTo>
                  <a:lnTo>
                    <a:pt x="2657" y="3423"/>
                  </a:lnTo>
                  <a:lnTo>
                    <a:pt x="2612" y="3413"/>
                  </a:lnTo>
                  <a:lnTo>
                    <a:pt x="2568" y="3400"/>
                  </a:lnTo>
                  <a:lnTo>
                    <a:pt x="2526" y="3380"/>
                  </a:lnTo>
                  <a:lnTo>
                    <a:pt x="2486" y="3357"/>
                  </a:lnTo>
                  <a:lnTo>
                    <a:pt x="2451" y="3329"/>
                  </a:lnTo>
                  <a:lnTo>
                    <a:pt x="2418" y="3296"/>
                  </a:lnTo>
                  <a:lnTo>
                    <a:pt x="2390" y="3261"/>
                  </a:lnTo>
                  <a:lnTo>
                    <a:pt x="2367" y="3222"/>
                  </a:lnTo>
                  <a:lnTo>
                    <a:pt x="2347" y="3181"/>
                  </a:lnTo>
                  <a:lnTo>
                    <a:pt x="2334" y="3136"/>
                  </a:lnTo>
                  <a:lnTo>
                    <a:pt x="2324" y="3090"/>
                  </a:lnTo>
                  <a:lnTo>
                    <a:pt x="2321" y="3042"/>
                  </a:lnTo>
                  <a:lnTo>
                    <a:pt x="2323" y="3000"/>
                  </a:lnTo>
                  <a:lnTo>
                    <a:pt x="2331" y="2960"/>
                  </a:lnTo>
                  <a:lnTo>
                    <a:pt x="2341" y="2920"/>
                  </a:lnTo>
                  <a:lnTo>
                    <a:pt x="2356" y="2884"/>
                  </a:lnTo>
                  <a:lnTo>
                    <a:pt x="2374" y="2848"/>
                  </a:lnTo>
                  <a:lnTo>
                    <a:pt x="1518" y="2848"/>
                  </a:lnTo>
                  <a:lnTo>
                    <a:pt x="1537" y="2883"/>
                  </a:lnTo>
                  <a:lnTo>
                    <a:pt x="1552" y="2920"/>
                  </a:lnTo>
                  <a:lnTo>
                    <a:pt x="1562" y="2960"/>
                  </a:lnTo>
                  <a:lnTo>
                    <a:pt x="1569" y="3000"/>
                  </a:lnTo>
                  <a:lnTo>
                    <a:pt x="1572" y="3042"/>
                  </a:lnTo>
                  <a:lnTo>
                    <a:pt x="1568" y="3090"/>
                  </a:lnTo>
                  <a:lnTo>
                    <a:pt x="1560" y="3136"/>
                  </a:lnTo>
                  <a:lnTo>
                    <a:pt x="1545" y="3180"/>
                  </a:lnTo>
                  <a:lnTo>
                    <a:pt x="1527" y="3221"/>
                  </a:lnTo>
                  <a:lnTo>
                    <a:pt x="1503" y="3261"/>
                  </a:lnTo>
                  <a:lnTo>
                    <a:pt x="1474" y="3296"/>
                  </a:lnTo>
                  <a:lnTo>
                    <a:pt x="1442" y="3328"/>
                  </a:lnTo>
                  <a:lnTo>
                    <a:pt x="1407" y="3356"/>
                  </a:lnTo>
                  <a:lnTo>
                    <a:pt x="1368" y="3380"/>
                  </a:lnTo>
                  <a:lnTo>
                    <a:pt x="1326" y="3400"/>
                  </a:lnTo>
                  <a:lnTo>
                    <a:pt x="1281" y="3413"/>
                  </a:lnTo>
                  <a:lnTo>
                    <a:pt x="1235" y="3423"/>
                  </a:lnTo>
                  <a:lnTo>
                    <a:pt x="1187" y="3426"/>
                  </a:lnTo>
                  <a:lnTo>
                    <a:pt x="1139" y="3423"/>
                  </a:lnTo>
                  <a:lnTo>
                    <a:pt x="1092" y="3413"/>
                  </a:lnTo>
                  <a:lnTo>
                    <a:pt x="1048" y="3400"/>
                  </a:lnTo>
                  <a:lnTo>
                    <a:pt x="1007" y="3380"/>
                  </a:lnTo>
                  <a:lnTo>
                    <a:pt x="968" y="3357"/>
                  </a:lnTo>
                  <a:lnTo>
                    <a:pt x="932" y="3329"/>
                  </a:lnTo>
                  <a:lnTo>
                    <a:pt x="900" y="3296"/>
                  </a:lnTo>
                  <a:lnTo>
                    <a:pt x="872" y="3261"/>
                  </a:lnTo>
                  <a:lnTo>
                    <a:pt x="848" y="3222"/>
                  </a:lnTo>
                  <a:lnTo>
                    <a:pt x="829" y="3181"/>
                  </a:lnTo>
                  <a:lnTo>
                    <a:pt x="814" y="3136"/>
                  </a:lnTo>
                  <a:lnTo>
                    <a:pt x="806" y="3090"/>
                  </a:lnTo>
                  <a:lnTo>
                    <a:pt x="803" y="3042"/>
                  </a:lnTo>
                  <a:lnTo>
                    <a:pt x="805" y="2999"/>
                  </a:lnTo>
                  <a:lnTo>
                    <a:pt x="812" y="2958"/>
                  </a:lnTo>
                  <a:lnTo>
                    <a:pt x="824" y="2918"/>
                  </a:lnTo>
                  <a:lnTo>
                    <a:pt x="838" y="2880"/>
                  </a:lnTo>
                  <a:lnTo>
                    <a:pt x="858" y="2845"/>
                  </a:lnTo>
                  <a:lnTo>
                    <a:pt x="811" y="2836"/>
                  </a:lnTo>
                  <a:lnTo>
                    <a:pt x="766" y="2821"/>
                  </a:lnTo>
                  <a:lnTo>
                    <a:pt x="725" y="2801"/>
                  </a:lnTo>
                  <a:lnTo>
                    <a:pt x="685" y="2777"/>
                  </a:lnTo>
                  <a:lnTo>
                    <a:pt x="649" y="2749"/>
                  </a:lnTo>
                  <a:lnTo>
                    <a:pt x="617" y="2717"/>
                  </a:lnTo>
                  <a:lnTo>
                    <a:pt x="588" y="2680"/>
                  </a:lnTo>
                  <a:lnTo>
                    <a:pt x="564" y="2642"/>
                  </a:lnTo>
                  <a:lnTo>
                    <a:pt x="545" y="2599"/>
                  </a:lnTo>
                  <a:lnTo>
                    <a:pt x="530" y="2555"/>
                  </a:lnTo>
                  <a:lnTo>
                    <a:pt x="522" y="2508"/>
                  </a:lnTo>
                  <a:lnTo>
                    <a:pt x="519" y="2459"/>
                  </a:lnTo>
                  <a:lnTo>
                    <a:pt x="519" y="378"/>
                  </a:lnTo>
                  <a:lnTo>
                    <a:pt x="57" y="184"/>
                  </a:lnTo>
                  <a:lnTo>
                    <a:pt x="39" y="172"/>
                  </a:lnTo>
                  <a:lnTo>
                    <a:pt x="23" y="159"/>
                  </a:lnTo>
                  <a:lnTo>
                    <a:pt x="10" y="141"/>
                  </a:lnTo>
                  <a:lnTo>
                    <a:pt x="3" y="122"/>
                  </a:lnTo>
                  <a:lnTo>
                    <a:pt x="0" y="101"/>
                  </a:lnTo>
                  <a:lnTo>
                    <a:pt x="1" y="79"/>
                  </a:lnTo>
                  <a:lnTo>
                    <a:pt x="7" y="59"/>
                  </a:lnTo>
                  <a:lnTo>
                    <a:pt x="18" y="40"/>
                  </a:lnTo>
                  <a:lnTo>
                    <a:pt x="32" y="24"/>
                  </a:lnTo>
                  <a:lnTo>
                    <a:pt x="49" y="12"/>
                  </a:lnTo>
                  <a:lnTo>
                    <a:pt x="69" y="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337308" y="5158662"/>
            <a:ext cx="885831" cy="887072"/>
            <a:chOff x="6337308" y="5158662"/>
            <a:chExt cx="885831" cy="887072"/>
          </a:xfrm>
        </p:grpSpPr>
        <p:sp>
          <p:nvSpPr>
            <p:cNvPr id="55" name="Oval 27"/>
            <p:cNvSpPr>
              <a:spLocks noChangeArrowheads="1"/>
            </p:cNvSpPr>
            <p:nvPr/>
          </p:nvSpPr>
          <p:spPr bwMode="auto">
            <a:xfrm>
              <a:off x="6337308" y="5158662"/>
              <a:ext cx="885831" cy="88707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6540033" y="5380268"/>
              <a:ext cx="480380" cy="443860"/>
              <a:chOff x="2554288" y="1943100"/>
              <a:chExt cx="542925" cy="501650"/>
            </a:xfrm>
            <a:solidFill>
              <a:schemeClr val="bg1"/>
            </a:solidFill>
          </p:grpSpPr>
          <p:sp>
            <p:nvSpPr>
              <p:cNvPr id="64" name="Freeform 58"/>
              <p:cNvSpPr/>
              <p:nvPr/>
            </p:nvSpPr>
            <p:spPr bwMode="auto">
              <a:xfrm>
                <a:off x="2554288" y="1943100"/>
                <a:ext cx="542925" cy="403225"/>
              </a:xfrm>
              <a:custGeom>
                <a:avLst/>
                <a:gdLst>
                  <a:gd name="T0" fmla="*/ 2095 w 3422"/>
                  <a:gd name="T1" fmla="*/ 44 h 2536"/>
                  <a:gd name="T2" fmla="*/ 2418 w 3422"/>
                  <a:gd name="T3" fmla="*/ 212 h 2536"/>
                  <a:gd name="T4" fmla="*/ 2659 w 3422"/>
                  <a:gd name="T5" fmla="*/ 486 h 2536"/>
                  <a:gd name="T6" fmla="*/ 2782 w 3422"/>
                  <a:gd name="T7" fmla="*/ 825 h 2536"/>
                  <a:gd name="T8" fmla="*/ 3094 w 3422"/>
                  <a:gd name="T9" fmla="*/ 984 h 2536"/>
                  <a:gd name="T10" fmla="*/ 3317 w 3422"/>
                  <a:gd name="T11" fmla="*/ 1253 h 2536"/>
                  <a:gd name="T12" fmla="*/ 3419 w 3422"/>
                  <a:gd name="T13" fmla="*/ 1593 h 2536"/>
                  <a:gd name="T14" fmla="*/ 3383 w 3422"/>
                  <a:gd name="T15" fmla="*/ 1921 h 2536"/>
                  <a:gd name="T16" fmla="*/ 3235 w 3422"/>
                  <a:gd name="T17" fmla="*/ 2207 h 2536"/>
                  <a:gd name="T18" fmla="*/ 2991 w 3422"/>
                  <a:gd name="T19" fmla="*/ 2422 h 2536"/>
                  <a:gd name="T20" fmla="*/ 2692 w 3422"/>
                  <a:gd name="T21" fmla="*/ 2529 h 2536"/>
                  <a:gd name="T22" fmla="*/ 2039 w 3422"/>
                  <a:gd name="T23" fmla="*/ 2514 h 2536"/>
                  <a:gd name="T24" fmla="*/ 2006 w 3422"/>
                  <a:gd name="T25" fmla="*/ 2419 h 2536"/>
                  <a:gd name="T26" fmla="*/ 2077 w 3422"/>
                  <a:gd name="T27" fmla="*/ 2348 h 2536"/>
                  <a:gd name="T28" fmla="*/ 2800 w 3422"/>
                  <a:gd name="T29" fmla="*/ 2303 h 2536"/>
                  <a:gd name="T30" fmla="*/ 3052 w 3422"/>
                  <a:gd name="T31" fmla="*/ 2127 h 2536"/>
                  <a:gd name="T32" fmla="*/ 3204 w 3422"/>
                  <a:gd name="T33" fmla="*/ 1857 h 2536"/>
                  <a:gd name="T34" fmla="*/ 3221 w 3422"/>
                  <a:gd name="T35" fmla="*/ 1546 h 2536"/>
                  <a:gd name="T36" fmla="*/ 3109 w 3422"/>
                  <a:gd name="T37" fmla="*/ 1274 h 2536"/>
                  <a:gd name="T38" fmla="*/ 2900 w 3422"/>
                  <a:gd name="T39" fmla="*/ 1077 h 2536"/>
                  <a:gd name="T40" fmla="*/ 2662 w 3422"/>
                  <a:gd name="T41" fmla="*/ 989 h 2536"/>
                  <a:gd name="T42" fmla="*/ 2604 w 3422"/>
                  <a:gd name="T43" fmla="*/ 910 h 2536"/>
                  <a:gd name="T44" fmla="*/ 2505 w 3422"/>
                  <a:gd name="T45" fmla="*/ 596 h 2536"/>
                  <a:gd name="T46" fmla="*/ 2296 w 3422"/>
                  <a:gd name="T47" fmla="*/ 354 h 2536"/>
                  <a:gd name="T48" fmla="*/ 2007 w 3422"/>
                  <a:gd name="T49" fmla="*/ 214 h 2536"/>
                  <a:gd name="T50" fmla="*/ 1676 w 3422"/>
                  <a:gd name="T51" fmla="*/ 199 h 2536"/>
                  <a:gd name="T52" fmla="*/ 1377 w 3422"/>
                  <a:gd name="T53" fmla="*/ 314 h 2536"/>
                  <a:gd name="T54" fmla="*/ 1146 w 3422"/>
                  <a:gd name="T55" fmla="*/ 534 h 2536"/>
                  <a:gd name="T56" fmla="*/ 1040 w 3422"/>
                  <a:gd name="T57" fmla="*/ 690 h 2536"/>
                  <a:gd name="T58" fmla="*/ 924 w 3422"/>
                  <a:gd name="T59" fmla="*/ 684 h 2536"/>
                  <a:gd name="T60" fmla="*/ 705 w 3422"/>
                  <a:gd name="T61" fmla="*/ 703 h 2536"/>
                  <a:gd name="T62" fmla="*/ 538 w 3422"/>
                  <a:gd name="T63" fmla="*/ 849 h 2536"/>
                  <a:gd name="T64" fmla="*/ 492 w 3422"/>
                  <a:gd name="T65" fmla="*/ 1068 h 2536"/>
                  <a:gd name="T66" fmla="*/ 511 w 3422"/>
                  <a:gd name="T67" fmla="*/ 1212 h 2536"/>
                  <a:gd name="T68" fmla="*/ 382 w 3422"/>
                  <a:gd name="T69" fmla="*/ 1326 h 2536"/>
                  <a:gd name="T70" fmla="*/ 231 w 3422"/>
                  <a:gd name="T71" fmla="*/ 1539 h 2536"/>
                  <a:gd name="T72" fmla="*/ 193 w 3422"/>
                  <a:gd name="T73" fmla="*/ 1808 h 2536"/>
                  <a:gd name="T74" fmla="*/ 293 w 3422"/>
                  <a:gd name="T75" fmla="*/ 2086 h 2536"/>
                  <a:gd name="T76" fmla="*/ 503 w 3422"/>
                  <a:gd name="T77" fmla="*/ 2282 h 2536"/>
                  <a:gd name="T78" fmla="*/ 1322 w 3422"/>
                  <a:gd name="T79" fmla="*/ 2346 h 2536"/>
                  <a:gd name="T80" fmla="*/ 1407 w 3422"/>
                  <a:gd name="T81" fmla="*/ 2399 h 2536"/>
                  <a:gd name="T82" fmla="*/ 1396 w 3422"/>
                  <a:gd name="T83" fmla="*/ 2501 h 2536"/>
                  <a:gd name="T84" fmla="*/ 711 w 3422"/>
                  <a:gd name="T85" fmla="*/ 2536 h 2536"/>
                  <a:gd name="T86" fmla="*/ 408 w 3422"/>
                  <a:gd name="T87" fmla="*/ 2448 h 2536"/>
                  <a:gd name="T88" fmla="*/ 163 w 3422"/>
                  <a:gd name="T89" fmla="*/ 2231 h 2536"/>
                  <a:gd name="T90" fmla="*/ 24 w 3422"/>
                  <a:gd name="T91" fmla="*/ 1940 h 2536"/>
                  <a:gd name="T92" fmla="*/ 11 w 3422"/>
                  <a:gd name="T93" fmla="*/ 1618 h 2536"/>
                  <a:gd name="T94" fmla="*/ 132 w 3422"/>
                  <a:gd name="T95" fmla="*/ 1325 h 2536"/>
                  <a:gd name="T96" fmla="*/ 305 w 3422"/>
                  <a:gd name="T97" fmla="*/ 1103 h 2536"/>
                  <a:gd name="T98" fmla="*/ 327 w 3422"/>
                  <a:gd name="T99" fmla="*/ 857 h 2536"/>
                  <a:gd name="T100" fmla="*/ 479 w 3422"/>
                  <a:gd name="T101" fmla="*/ 626 h 2536"/>
                  <a:gd name="T102" fmla="*/ 725 w 3422"/>
                  <a:gd name="T103" fmla="*/ 499 h 2536"/>
                  <a:gd name="T104" fmla="*/ 982 w 3422"/>
                  <a:gd name="T105" fmla="*/ 439 h 2536"/>
                  <a:gd name="T106" fmla="*/ 1212 w 3422"/>
                  <a:gd name="T107" fmla="*/ 197 h 2536"/>
                  <a:gd name="T108" fmla="*/ 1525 w 3422"/>
                  <a:gd name="T109" fmla="*/ 4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22" h="2536">
                    <a:moveTo>
                      <a:pt x="1805" y="0"/>
                    </a:moveTo>
                    <a:lnTo>
                      <a:pt x="1879" y="3"/>
                    </a:lnTo>
                    <a:lnTo>
                      <a:pt x="1952" y="12"/>
                    </a:lnTo>
                    <a:lnTo>
                      <a:pt x="2025" y="25"/>
                    </a:lnTo>
                    <a:lnTo>
                      <a:pt x="2095" y="44"/>
                    </a:lnTo>
                    <a:lnTo>
                      <a:pt x="2164" y="68"/>
                    </a:lnTo>
                    <a:lnTo>
                      <a:pt x="2231" y="96"/>
                    </a:lnTo>
                    <a:lnTo>
                      <a:pt x="2296" y="130"/>
                    </a:lnTo>
                    <a:lnTo>
                      <a:pt x="2357" y="168"/>
                    </a:lnTo>
                    <a:lnTo>
                      <a:pt x="2418" y="212"/>
                    </a:lnTo>
                    <a:lnTo>
                      <a:pt x="2474" y="260"/>
                    </a:lnTo>
                    <a:lnTo>
                      <a:pt x="2527" y="312"/>
                    </a:lnTo>
                    <a:lnTo>
                      <a:pt x="2575" y="367"/>
                    </a:lnTo>
                    <a:lnTo>
                      <a:pt x="2619" y="425"/>
                    </a:lnTo>
                    <a:lnTo>
                      <a:pt x="2659" y="486"/>
                    </a:lnTo>
                    <a:lnTo>
                      <a:pt x="2693" y="549"/>
                    </a:lnTo>
                    <a:lnTo>
                      <a:pt x="2723" y="616"/>
                    </a:lnTo>
                    <a:lnTo>
                      <a:pt x="2748" y="683"/>
                    </a:lnTo>
                    <a:lnTo>
                      <a:pt x="2768" y="754"/>
                    </a:lnTo>
                    <a:lnTo>
                      <a:pt x="2782" y="825"/>
                    </a:lnTo>
                    <a:lnTo>
                      <a:pt x="2851" y="846"/>
                    </a:lnTo>
                    <a:lnTo>
                      <a:pt x="2916" y="873"/>
                    </a:lnTo>
                    <a:lnTo>
                      <a:pt x="2979" y="905"/>
                    </a:lnTo>
                    <a:lnTo>
                      <a:pt x="3038" y="943"/>
                    </a:lnTo>
                    <a:lnTo>
                      <a:pt x="3094" y="984"/>
                    </a:lnTo>
                    <a:lnTo>
                      <a:pt x="3146" y="1030"/>
                    </a:lnTo>
                    <a:lnTo>
                      <a:pt x="3195" y="1081"/>
                    </a:lnTo>
                    <a:lnTo>
                      <a:pt x="3240" y="1135"/>
                    </a:lnTo>
                    <a:lnTo>
                      <a:pt x="3280" y="1192"/>
                    </a:lnTo>
                    <a:lnTo>
                      <a:pt x="3317" y="1253"/>
                    </a:lnTo>
                    <a:lnTo>
                      <a:pt x="3347" y="1316"/>
                    </a:lnTo>
                    <a:lnTo>
                      <a:pt x="3373" y="1383"/>
                    </a:lnTo>
                    <a:lnTo>
                      <a:pt x="3394" y="1451"/>
                    </a:lnTo>
                    <a:lnTo>
                      <a:pt x="3409" y="1522"/>
                    </a:lnTo>
                    <a:lnTo>
                      <a:pt x="3419" y="1593"/>
                    </a:lnTo>
                    <a:lnTo>
                      <a:pt x="3422" y="1667"/>
                    </a:lnTo>
                    <a:lnTo>
                      <a:pt x="3420" y="1731"/>
                    </a:lnTo>
                    <a:lnTo>
                      <a:pt x="3412" y="1796"/>
                    </a:lnTo>
                    <a:lnTo>
                      <a:pt x="3400" y="1859"/>
                    </a:lnTo>
                    <a:lnTo>
                      <a:pt x="3383" y="1921"/>
                    </a:lnTo>
                    <a:lnTo>
                      <a:pt x="3362" y="1983"/>
                    </a:lnTo>
                    <a:lnTo>
                      <a:pt x="3337" y="2042"/>
                    </a:lnTo>
                    <a:lnTo>
                      <a:pt x="3307" y="2099"/>
                    </a:lnTo>
                    <a:lnTo>
                      <a:pt x="3273" y="2154"/>
                    </a:lnTo>
                    <a:lnTo>
                      <a:pt x="3235" y="2207"/>
                    </a:lnTo>
                    <a:lnTo>
                      <a:pt x="3192" y="2257"/>
                    </a:lnTo>
                    <a:lnTo>
                      <a:pt x="3146" y="2304"/>
                    </a:lnTo>
                    <a:lnTo>
                      <a:pt x="3096" y="2348"/>
                    </a:lnTo>
                    <a:lnTo>
                      <a:pt x="3045" y="2386"/>
                    </a:lnTo>
                    <a:lnTo>
                      <a:pt x="2991" y="2422"/>
                    </a:lnTo>
                    <a:lnTo>
                      <a:pt x="2934" y="2452"/>
                    </a:lnTo>
                    <a:lnTo>
                      <a:pt x="2876" y="2478"/>
                    </a:lnTo>
                    <a:lnTo>
                      <a:pt x="2816" y="2500"/>
                    </a:lnTo>
                    <a:lnTo>
                      <a:pt x="2754" y="2516"/>
                    </a:lnTo>
                    <a:lnTo>
                      <a:pt x="2692" y="2529"/>
                    </a:lnTo>
                    <a:lnTo>
                      <a:pt x="2628" y="2535"/>
                    </a:lnTo>
                    <a:lnTo>
                      <a:pt x="2099" y="2535"/>
                    </a:lnTo>
                    <a:lnTo>
                      <a:pt x="2077" y="2533"/>
                    </a:lnTo>
                    <a:lnTo>
                      <a:pt x="2057" y="2526"/>
                    </a:lnTo>
                    <a:lnTo>
                      <a:pt x="2039" y="2514"/>
                    </a:lnTo>
                    <a:lnTo>
                      <a:pt x="2025" y="2500"/>
                    </a:lnTo>
                    <a:lnTo>
                      <a:pt x="2013" y="2482"/>
                    </a:lnTo>
                    <a:lnTo>
                      <a:pt x="2006" y="2462"/>
                    </a:lnTo>
                    <a:lnTo>
                      <a:pt x="2004" y="2440"/>
                    </a:lnTo>
                    <a:lnTo>
                      <a:pt x="2006" y="2419"/>
                    </a:lnTo>
                    <a:lnTo>
                      <a:pt x="2013" y="2399"/>
                    </a:lnTo>
                    <a:lnTo>
                      <a:pt x="2025" y="2381"/>
                    </a:lnTo>
                    <a:lnTo>
                      <a:pt x="2039" y="2367"/>
                    </a:lnTo>
                    <a:lnTo>
                      <a:pt x="2057" y="2355"/>
                    </a:lnTo>
                    <a:lnTo>
                      <a:pt x="2077" y="2348"/>
                    </a:lnTo>
                    <a:lnTo>
                      <a:pt x="2099" y="2346"/>
                    </a:lnTo>
                    <a:lnTo>
                      <a:pt x="2617" y="2346"/>
                    </a:lnTo>
                    <a:lnTo>
                      <a:pt x="2681" y="2338"/>
                    </a:lnTo>
                    <a:lnTo>
                      <a:pt x="2741" y="2323"/>
                    </a:lnTo>
                    <a:lnTo>
                      <a:pt x="2800" y="2303"/>
                    </a:lnTo>
                    <a:lnTo>
                      <a:pt x="2856" y="2277"/>
                    </a:lnTo>
                    <a:lnTo>
                      <a:pt x="2910" y="2247"/>
                    </a:lnTo>
                    <a:lnTo>
                      <a:pt x="2961" y="2211"/>
                    </a:lnTo>
                    <a:lnTo>
                      <a:pt x="3008" y="2172"/>
                    </a:lnTo>
                    <a:lnTo>
                      <a:pt x="3052" y="2127"/>
                    </a:lnTo>
                    <a:lnTo>
                      <a:pt x="3091" y="2079"/>
                    </a:lnTo>
                    <a:lnTo>
                      <a:pt x="3126" y="2028"/>
                    </a:lnTo>
                    <a:lnTo>
                      <a:pt x="3158" y="1973"/>
                    </a:lnTo>
                    <a:lnTo>
                      <a:pt x="3184" y="1916"/>
                    </a:lnTo>
                    <a:lnTo>
                      <a:pt x="3204" y="1857"/>
                    </a:lnTo>
                    <a:lnTo>
                      <a:pt x="3219" y="1795"/>
                    </a:lnTo>
                    <a:lnTo>
                      <a:pt x="3228" y="1731"/>
                    </a:lnTo>
                    <a:lnTo>
                      <a:pt x="3231" y="1667"/>
                    </a:lnTo>
                    <a:lnTo>
                      <a:pt x="3228" y="1606"/>
                    </a:lnTo>
                    <a:lnTo>
                      <a:pt x="3221" y="1546"/>
                    </a:lnTo>
                    <a:lnTo>
                      <a:pt x="3208" y="1488"/>
                    </a:lnTo>
                    <a:lnTo>
                      <a:pt x="3190" y="1430"/>
                    </a:lnTo>
                    <a:lnTo>
                      <a:pt x="3167" y="1375"/>
                    </a:lnTo>
                    <a:lnTo>
                      <a:pt x="3140" y="1324"/>
                    </a:lnTo>
                    <a:lnTo>
                      <a:pt x="3109" y="1274"/>
                    </a:lnTo>
                    <a:lnTo>
                      <a:pt x="3075" y="1227"/>
                    </a:lnTo>
                    <a:lnTo>
                      <a:pt x="3036" y="1184"/>
                    </a:lnTo>
                    <a:lnTo>
                      <a:pt x="2993" y="1144"/>
                    </a:lnTo>
                    <a:lnTo>
                      <a:pt x="2949" y="1109"/>
                    </a:lnTo>
                    <a:lnTo>
                      <a:pt x="2900" y="1077"/>
                    </a:lnTo>
                    <a:lnTo>
                      <a:pt x="2849" y="1048"/>
                    </a:lnTo>
                    <a:lnTo>
                      <a:pt x="2796" y="1026"/>
                    </a:lnTo>
                    <a:lnTo>
                      <a:pt x="2740" y="1008"/>
                    </a:lnTo>
                    <a:lnTo>
                      <a:pt x="2682" y="996"/>
                    </a:lnTo>
                    <a:lnTo>
                      <a:pt x="2662" y="989"/>
                    </a:lnTo>
                    <a:lnTo>
                      <a:pt x="2644" y="980"/>
                    </a:lnTo>
                    <a:lnTo>
                      <a:pt x="2629" y="966"/>
                    </a:lnTo>
                    <a:lnTo>
                      <a:pt x="2616" y="950"/>
                    </a:lnTo>
                    <a:lnTo>
                      <a:pt x="2608" y="931"/>
                    </a:lnTo>
                    <a:lnTo>
                      <a:pt x="2604" y="910"/>
                    </a:lnTo>
                    <a:lnTo>
                      <a:pt x="2594" y="843"/>
                    </a:lnTo>
                    <a:lnTo>
                      <a:pt x="2579" y="778"/>
                    </a:lnTo>
                    <a:lnTo>
                      <a:pt x="2559" y="714"/>
                    </a:lnTo>
                    <a:lnTo>
                      <a:pt x="2535" y="654"/>
                    </a:lnTo>
                    <a:lnTo>
                      <a:pt x="2505" y="596"/>
                    </a:lnTo>
                    <a:lnTo>
                      <a:pt x="2472" y="541"/>
                    </a:lnTo>
                    <a:lnTo>
                      <a:pt x="2433" y="489"/>
                    </a:lnTo>
                    <a:lnTo>
                      <a:pt x="2392" y="440"/>
                    </a:lnTo>
                    <a:lnTo>
                      <a:pt x="2346" y="396"/>
                    </a:lnTo>
                    <a:lnTo>
                      <a:pt x="2296" y="354"/>
                    </a:lnTo>
                    <a:lnTo>
                      <a:pt x="2244" y="317"/>
                    </a:lnTo>
                    <a:lnTo>
                      <a:pt x="2189" y="285"/>
                    </a:lnTo>
                    <a:lnTo>
                      <a:pt x="2131" y="255"/>
                    </a:lnTo>
                    <a:lnTo>
                      <a:pt x="2069" y="233"/>
                    </a:lnTo>
                    <a:lnTo>
                      <a:pt x="2007" y="214"/>
                    </a:lnTo>
                    <a:lnTo>
                      <a:pt x="1942" y="199"/>
                    </a:lnTo>
                    <a:lnTo>
                      <a:pt x="1875" y="191"/>
                    </a:lnTo>
                    <a:lnTo>
                      <a:pt x="1806" y="189"/>
                    </a:lnTo>
                    <a:lnTo>
                      <a:pt x="1740" y="191"/>
                    </a:lnTo>
                    <a:lnTo>
                      <a:pt x="1676" y="199"/>
                    </a:lnTo>
                    <a:lnTo>
                      <a:pt x="1612" y="213"/>
                    </a:lnTo>
                    <a:lnTo>
                      <a:pt x="1551" y="231"/>
                    </a:lnTo>
                    <a:lnTo>
                      <a:pt x="1490" y="253"/>
                    </a:lnTo>
                    <a:lnTo>
                      <a:pt x="1432" y="281"/>
                    </a:lnTo>
                    <a:lnTo>
                      <a:pt x="1377" y="314"/>
                    </a:lnTo>
                    <a:lnTo>
                      <a:pt x="1324" y="350"/>
                    </a:lnTo>
                    <a:lnTo>
                      <a:pt x="1275" y="390"/>
                    </a:lnTo>
                    <a:lnTo>
                      <a:pt x="1229" y="434"/>
                    </a:lnTo>
                    <a:lnTo>
                      <a:pt x="1186" y="483"/>
                    </a:lnTo>
                    <a:lnTo>
                      <a:pt x="1146" y="534"/>
                    </a:lnTo>
                    <a:lnTo>
                      <a:pt x="1112" y="589"/>
                    </a:lnTo>
                    <a:lnTo>
                      <a:pt x="1081" y="648"/>
                    </a:lnTo>
                    <a:lnTo>
                      <a:pt x="1071" y="664"/>
                    </a:lnTo>
                    <a:lnTo>
                      <a:pt x="1057" y="679"/>
                    </a:lnTo>
                    <a:lnTo>
                      <a:pt x="1040" y="690"/>
                    </a:lnTo>
                    <a:lnTo>
                      <a:pt x="1022" y="698"/>
                    </a:lnTo>
                    <a:lnTo>
                      <a:pt x="1003" y="702"/>
                    </a:lnTo>
                    <a:lnTo>
                      <a:pt x="982" y="701"/>
                    </a:lnTo>
                    <a:lnTo>
                      <a:pt x="962" y="696"/>
                    </a:lnTo>
                    <a:lnTo>
                      <a:pt x="924" y="684"/>
                    </a:lnTo>
                    <a:lnTo>
                      <a:pt x="883" y="677"/>
                    </a:lnTo>
                    <a:lnTo>
                      <a:pt x="842" y="675"/>
                    </a:lnTo>
                    <a:lnTo>
                      <a:pt x="794" y="678"/>
                    </a:lnTo>
                    <a:lnTo>
                      <a:pt x="748" y="687"/>
                    </a:lnTo>
                    <a:lnTo>
                      <a:pt x="705" y="703"/>
                    </a:lnTo>
                    <a:lnTo>
                      <a:pt x="664" y="723"/>
                    </a:lnTo>
                    <a:lnTo>
                      <a:pt x="627" y="748"/>
                    </a:lnTo>
                    <a:lnTo>
                      <a:pt x="593" y="778"/>
                    </a:lnTo>
                    <a:lnTo>
                      <a:pt x="563" y="812"/>
                    </a:lnTo>
                    <a:lnTo>
                      <a:pt x="538" y="849"/>
                    </a:lnTo>
                    <a:lnTo>
                      <a:pt x="518" y="890"/>
                    </a:lnTo>
                    <a:lnTo>
                      <a:pt x="502" y="933"/>
                    </a:lnTo>
                    <a:lnTo>
                      <a:pt x="493" y="979"/>
                    </a:lnTo>
                    <a:lnTo>
                      <a:pt x="490" y="1027"/>
                    </a:lnTo>
                    <a:lnTo>
                      <a:pt x="492" y="1068"/>
                    </a:lnTo>
                    <a:lnTo>
                      <a:pt x="499" y="1109"/>
                    </a:lnTo>
                    <a:lnTo>
                      <a:pt x="510" y="1148"/>
                    </a:lnTo>
                    <a:lnTo>
                      <a:pt x="516" y="1170"/>
                    </a:lnTo>
                    <a:lnTo>
                      <a:pt x="516" y="1192"/>
                    </a:lnTo>
                    <a:lnTo>
                      <a:pt x="511" y="1212"/>
                    </a:lnTo>
                    <a:lnTo>
                      <a:pt x="501" y="1232"/>
                    </a:lnTo>
                    <a:lnTo>
                      <a:pt x="487" y="1249"/>
                    </a:lnTo>
                    <a:lnTo>
                      <a:pt x="469" y="1263"/>
                    </a:lnTo>
                    <a:lnTo>
                      <a:pt x="424" y="1292"/>
                    </a:lnTo>
                    <a:lnTo>
                      <a:pt x="382" y="1326"/>
                    </a:lnTo>
                    <a:lnTo>
                      <a:pt x="344" y="1363"/>
                    </a:lnTo>
                    <a:lnTo>
                      <a:pt x="309" y="1402"/>
                    </a:lnTo>
                    <a:lnTo>
                      <a:pt x="279" y="1446"/>
                    </a:lnTo>
                    <a:lnTo>
                      <a:pt x="253" y="1492"/>
                    </a:lnTo>
                    <a:lnTo>
                      <a:pt x="231" y="1539"/>
                    </a:lnTo>
                    <a:lnTo>
                      <a:pt x="213" y="1589"/>
                    </a:lnTo>
                    <a:lnTo>
                      <a:pt x="201" y="1641"/>
                    </a:lnTo>
                    <a:lnTo>
                      <a:pt x="192" y="1694"/>
                    </a:lnTo>
                    <a:lnTo>
                      <a:pt x="190" y="1748"/>
                    </a:lnTo>
                    <a:lnTo>
                      <a:pt x="193" y="1808"/>
                    </a:lnTo>
                    <a:lnTo>
                      <a:pt x="203" y="1868"/>
                    </a:lnTo>
                    <a:lnTo>
                      <a:pt x="217" y="1927"/>
                    </a:lnTo>
                    <a:lnTo>
                      <a:pt x="238" y="1983"/>
                    </a:lnTo>
                    <a:lnTo>
                      <a:pt x="263" y="2036"/>
                    </a:lnTo>
                    <a:lnTo>
                      <a:pt x="293" y="2086"/>
                    </a:lnTo>
                    <a:lnTo>
                      <a:pt x="328" y="2133"/>
                    </a:lnTo>
                    <a:lnTo>
                      <a:pt x="367" y="2177"/>
                    </a:lnTo>
                    <a:lnTo>
                      <a:pt x="408" y="2216"/>
                    </a:lnTo>
                    <a:lnTo>
                      <a:pt x="454" y="2251"/>
                    </a:lnTo>
                    <a:lnTo>
                      <a:pt x="503" y="2282"/>
                    </a:lnTo>
                    <a:lnTo>
                      <a:pt x="554" y="2307"/>
                    </a:lnTo>
                    <a:lnTo>
                      <a:pt x="608" y="2326"/>
                    </a:lnTo>
                    <a:lnTo>
                      <a:pt x="663" y="2340"/>
                    </a:lnTo>
                    <a:lnTo>
                      <a:pt x="719" y="2346"/>
                    </a:lnTo>
                    <a:lnTo>
                      <a:pt x="1322" y="2346"/>
                    </a:lnTo>
                    <a:lnTo>
                      <a:pt x="1344" y="2349"/>
                    </a:lnTo>
                    <a:lnTo>
                      <a:pt x="1364" y="2356"/>
                    </a:lnTo>
                    <a:lnTo>
                      <a:pt x="1381" y="2367"/>
                    </a:lnTo>
                    <a:lnTo>
                      <a:pt x="1396" y="2381"/>
                    </a:lnTo>
                    <a:lnTo>
                      <a:pt x="1407" y="2399"/>
                    </a:lnTo>
                    <a:lnTo>
                      <a:pt x="1415" y="2420"/>
                    </a:lnTo>
                    <a:lnTo>
                      <a:pt x="1417" y="2441"/>
                    </a:lnTo>
                    <a:lnTo>
                      <a:pt x="1415" y="2463"/>
                    </a:lnTo>
                    <a:lnTo>
                      <a:pt x="1407" y="2483"/>
                    </a:lnTo>
                    <a:lnTo>
                      <a:pt x="1396" y="2501"/>
                    </a:lnTo>
                    <a:lnTo>
                      <a:pt x="1381" y="2515"/>
                    </a:lnTo>
                    <a:lnTo>
                      <a:pt x="1364" y="2527"/>
                    </a:lnTo>
                    <a:lnTo>
                      <a:pt x="1344" y="2534"/>
                    </a:lnTo>
                    <a:lnTo>
                      <a:pt x="1322" y="2536"/>
                    </a:lnTo>
                    <a:lnTo>
                      <a:pt x="711" y="2536"/>
                    </a:lnTo>
                    <a:lnTo>
                      <a:pt x="648" y="2530"/>
                    </a:lnTo>
                    <a:lnTo>
                      <a:pt x="586" y="2517"/>
                    </a:lnTo>
                    <a:lnTo>
                      <a:pt x="525" y="2500"/>
                    </a:lnTo>
                    <a:lnTo>
                      <a:pt x="466" y="2476"/>
                    </a:lnTo>
                    <a:lnTo>
                      <a:pt x="408" y="2448"/>
                    </a:lnTo>
                    <a:lnTo>
                      <a:pt x="353" y="2413"/>
                    </a:lnTo>
                    <a:lnTo>
                      <a:pt x="301" y="2374"/>
                    </a:lnTo>
                    <a:lnTo>
                      <a:pt x="252" y="2330"/>
                    </a:lnTo>
                    <a:lnTo>
                      <a:pt x="205" y="2282"/>
                    </a:lnTo>
                    <a:lnTo>
                      <a:pt x="163" y="2231"/>
                    </a:lnTo>
                    <a:lnTo>
                      <a:pt x="126" y="2177"/>
                    </a:lnTo>
                    <a:lnTo>
                      <a:pt x="93" y="2120"/>
                    </a:lnTo>
                    <a:lnTo>
                      <a:pt x="64" y="2062"/>
                    </a:lnTo>
                    <a:lnTo>
                      <a:pt x="42" y="2001"/>
                    </a:lnTo>
                    <a:lnTo>
                      <a:pt x="24" y="1940"/>
                    </a:lnTo>
                    <a:lnTo>
                      <a:pt x="10" y="1877"/>
                    </a:lnTo>
                    <a:lnTo>
                      <a:pt x="3" y="1813"/>
                    </a:lnTo>
                    <a:lnTo>
                      <a:pt x="0" y="1748"/>
                    </a:lnTo>
                    <a:lnTo>
                      <a:pt x="3" y="1683"/>
                    </a:lnTo>
                    <a:lnTo>
                      <a:pt x="11" y="1618"/>
                    </a:lnTo>
                    <a:lnTo>
                      <a:pt x="25" y="1556"/>
                    </a:lnTo>
                    <a:lnTo>
                      <a:pt x="45" y="1495"/>
                    </a:lnTo>
                    <a:lnTo>
                      <a:pt x="69" y="1436"/>
                    </a:lnTo>
                    <a:lnTo>
                      <a:pt x="98" y="1379"/>
                    </a:lnTo>
                    <a:lnTo>
                      <a:pt x="132" y="1325"/>
                    </a:lnTo>
                    <a:lnTo>
                      <a:pt x="170" y="1274"/>
                    </a:lnTo>
                    <a:lnTo>
                      <a:pt x="213" y="1225"/>
                    </a:lnTo>
                    <a:lnTo>
                      <a:pt x="260" y="1181"/>
                    </a:lnTo>
                    <a:lnTo>
                      <a:pt x="311" y="1141"/>
                    </a:lnTo>
                    <a:lnTo>
                      <a:pt x="305" y="1103"/>
                    </a:lnTo>
                    <a:lnTo>
                      <a:pt x="301" y="1066"/>
                    </a:lnTo>
                    <a:lnTo>
                      <a:pt x="299" y="1028"/>
                    </a:lnTo>
                    <a:lnTo>
                      <a:pt x="302" y="970"/>
                    </a:lnTo>
                    <a:lnTo>
                      <a:pt x="312" y="913"/>
                    </a:lnTo>
                    <a:lnTo>
                      <a:pt x="327" y="857"/>
                    </a:lnTo>
                    <a:lnTo>
                      <a:pt x="348" y="805"/>
                    </a:lnTo>
                    <a:lnTo>
                      <a:pt x="374" y="755"/>
                    </a:lnTo>
                    <a:lnTo>
                      <a:pt x="404" y="708"/>
                    </a:lnTo>
                    <a:lnTo>
                      <a:pt x="440" y="665"/>
                    </a:lnTo>
                    <a:lnTo>
                      <a:pt x="479" y="626"/>
                    </a:lnTo>
                    <a:lnTo>
                      <a:pt x="522" y="591"/>
                    </a:lnTo>
                    <a:lnTo>
                      <a:pt x="569" y="561"/>
                    </a:lnTo>
                    <a:lnTo>
                      <a:pt x="618" y="535"/>
                    </a:lnTo>
                    <a:lnTo>
                      <a:pt x="671" y="514"/>
                    </a:lnTo>
                    <a:lnTo>
                      <a:pt x="725" y="499"/>
                    </a:lnTo>
                    <a:lnTo>
                      <a:pt x="784" y="490"/>
                    </a:lnTo>
                    <a:lnTo>
                      <a:pt x="842" y="486"/>
                    </a:lnTo>
                    <a:lnTo>
                      <a:pt x="895" y="489"/>
                    </a:lnTo>
                    <a:lnTo>
                      <a:pt x="946" y="496"/>
                    </a:lnTo>
                    <a:lnTo>
                      <a:pt x="982" y="439"/>
                    </a:lnTo>
                    <a:lnTo>
                      <a:pt x="1021" y="384"/>
                    </a:lnTo>
                    <a:lnTo>
                      <a:pt x="1063" y="333"/>
                    </a:lnTo>
                    <a:lnTo>
                      <a:pt x="1110" y="285"/>
                    </a:lnTo>
                    <a:lnTo>
                      <a:pt x="1160" y="239"/>
                    </a:lnTo>
                    <a:lnTo>
                      <a:pt x="1212" y="197"/>
                    </a:lnTo>
                    <a:lnTo>
                      <a:pt x="1268" y="158"/>
                    </a:lnTo>
                    <a:lnTo>
                      <a:pt x="1329" y="122"/>
                    </a:lnTo>
                    <a:lnTo>
                      <a:pt x="1393" y="90"/>
                    </a:lnTo>
                    <a:lnTo>
                      <a:pt x="1457" y="62"/>
                    </a:lnTo>
                    <a:lnTo>
                      <a:pt x="1525" y="41"/>
                    </a:lnTo>
                    <a:lnTo>
                      <a:pt x="1593" y="23"/>
                    </a:lnTo>
                    <a:lnTo>
                      <a:pt x="1663" y="10"/>
                    </a:lnTo>
                    <a:lnTo>
                      <a:pt x="1734" y="3"/>
                    </a:lnTo>
                    <a:lnTo>
                      <a:pt x="18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5" name="Freeform 59"/>
              <p:cNvSpPr/>
              <p:nvPr/>
            </p:nvSpPr>
            <p:spPr bwMode="auto">
              <a:xfrm>
                <a:off x="2730500" y="2130425"/>
                <a:ext cx="190500" cy="314325"/>
              </a:xfrm>
              <a:custGeom>
                <a:avLst/>
                <a:gdLst>
                  <a:gd name="T0" fmla="*/ 597 w 1194"/>
                  <a:gd name="T1" fmla="*/ 0 h 1985"/>
                  <a:gd name="T2" fmla="*/ 616 w 1194"/>
                  <a:gd name="T3" fmla="*/ 1 h 1985"/>
                  <a:gd name="T4" fmla="*/ 633 w 1194"/>
                  <a:gd name="T5" fmla="*/ 7 h 1985"/>
                  <a:gd name="T6" fmla="*/ 650 w 1194"/>
                  <a:gd name="T7" fmla="*/ 16 h 1985"/>
                  <a:gd name="T8" fmla="*/ 664 w 1194"/>
                  <a:gd name="T9" fmla="*/ 28 h 1985"/>
                  <a:gd name="T10" fmla="*/ 1167 w 1194"/>
                  <a:gd name="T11" fmla="*/ 530 h 1985"/>
                  <a:gd name="T12" fmla="*/ 1181 w 1194"/>
                  <a:gd name="T13" fmla="*/ 547 h 1985"/>
                  <a:gd name="T14" fmla="*/ 1190 w 1194"/>
                  <a:gd name="T15" fmla="*/ 567 h 1985"/>
                  <a:gd name="T16" fmla="*/ 1194 w 1194"/>
                  <a:gd name="T17" fmla="*/ 587 h 1985"/>
                  <a:gd name="T18" fmla="*/ 1194 w 1194"/>
                  <a:gd name="T19" fmla="*/ 607 h 1985"/>
                  <a:gd name="T20" fmla="*/ 1190 w 1194"/>
                  <a:gd name="T21" fmla="*/ 628 h 1985"/>
                  <a:gd name="T22" fmla="*/ 1181 w 1194"/>
                  <a:gd name="T23" fmla="*/ 647 h 1985"/>
                  <a:gd name="T24" fmla="*/ 1167 w 1194"/>
                  <a:gd name="T25" fmla="*/ 664 h 1985"/>
                  <a:gd name="T26" fmla="*/ 1150 w 1194"/>
                  <a:gd name="T27" fmla="*/ 678 h 1985"/>
                  <a:gd name="T28" fmla="*/ 1131 w 1194"/>
                  <a:gd name="T29" fmla="*/ 687 h 1985"/>
                  <a:gd name="T30" fmla="*/ 1110 w 1194"/>
                  <a:gd name="T31" fmla="*/ 691 h 1985"/>
                  <a:gd name="T32" fmla="*/ 1090 w 1194"/>
                  <a:gd name="T33" fmla="*/ 691 h 1985"/>
                  <a:gd name="T34" fmla="*/ 1070 w 1194"/>
                  <a:gd name="T35" fmla="*/ 687 h 1985"/>
                  <a:gd name="T36" fmla="*/ 1050 w 1194"/>
                  <a:gd name="T37" fmla="*/ 678 h 1985"/>
                  <a:gd name="T38" fmla="*/ 1033 w 1194"/>
                  <a:gd name="T39" fmla="*/ 664 h 1985"/>
                  <a:gd name="T40" fmla="*/ 692 w 1194"/>
                  <a:gd name="T41" fmla="*/ 324 h 1985"/>
                  <a:gd name="T42" fmla="*/ 692 w 1194"/>
                  <a:gd name="T43" fmla="*/ 1889 h 1985"/>
                  <a:gd name="T44" fmla="*/ 689 w 1194"/>
                  <a:gd name="T45" fmla="*/ 1912 h 1985"/>
                  <a:gd name="T46" fmla="*/ 682 w 1194"/>
                  <a:gd name="T47" fmla="*/ 1932 h 1985"/>
                  <a:gd name="T48" fmla="*/ 672 w 1194"/>
                  <a:gd name="T49" fmla="*/ 1949 h 1985"/>
                  <a:gd name="T50" fmla="*/ 657 w 1194"/>
                  <a:gd name="T51" fmla="*/ 1964 h 1985"/>
                  <a:gd name="T52" fmla="*/ 639 w 1194"/>
                  <a:gd name="T53" fmla="*/ 1975 h 1985"/>
                  <a:gd name="T54" fmla="*/ 619 w 1194"/>
                  <a:gd name="T55" fmla="*/ 1982 h 1985"/>
                  <a:gd name="T56" fmla="*/ 597 w 1194"/>
                  <a:gd name="T57" fmla="*/ 1985 h 1985"/>
                  <a:gd name="T58" fmla="*/ 575 w 1194"/>
                  <a:gd name="T59" fmla="*/ 1982 h 1985"/>
                  <a:gd name="T60" fmla="*/ 555 w 1194"/>
                  <a:gd name="T61" fmla="*/ 1975 h 1985"/>
                  <a:gd name="T62" fmla="*/ 538 w 1194"/>
                  <a:gd name="T63" fmla="*/ 1964 h 1985"/>
                  <a:gd name="T64" fmla="*/ 523 w 1194"/>
                  <a:gd name="T65" fmla="*/ 1949 h 1985"/>
                  <a:gd name="T66" fmla="*/ 512 w 1194"/>
                  <a:gd name="T67" fmla="*/ 1932 h 1985"/>
                  <a:gd name="T68" fmla="*/ 504 w 1194"/>
                  <a:gd name="T69" fmla="*/ 1912 h 1985"/>
                  <a:gd name="T70" fmla="*/ 502 w 1194"/>
                  <a:gd name="T71" fmla="*/ 1889 h 1985"/>
                  <a:gd name="T72" fmla="*/ 502 w 1194"/>
                  <a:gd name="T73" fmla="*/ 324 h 1985"/>
                  <a:gd name="T74" fmla="*/ 161 w 1194"/>
                  <a:gd name="T75" fmla="*/ 664 h 1985"/>
                  <a:gd name="T76" fmla="*/ 146 w 1194"/>
                  <a:gd name="T77" fmla="*/ 677 h 1985"/>
                  <a:gd name="T78" fmla="*/ 129 w 1194"/>
                  <a:gd name="T79" fmla="*/ 685 h 1985"/>
                  <a:gd name="T80" fmla="*/ 112 w 1194"/>
                  <a:gd name="T81" fmla="*/ 690 h 1985"/>
                  <a:gd name="T82" fmla="*/ 94 w 1194"/>
                  <a:gd name="T83" fmla="*/ 692 h 1985"/>
                  <a:gd name="T84" fmla="*/ 76 w 1194"/>
                  <a:gd name="T85" fmla="*/ 690 h 1985"/>
                  <a:gd name="T86" fmla="*/ 58 w 1194"/>
                  <a:gd name="T87" fmla="*/ 685 h 1985"/>
                  <a:gd name="T88" fmla="*/ 42 w 1194"/>
                  <a:gd name="T89" fmla="*/ 677 h 1985"/>
                  <a:gd name="T90" fmla="*/ 27 w 1194"/>
                  <a:gd name="T91" fmla="*/ 664 h 1985"/>
                  <a:gd name="T92" fmla="*/ 14 w 1194"/>
                  <a:gd name="T93" fmla="*/ 647 h 1985"/>
                  <a:gd name="T94" fmla="*/ 4 w 1194"/>
                  <a:gd name="T95" fmla="*/ 628 h 1985"/>
                  <a:gd name="T96" fmla="*/ 0 w 1194"/>
                  <a:gd name="T97" fmla="*/ 607 h 1985"/>
                  <a:gd name="T98" fmla="*/ 0 w 1194"/>
                  <a:gd name="T99" fmla="*/ 587 h 1985"/>
                  <a:gd name="T100" fmla="*/ 4 w 1194"/>
                  <a:gd name="T101" fmla="*/ 567 h 1985"/>
                  <a:gd name="T102" fmla="*/ 14 w 1194"/>
                  <a:gd name="T103" fmla="*/ 547 h 1985"/>
                  <a:gd name="T104" fmla="*/ 27 w 1194"/>
                  <a:gd name="T105" fmla="*/ 530 h 1985"/>
                  <a:gd name="T106" fmla="*/ 530 w 1194"/>
                  <a:gd name="T107" fmla="*/ 28 h 1985"/>
                  <a:gd name="T108" fmla="*/ 545 w 1194"/>
                  <a:gd name="T109" fmla="*/ 16 h 1985"/>
                  <a:gd name="T110" fmla="*/ 562 w 1194"/>
                  <a:gd name="T111" fmla="*/ 6 h 1985"/>
                  <a:gd name="T112" fmla="*/ 579 w 1194"/>
                  <a:gd name="T113" fmla="*/ 1 h 1985"/>
                  <a:gd name="T114" fmla="*/ 597 w 1194"/>
                  <a:gd name="T115" fmla="*/ 0 h 1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94" h="1985">
                    <a:moveTo>
                      <a:pt x="597" y="0"/>
                    </a:moveTo>
                    <a:lnTo>
                      <a:pt x="616" y="1"/>
                    </a:lnTo>
                    <a:lnTo>
                      <a:pt x="633" y="7"/>
                    </a:lnTo>
                    <a:lnTo>
                      <a:pt x="650" y="16"/>
                    </a:lnTo>
                    <a:lnTo>
                      <a:pt x="664" y="28"/>
                    </a:lnTo>
                    <a:lnTo>
                      <a:pt x="1167" y="530"/>
                    </a:lnTo>
                    <a:lnTo>
                      <a:pt x="1181" y="547"/>
                    </a:lnTo>
                    <a:lnTo>
                      <a:pt x="1190" y="567"/>
                    </a:lnTo>
                    <a:lnTo>
                      <a:pt x="1194" y="587"/>
                    </a:lnTo>
                    <a:lnTo>
                      <a:pt x="1194" y="607"/>
                    </a:lnTo>
                    <a:lnTo>
                      <a:pt x="1190" y="628"/>
                    </a:lnTo>
                    <a:lnTo>
                      <a:pt x="1181" y="647"/>
                    </a:lnTo>
                    <a:lnTo>
                      <a:pt x="1167" y="664"/>
                    </a:lnTo>
                    <a:lnTo>
                      <a:pt x="1150" y="678"/>
                    </a:lnTo>
                    <a:lnTo>
                      <a:pt x="1131" y="687"/>
                    </a:lnTo>
                    <a:lnTo>
                      <a:pt x="1110" y="691"/>
                    </a:lnTo>
                    <a:lnTo>
                      <a:pt x="1090" y="691"/>
                    </a:lnTo>
                    <a:lnTo>
                      <a:pt x="1070" y="687"/>
                    </a:lnTo>
                    <a:lnTo>
                      <a:pt x="1050" y="678"/>
                    </a:lnTo>
                    <a:lnTo>
                      <a:pt x="1033" y="664"/>
                    </a:lnTo>
                    <a:lnTo>
                      <a:pt x="692" y="324"/>
                    </a:lnTo>
                    <a:lnTo>
                      <a:pt x="692" y="1889"/>
                    </a:lnTo>
                    <a:lnTo>
                      <a:pt x="689" y="1912"/>
                    </a:lnTo>
                    <a:lnTo>
                      <a:pt x="682" y="1932"/>
                    </a:lnTo>
                    <a:lnTo>
                      <a:pt x="672" y="1949"/>
                    </a:lnTo>
                    <a:lnTo>
                      <a:pt x="657" y="1964"/>
                    </a:lnTo>
                    <a:lnTo>
                      <a:pt x="639" y="1975"/>
                    </a:lnTo>
                    <a:lnTo>
                      <a:pt x="619" y="1982"/>
                    </a:lnTo>
                    <a:lnTo>
                      <a:pt x="597" y="1985"/>
                    </a:lnTo>
                    <a:lnTo>
                      <a:pt x="575" y="1982"/>
                    </a:lnTo>
                    <a:lnTo>
                      <a:pt x="555" y="1975"/>
                    </a:lnTo>
                    <a:lnTo>
                      <a:pt x="538" y="1964"/>
                    </a:lnTo>
                    <a:lnTo>
                      <a:pt x="523" y="1949"/>
                    </a:lnTo>
                    <a:lnTo>
                      <a:pt x="512" y="1932"/>
                    </a:lnTo>
                    <a:lnTo>
                      <a:pt x="504" y="1912"/>
                    </a:lnTo>
                    <a:lnTo>
                      <a:pt x="502" y="1889"/>
                    </a:lnTo>
                    <a:lnTo>
                      <a:pt x="502" y="324"/>
                    </a:lnTo>
                    <a:lnTo>
                      <a:pt x="161" y="664"/>
                    </a:lnTo>
                    <a:lnTo>
                      <a:pt x="146" y="677"/>
                    </a:lnTo>
                    <a:lnTo>
                      <a:pt x="129" y="685"/>
                    </a:lnTo>
                    <a:lnTo>
                      <a:pt x="112" y="690"/>
                    </a:lnTo>
                    <a:lnTo>
                      <a:pt x="94" y="692"/>
                    </a:lnTo>
                    <a:lnTo>
                      <a:pt x="76" y="690"/>
                    </a:lnTo>
                    <a:lnTo>
                      <a:pt x="58" y="685"/>
                    </a:lnTo>
                    <a:lnTo>
                      <a:pt x="42" y="677"/>
                    </a:lnTo>
                    <a:lnTo>
                      <a:pt x="27" y="664"/>
                    </a:lnTo>
                    <a:lnTo>
                      <a:pt x="14" y="647"/>
                    </a:lnTo>
                    <a:lnTo>
                      <a:pt x="4" y="628"/>
                    </a:lnTo>
                    <a:lnTo>
                      <a:pt x="0" y="607"/>
                    </a:lnTo>
                    <a:lnTo>
                      <a:pt x="0" y="587"/>
                    </a:lnTo>
                    <a:lnTo>
                      <a:pt x="4" y="567"/>
                    </a:lnTo>
                    <a:lnTo>
                      <a:pt x="14" y="547"/>
                    </a:lnTo>
                    <a:lnTo>
                      <a:pt x="27" y="530"/>
                    </a:lnTo>
                    <a:lnTo>
                      <a:pt x="530" y="28"/>
                    </a:lnTo>
                    <a:lnTo>
                      <a:pt x="545" y="16"/>
                    </a:lnTo>
                    <a:lnTo>
                      <a:pt x="562" y="6"/>
                    </a:lnTo>
                    <a:lnTo>
                      <a:pt x="579" y="1"/>
                    </a:lnTo>
                    <a:lnTo>
                      <a:pt x="59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3" name="Group 72"/>
          <p:cNvGrpSpPr/>
          <p:nvPr/>
        </p:nvGrpSpPr>
        <p:grpSpPr>
          <a:xfrm>
            <a:off x="4977546" y="5158662"/>
            <a:ext cx="885831" cy="887072"/>
            <a:chOff x="4977546" y="5158662"/>
            <a:chExt cx="885831" cy="887072"/>
          </a:xfrm>
        </p:grpSpPr>
        <p:sp>
          <p:nvSpPr>
            <p:cNvPr id="54" name="Oval 26"/>
            <p:cNvSpPr>
              <a:spLocks noChangeArrowheads="1"/>
            </p:cNvSpPr>
            <p:nvPr/>
          </p:nvSpPr>
          <p:spPr bwMode="auto">
            <a:xfrm>
              <a:off x="4977546" y="5158662"/>
              <a:ext cx="885831" cy="887072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5231540" y="5366223"/>
              <a:ext cx="377842" cy="471950"/>
              <a:chOff x="2611438" y="2698750"/>
              <a:chExt cx="427038" cy="533400"/>
            </a:xfrm>
            <a:solidFill>
              <a:schemeClr val="bg1"/>
            </a:solidFill>
          </p:grpSpPr>
          <p:sp>
            <p:nvSpPr>
              <p:cNvPr id="67" name="Freeform 126"/>
              <p:cNvSpPr>
                <a:spLocks noEditPoints="1"/>
              </p:cNvSpPr>
              <p:nvPr/>
            </p:nvSpPr>
            <p:spPr bwMode="auto">
              <a:xfrm>
                <a:off x="2611438" y="2698750"/>
                <a:ext cx="427038" cy="533400"/>
              </a:xfrm>
              <a:custGeom>
                <a:avLst/>
                <a:gdLst>
                  <a:gd name="T0" fmla="*/ 1093 w 2693"/>
                  <a:gd name="T1" fmla="*/ 218 h 3358"/>
                  <a:gd name="T2" fmla="*/ 787 w 2693"/>
                  <a:gd name="T3" fmla="*/ 335 h 3358"/>
                  <a:gd name="T4" fmla="*/ 530 w 2693"/>
                  <a:gd name="T5" fmla="*/ 529 h 3358"/>
                  <a:gd name="T6" fmla="*/ 335 w 2693"/>
                  <a:gd name="T7" fmla="*/ 786 h 3358"/>
                  <a:gd name="T8" fmla="*/ 218 w 2693"/>
                  <a:gd name="T9" fmla="*/ 1093 h 3358"/>
                  <a:gd name="T10" fmla="*/ 193 w 2693"/>
                  <a:gd name="T11" fmla="*/ 1420 h 3358"/>
                  <a:gd name="T12" fmla="*/ 212 w 2693"/>
                  <a:gd name="T13" fmla="*/ 1569 h 3358"/>
                  <a:gd name="T14" fmla="*/ 218 w 2693"/>
                  <a:gd name="T15" fmla="*/ 1600 h 3358"/>
                  <a:gd name="T16" fmla="*/ 297 w 2693"/>
                  <a:gd name="T17" fmla="*/ 1831 h 3358"/>
                  <a:gd name="T18" fmla="*/ 323 w 2693"/>
                  <a:gd name="T19" fmla="*/ 1891 h 3358"/>
                  <a:gd name="T20" fmla="*/ 459 w 2693"/>
                  <a:gd name="T21" fmla="*/ 2149 h 3358"/>
                  <a:gd name="T22" fmla="*/ 666 w 2693"/>
                  <a:gd name="T23" fmla="*/ 2449 h 3358"/>
                  <a:gd name="T24" fmla="*/ 956 w 2693"/>
                  <a:gd name="T25" fmla="*/ 2783 h 3358"/>
                  <a:gd name="T26" fmla="*/ 1345 w 2693"/>
                  <a:gd name="T27" fmla="*/ 3140 h 3358"/>
                  <a:gd name="T28" fmla="*/ 1735 w 2693"/>
                  <a:gd name="T29" fmla="*/ 2783 h 3358"/>
                  <a:gd name="T30" fmla="*/ 2025 w 2693"/>
                  <a:gd name="T31" fmla="*/ 2449 h 3358"/>
                  <a:gd name="T32" fmla="*/ 2232 w 2693"/>
                  <a:gd name="T33" fmla="*/ 2149 h 3358"/>
                  <a:gd name="T34" fmla="*/ 2368 w 2693"/>
                  <a:gd name="T35" fmla="*/ 1891 h 3358"/>
                  <a:gd name="T36" fmla="*/ 2395 w 2693"/>
                  <a:gd name="T37" fmla="*/ 1831 h 3358"/>
                  <a:gd name="T38" fmla="*/ 2473 w 2693"/>
                  <a:gd name="T39" fmla="*/ 1600 h 3358"/>
                  <a:gd name="T40" fmla="*/ 2479 w 2693"/>
                  <a:gd name="T41" fmla="*/ 1568 h 3358"/>
                  <a:gd name="T42" fmla="*/ 2501 w 2693"/>
                  <a:gd name="T43" fmla="*/ 1346 h 3358"/>
                  <a:gd name="T44" fmla="*/ 2452 w 2693"/>
                  <a:gd name="T45" fmla="*/ 1012 h 3358"/>
                  <a:gd name="T46" fmla="*/ 2315 w 2693"/>
                  <a:gd name="T47" fmla="*/ 717 h 3358"/>
                  <a:gd name="T48" fmla="*/ 2103 w 2693"/>
                  <a:gd name="T49" fmla="*/ 474 h 3358"/>
                  <a:gd name="T50" fmla="*/ 1832 w 2693"/>
                  <a:gd name="T51" fmla="*/ 297 h 3358"/>
                  <a:gd name="T52" fmla="*/ 1516 w 2693"/>
                  <a:gd name="T53" fmla="*/ 202 h 3358"/>
                  <a:gd name="T54" fmla="*/ 1437 w 2693"/>
                  <a:gd name="T55" fmla="*/ 3 h 3358"/>
                  <a:gd name="T56" fmla="*/ 1787 w 2693"/>
                  <a:gd name="T57" fmla="*/ 75 h 3358"/>
                  <a:gd name="T58" fmla="*/ 2098 w 2693"/>
                  <a:gd name="T59" fmla="*/ 231 h 3358"/>
                  <a:gd name="T60" fmla="*/ 2356 w 2693"/>
                  <a:gd name="T61" fmla="*/ 458 h 3358"/>
                  <a:gd name="T62" fmla="*/ 2549 w 2693"/>
                  <a:gd name="T63" fmla="*/ 744 h 3358"/>
                  <a:gd name="T64" fmla="*/ 2664 w 2693"/>
                  <a:gd name="T65" fmla="*/ 1075 h 3358"/>
                  <a:gd name="T66" fmla="*/ 2690 w 2693"/>
                  <a:gd name="T67" fmla="*/ 1431 h 3358"/>
                  <a:gd name="T68" fmla="*/ 2666 w 2693"/>
                  <a:gd name="T69" fmla="*/ 1614 h 3358"/>
                  <a:gd name="T70" fmla="*/ 2621 w 2693"/>
                  <a:gd name="T71" fmla="*/ 1779 h 3358"/>
                  <a:gd name="T72" fmla="*/ 2514 w 2693"/>
                  <a:gd name="T73" fmla="*/ 2030 h 3358"/>
                  <a:gd name="T74" fmla="*/ 2359 w 2693"/>
                  <a:gd name="T75" fmla="*/ 2307 h 3358"/>
                  <a:gd name="T76" fmla="*/ 2131 w 2693"/>
                  <a:gd name="T77" fmla="*/ 2623 h 3358"/>
                  <a:gd name="T78" fmla="*/ 1818 w 2693"/>
                  <a:gd name="T79" fmla="*/ 2970 h 3358"/>
                  <a:gd name="T80" fmla="*/ 1407 w 2693"/>
                  <a:gd name="T81" fmla="*/ 3337 h 3358"/>
                  <a:gd name="T82" fmla="*/ 1325 w 2693"/>
                  <a:gd name="T83" fmla="*/ 3356 h 3358"/>
                  <a:gd name="T84" fmla="*/ 1068 w 2693"/>
                  <a:gd name="T85" fmla="*/ 3152 h 3358"/>
                  <a:gd name="T86" fmla="*/ 706 w 2693"/>
                  <a:gd name="T87" fmla="*/ 2793 h 3358"/>
                  <a:gd name="T88" fmla="*/ 438 w 2693"/>
                  <a:gd name="T89" fmla="*/ 2460 h 3358"/>
                  <a:gd name="T90" fmla="*/ 248 w 2693"/>
                  <a:gd name="T91" fmla="*/ 2163 h 3358"/>
                  <a:gd name="T92" fmla="*/ 123 w 2693"/>
                  <a:gd name="T93" fmla="*/ 1910 h 3358"/>
                  <a:gd name="T94" fmla="*/ 34 w 2693"/>
                  <a:gd name="T95" fmla="*/ 1644 h 3358"/>
                  <a:gd name="T96" fmla="*/ 24 w 2693"/>
                  <a:gd name="T97" fmla="*/ 1599 h 3358"/>
                  <a:gd name="T98" fmla="*/ 3 w 2693"/>
                  <a:gd name="T99" fmla="*/ 1254 h 3358"/>
                  <a:gd name="T100" fmla="*/ 74 w 2693"/>
                  <a:gd name="T101" fmla="*/ 905 h 3358"/>
                  <a:gd name="T102" fmla="*/ 231 w 2693"/>
                  <a:gd name="T103" fmla="*/ 594 h 3358"/>
                  <a:gd name="T104" fmla="*/ 457 w 2693"/>
                  <a:gd name="T105" fmla="*/ 336 h 3358"/>
                  <a:gd name="T106" fmla="*/ 743 w 2693"/>
                  <a:gd name="T107" fmla="*/ 143 h 3358"/>
                  <a:gd name="T108" fmla="*/ 1075 w 2693"/>
                  <a:gd name="T109" fmla="*/ 28 h 3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93" h="3358">
                    <a:moveTo>
                      <a:pt x="1345" y="190"/>
                    </a:moveTo>
                    <a:lnTo>
                      <a:pt x="1260" y="193"/>
                    </a:lnTo>
                    <a:lnTo>
                      <a:pt x="1175" y="202"/>
                    </a:lnTo>
                    <a:lnTo>
                      <a:pt x="1093" y="218"/>
                    </a:lnTo>
                    <a:lnTo>
                      <a:pt x="1013" y="239"/>
                    </a:lnTo>
                    <a:lnTo>
                      <a:pt x="935" y="266"/>
                    </a:lnTo>
                    <a:lnTo>
                      <a:pt x="859" y="297"/>
                    </a:lnTo>
                    <a:lnTo>
                      <a:pt x="787" y="335"/>
                    </a:lnTo>
                    <a:lnTo>
                      <a:pt x="718" y="377"/>
                    </a:lnTo>
                    <a:lnTo>
                      <a:pt x="651" y="423"/>
                    </a:lnTo>
                    <a:lnTo>
                      <a:pt x="588" y="474"/>
                    </a:lnTo>
                    <a:lnTo>
                      <a:pt x="530" y="529"/>
                    </a:lnTo>
                    <a:lnTo>
                      <a:pt x="475" y="588"/>
                    </a:lnTo>
                    <a:lnTo>
                      <a:pt x="424" y="651"/>
                    </a:lnTo>
                    <a:lnTo>
                      <a:pt x="377" y="717"/>
                    </a:lnTo>
                    <a:lnTo>
                      <a:pt x="335" y="786"/>
                    </a:lnTo>
                    <a:lnTo>
                      <a:pt x="298" y="859"/>
                    </a:lnTo>
                    <a:lnTo>
                      <a:pt x="266" y="934"/>
                    </a:lnTo>
                    <a:lnTo>
                      <a:pt x="240" y="1012"/>
                    </a:lnTo>
                    <a:lnTo>
                      <a:pt x="218" y="1093"/>
                    </a:lnTo>
                    <a:lnTo>
                      <a:pt x="203" y="1175"/>
                    </a:lnTo>
                    <a:lnTo>
                      <a:pt x="194" y="1259"/>
                    </a:lnTo>
                    <a:lnTo>
                      <a:pt x="191" y="1346"/>
                    </a:lnTo>
                    <a:lnTo>
                      <a:pt x="193" y="1420"/>
                    </a:lnTo>
                    <a:lnTo>
                      <a:pt x="200" y="1493"/>
                    </a:lnTo>
                    <a:lnTo>
                      <a:pt x="211" y="1566"/>
                    </a:lnTo>
                    <a:lnTo>
                      <a:pt x="211" y="1568"/>
                    </a:lnTo>
                    <a:lnTo>
                      <a:pt x="212" y="1569"/>
                    </a:lnTo>
                    <a:lnTo>
                      <a:pt x="212" y="1571"/>
                    </a:lnTo>
                    <a:lnTo>
                      <a:pt x="213" y="1576"/>
                    </a:lnTo>
                    <a:lnTo>
                      <a:pt x="215" y="1586"/>
                    </a:lnTo>
                    <a:lnTo>
                      <a:pt x="218" y="1600"/>
                    </a:lnTo>
                    <a:lnTo>
                      <a:pt x="218" y="1602"/>
                    </a:lnTo>
                    <a:lnTo>
                      <a:pt x="240" y="1680"/>
                    </a:lnTo>
                    <a:lnTo>
                      <a:pt x="265" y="1757"/>
                    </a:lnTo>
                    <a:lnTo>
                      <a:pt x="297" y="1831"/>
                    </a:lnTo>
                    <a:lnTo>
                      <a:pt x="297" y="1832"/>
                    </a:lnTo>
                    <a:lnTo>
                      <a:pt x="297" y="1833"/>
                    </a:lnTo>
                    <a:lnTo>
                      <a:pt x="298" y="1834"/>
                    </a:lnTo>
                    <a:lnTo>
                      <a:pt x="323" y="1891"/>
                    </a:lnTo>
                    <a:lnTo>
                      <a:pt x="351" y="1951"/>
                    </a:lnTo>
                    <a:lnTo>
                      <a:pt x="384" y="2014"/>
                    </a:lnTo>
                    <a:lnTo>
                      <a:pt x="420" y="2080"/>
                    </a:lnTo>
                    <a:lnTo>
                      <a:pt x="459" y="2149"/>
                    </a:lnTo>
                    <a:lnTo>
                      <a:pt x="504" y="2220"/>
                    </a:lnTo>
                    <a:lnTo>
                      <a:pt x="553" y="2295"/>
                    </a:lnTo>
                    <a:lnTo>
                      <a:pt x="607" y="2371"/>
                    </a:lnTo>
                    <a:lnTo>
                      <a:pt x="666" y="2449"/>
                    </a:lnTo>
                    <a:lnTo>
                      <a:pt x="730" y="2531"/>
                    </a:lnTo>
                    <a:lnTo>
                      <a:pt x="800" y="2612"/>
                    </a:lnTo>
                    <a:lnTo>
                      <a:pt x="876" y="2697"/>
                    </a:lnTo>
                    <a:lnTo>
                      <a:pt x="956" y="2783"/>
                    </a:lnTo>
                    <a:lnTo>
                      <a:pt x="1044" y="2871"/>
                    </a:lnTo>
                    <a:lnTo>
                      <a:pt x="1138" y="2960"/>
                    </a:lnTo>
                    <a:lnTo>
                      <a:pt x="1238" y="3049"/>
                    </a:lnTo>
                    <a:lnTo>
                      <a:pt x="1345" y="3140"/>
                    </a:lnTo>
                    <a:lnTo>
                      <a:pt x="1453" y="3049"/>
                    </a:lnTo>
                    <a:lnTo>
                      <a:pt x="1554" y="2960"/>
                    </a:lnTo>
                    <a:lnTo>
                      <a:pt x="1648" y="2871"/>
                    </a:lnTo>
                    <a:lnTo>
                      <a:pt x="1735" y="2783"/>
                    </a:lnTo>
                    <a:lnTo>
                      <a:pt x="1816" y="2697"/>
                    </a:lnTo>
                    <a:lnTo>
                      <a:pt x="1892" y="2612"/>
                    </a:lnTo>
                    <a:lnTo>
                      <a:pt x="1961" y="2531"/>
                    </a:lnTo>
                    <a:lnTo>
                      <a:pt x="2025" y="2449"/>
                    </a:lnTo>
                    <a:lnTo>
                      <a:pt x="2084" y="2371"/>
                    </a:lnTo>
                    <a:lnTo>
                      <a:pt x="2139" y="2295"/>
                    </a:lnTo>
                    <a:lnTo>
                      <a:pt x="2188" y="2220"/>
                    </a:lnTo>
                    <a:lnTo>
                      <a:pt x="2232" y="2149"/>
                    </a:lnTo>
                    <a:lnTo>
                      <a:pt x="2272" y="2080"/>
                    </a:lnTo>
                    <a:lnTo>
                      <a:pt x="2308" y="2014"/>
                    </a:lnTo>
                    <a:lnTo>
                      <a:pt x="2341" y="1951"/>
                    </a:lnTo>
                    <a:lnTo>
                      <a:pt x="2368" y="1891"/>
                    </a:lnTo>
                    <a:lnTo>
                      <a:pt x="2394" y="1834"/>
                    </a:lnTo>
                    <a:lnTo>
                      <a:pt x="2394" y="1833"/>
                    </a:lnTo>
                    <a:lnTo>
                      <a:pt x="2395" y="1832"/>
                    </a:lnTo>
                    <a:lnTo>
                      <a:pt x="2395" y="1831"/>
                    </a:lnTo>
                    <a:lnTo>
                      <a:pt x="2426" y="1757"/>
                    </a:lnTo>
                    <a:lnTo>
                      <a:pt x="2453" y="1680"/>
                    </a:lnTo>
                    <a:lnTo>
                      <a:pt x="2473" y="1602"/>
                    </a:lnTo>
                    <a:lnTo>
                      <a:pt x="2473" y="1600"/>
                    </a:lnTo>
                    <a:lnTo>
                      <a:pt x="2476" y="1586"/>
                    </a:lnTo>
                    <a:lnTo>
                      <a:pt x="2478" y="1576"/>
                    </a:lnTo>
                    <a:lnTo>
                      <a:pt x="2479" y="1571"/>
                    </a:lnTo>
                    <a:lnTo>
                      <a:pt x="2479" y="1568"/>
                    </a:lnTo>
                    <a:lnTo>
                      <a:pt x="2481" y="1566"/>
                    </a:lnTo>
                    <a:lnTo>
                      <a:pt x="2492" y="1494"/>
                    </a:lnTo>
                    <a:lnTo>
                      <a:pt x="2499" y="1420"/>
                    </a:lnTo>
                    <a:lnTo>
                      <a:pt x="2501" y="1346"/>
                    </a:lnTo>
                    <a:lnTo>
                      <a:pt x="2498" y="1259"/>
                    </a:lnTo>
                    <a:lnTo>
                      <a:pt x="2489" y="1175"/>
                    </a:lnTo>
                    <a:lnTo>
                      <a:pt x="2473" y="1093"/>
                    </a:lnTo>
                    <a:lnTo>
                      <a:pt x="2452" y="1012"/>
                    </a:lnTo>
                    <a:lnTo>
                      <a:pt x="2425" y="934"/>
                    </a:lnTo>
                    <a:lnTo>
                      <a:pt x="2394" y="859"/>
                    </a:lnTo>
                    <a:lnTo>
                      <a:pt x="2357" y="786"/>
                    </a:lnTo>
                    <a:lnTo>
                      <a:pt x="2315" y="717"/>
                    </a:lnTo>
                    <a:lnTo>
                      <a:pt x="2268" y="651"/>
                    </a:lnTo>
                    <a:lnTo>
                      <a:pt x="2217" y="588"/>
                    </a:lnTo>
                    <a:lnTo>
                      <a:pt x="2162" y="529"/>
                    </a:lnTo>
                    <a:lnTo>
                      <a:pt x="2103" y="474"/>
                    </a:lnTo>
                    <a:lnTo>
                      <a:pt x="2041" y="423"/>
                    </a:lnTo>
                    <a:lnTo>
                      <a:pt x="1974" y="377"/>
                    </a:lnTo>
                    <a:lnTo>
                      <a:pt x="1905" y="335"/>
                    </a:lnTo>
                    <a:lnTo>
                      <a:pt x="1832" y="297"/>
                    </a:lnTo>
                    <a:lnTo>
                      <a:pt x="1757" y="266"/>
                    </a:lnTo>
                    <a:lnTo>
                      <a:pt x="1679" y="239"/>
                    </a:lnTo>
                    <a:lnTo>
                      <a:pt x="1599" y="218"/>
                    </a:lnTo>
                    <a:lnTo>
                      <a:pt x="1516" y="202"/>
                    </a:lnTo>
                    <a:lnTo>
                      <a:pt x="1432" y="193"/>
                    </a:lnTo>
                    <a:lnTo>
                      <a:pt x="1345" y="190"/>
                    </a:lnTo>
                    <a:close/>
                    <a:moveTo>
                      <a:pt x="1345" y="0"/>
                    </a:moveTo>
                    <a:lnTo>
                      <a:pt x="1437" y="3"/>
                    </a:lnTo>
                    <a:lnTo>
                      <a:pt x="1528" y="13"/>
                    </a:lnTo>
                    <a:lnTo>
                      <a:pt x="1617" y="28"/>
                    </a:lnTo>
                    <a:lnTo>
                      <a:pt x="1703" y="49"/>
                    </a:lnTo>
                    <a:lnTo>
                      <a:pt x="1787" y="75"/>
                    </a:lnTo>
                    <a:lnTo>
                      <a:pt x="1869" y="106"/>
                    </a:lnTo>
                    <a:lnTo>
                      <a:pt x="1948" y="143"/>
                    </a:lnTo>
                    <a:lnTo>
                      <a:pt x="2024" y="185"/>
                    </a:lnTo>
                    <a:lnTo>
                      <a:pt x="2098" y="231"/>
                    </a:lnTo>
                    <a:lnTo>
                      <a:pt x="2167" y="281"/>
                    </a:lnTo>
                    <a:lnTo>
                      <a:pt x="2233" y="336"/>
                    </a:lnTo>
                    <a:lnTo>
                      <a:pt x="2297" y="395"/>
                    </a:lnTo>
                    <a:lnTo>
                      <a:pt x="2356" y="458"/>
                    </a:lnTo>
                    <a:lnTo>
                      <a:pt x="2411" y="525"/>
                    </a:lnTo>
                    <a:lnTo>
                      <a:pt x="2461" y="594"/>
                    </a:lnTo>
                    <a:lnTo>
                      <a:pt x="2507" y="668"/>
                    </a:lnTo>
                    <a:lnTo>
                      <a:pt x="2549" y="744"/>
                    </a:lnTo>
                    <a:lnTo>
                      <a:pt x="2586" y="823"/>
                    </a:lnTo>
                    <a:lnTo>
                      <a:pt x="2617" y="905"/>
                    </a:lnTo>
                    <a:lnTo>
                      <a:pt x="2644" y="989"/>
                    </a:lnTo>
                    <a:lnTo>
                      <a:pt x="2664" y="1075"/>
                    </a:lnTo>
                    <a:lnTo>
                      <a:pt x="2680" y="1164"/>
                    </a:lnTo>
                    <a:lnTo>
                      <a:pt x="2689" y="1254"/>
                    </a:lnTo>
                    <a:lnTo>
                      <a:pt x="2693" y="1346"/>
                    </a:lnTo>
                    <a:lnTo>
                      <a:pt x="2690" y="1431"/>
                    </a:lnTo>
                    <a:lnTo>
                      <a:pt x="2682" y="1516"/>
                    </a:lnTo>
                    <a:lnTo>
                      <a:pt x="2668" y="1599"/>
                    </a:lnTo>
                    <a:lnTo>
                      <a:pt x="2667" y="1604"/>
                    </a:lnTo>
                    <a:lnTo>
                      <a:pt x="2666" y="1614"/>
                    </a:lnTo>
                    <a:lnTo>
                      <a:pt x="2663" y="1627"/>
                    </a:lnTo>
                    <a:lnTo>
                      <a:pt x="2659" y="1644"/>
                    </a:lnTo>
                    <a:lnTo>
                      <a:pt x="2642" y="1713"/>
                    </a:lnTo>
                    <a:lnTo>
                      <a:pt x="2621" y="1779"/>
                    </a:lnTo>
                    <a:lnTo>
                      <a:pt x="2597" y="1845"/>
                    </a:lnTo>
                    <a:lnTo>
                      <a:pt x="2569" y="1910"/>
                    </a:lnTo>
                    <a:lnTo>
                      <a:pt x="2544" y="1968"/>
                    </a:lnTo>
                    <a:lnTo>
                      <a:pt x="2514" y="2030"/>
                    </a:lnTo>
                    <a:lnTo>
                      <a:pt x="2482" y="2095"/>
                    </a:lnTo>
                    <a:lnTo>
                      <a:pt x="2445" y="2163"/>
                    </a:lnTo>
                    <a:lnTo>
                      <a:pt x="2404" y="2233"/>
                    </a:lnTo>
                    <a:lnTo>
                      <a:pt x="2359" y="2307"/>
                    </a:lnTo>
                    <a:lnTo>
                      <a:pt x="2309" y="2383"/>
                    </a:lnTo>
                    <a:lnTo>
                      <a:pt x="2255" y="2460"/>
                    </a:lnTo>
                    <a:lnTo>
                      <a:pt x="2196" y="2541"/>
                    </a:lnTo>
                    <a:lnTo>
                      <a:pt x="2131" y="2623"/>
                    </a:lnTo>
                    <a:lnTo>
                      <a:pt x="2061" y="2707"/>
                    </a:lnTo>
                    <a:lnTo>
                      <a:pt x="1986" y="2793"/>
                    </a:lnTo>
                    <a:lnTo>
                      <a:pt x="1905" y="2881"/>
                    </a:lnTo>
                    <a:lnTo>
                      <a:pt x="1818" y="2970"/>
                    </a:lnTo>
                    <a:lnTo>
                      <a:pt x="1725" y="3060"/>
                    </a:lnTo>
                    <a:lnTo>
                      <a:pt x="1625" y="3152"/>
                    </a:lnTo>
                    <a:lnTo>
                      <a:pt x="1519" y="3243"/>
                    </a:lnTo>
                    <a:lnTo>
                      <a:pt x="1407" y="3337"/>
                    </a:lnTo>
                    <a:lnTo>
                      <a:pt x="1387" y="3349"/>
                    </a:lnTo>
                    <a:lnTo>
                      <a:pt x="1368" y="3356"/>
                    </a:lnTo>
                    <a:lnTo>
                      <a:pt x="1346" y="3358"/>
                    </a:lnTo>
                    <a:lnTo>
                      <a:pt x="1325" y="3356"/>
                    </a:lnTo>
                    <a:lnTo>
                      <a:pt x="1306" y="3349"/>
                    </a:lnTo>
                    <a:lnTo>
                      <a:pt x="1286" y="3337"/>
                    </a:lnTo>
                    <a:lnTo>
                      <a:pt x="1174" y="3243"/>
                    </a:lnTo>
                    <a:lnTo>
                      <a:pt x="1068" y="3152"/>
                    </a:lnTo>
                    <a:lnTo>
                      <a:pt x="968" y="3060"/>
                    </a:lnTo>
                    <a:lnTo>
                      <a:pt x="875" y="2970"/>
                    </a:lnTo>
                    <a:lnTo>
                      <a:pt x="787" y="2881"/>
                    </a:lnTo>
                    <a:lnTo>
                      <a:pt x="706" y="2793"/>
                    </a:lnTo>
                    <a:lnTo>
                      <a:pt x="631" y="2707"/>
                    </a:lnTo>
                    <a:lnTo>
                      <a:pt x="561" y="2623"/>
                    </a:lnTo>
                    <a:lnTo>
                      <a:pt x="497" y="2541"/>
                    </a:lnTo>
                    <a:lnTo>
                      <a:pt x="438" y="2460"/>
                    </a:lnTo>
                    <a:lnTo>
                      <a:pt x="384" y="2383"/>
                    </a:lnTo>
                    <a:lnTo>
                      <a:pt x="334" y="2307"/>
                    </a:lnTo>
                    <a:lnTo>
                      <a:pt x="289" y="2233"/>
                    </a:lnTo>
                    <a:lnTo>
                      <a:pt x="248" y="2163"/>
                    </a:lnTo>
                    <a:lnTo>
                      <a:pt x="211" y="2095"/>
                    </a:lnTo>
                    <a:lnTo>
                      <a:pt x="179" y="2030"/>
                    </a:lnTo>
                    <a:lnTo>
                      <a:pt x="149" y="1968"/>
                    </a:lnTo>
                    <a:lnTo>
                      <a:pt x="123" y="1910"/>
                    </a:lnTo>
                    <a:lnTo>
                      <a:pt x="96" y="1845"/>
                    </a:lnTo>
                    <a:lnTo>
                      <a:pt x="71" y="1779"/>
                    </a:lnTo>
                    <a:lnTo>
                      <a:pt x="51" y="1712"/>
                    </a:lnTo>
                    <a:lnTo>
                      <a:pt x="34" y="1644"/>
                    </a:lnTo>
                    <a:lnTo>
                      <a:pt x="30" y="1627"/>
                    </a:lnTo>
                    <a:lnTo>
                      <a:pt x="28" y="1614"/>
                    </a:lnTo>
                    <a:lnTo>
                      <a:pt x="25" y="1604"/>
                    </a:lnTo>
                    <a:lnTo>
                      <a:pt x="24" y="1599"/>
                    </a:lnTo>
                    <a:lnTo>
                      <a:pt x="11" y="1516"/>
                    </a:lnTo>
                    <a:lnTo>
                      <a:pt x="3" y="1431"/>
                    </a:lnTo>
                    <a:lnTo>
                      <a:pt x="0" y="1346"/>
                    </a:lnTo>
                    <a:lnTo>
                      <a:pt x="3" y="1254"/>
                    </a:lnTo>
                    <a:lnTo>
                      <a:pt x="12" y="1164"/>
                    </a:lnTo>
                    <a:lnTo>
                      <a:pt x="28" y="1075"/>
                    </a:lnTo>
                    <a:lnTo>
                      <a:pt x="49" y="989"/>
                    </a:lnTo>
                    <a:lnTo>
                      <a:pt x="74" y="905"/>
                    </a:lnTo>
                    <a:lnTo>
                      <a:pt x="106" y="823"/>
                    </a:lnTo>
                    <a:lnTo>
                      <a:pt x="143" y="744"/>
                    </a:lnTo>
                    <a:lnTo>
                      <a:pt x="185" y="668"/>
                    </a:lnTo>
                    <a:lnTo>
                      <a:pt x="231" y="594"/>
                    </a:lnTo>
                    <a:lnTo>
                      <a:pt x="281" y="525"/>
                    </a:lnTo>
                    <a:lnTo>
                      <a:pt x="336" y="458"/>
                    </a:lnTo>
                    <a:lnTo>
                      <a:pt x="395" y="395"/>
                    </a:lnTo>
                    <a:lnTo>
                      <a:pt x="457" y="336"/>
                    </a:lnTo>
                    <a:lnTo>
                      <a:pt x="525" y="281"/>
                    </a:lnTo>
                    <a:lnTo>
                      <a:pt x="594" y="231"/>
                    </a:lnTo>
                    <a:lnTo>
                      <a:pt x="668" y="185"/>
                    </a:lnTo>
                    <a:lnTo>
                      <a:pt x="743" y="143"/>
                    </a:lnTo>
                    <a:lnTo>
                      <a:pt x="823" y="106"/>
                    </a:lnTo>
                    <a:lnTo>
                      <a:pt x="904" y="75"/>
                    </a:lnTo>
                    <a:lnTo>
                      <a:pt x="988" y="49"/>
                    </a:lnTo>
                    <a:lnTo>
                      <a:pt x="1075" y="28"/>
                    </a:lnTo>
                    <a:lnTo>
                      <a:pt x="1164" y="13"/>
                    </a:lnTo>
                    <a:lnTo>
                      <a:pt x="1254" y="3"/>
                    </a:lnTo>
                    <a:lnTo>
                      <a:pt x="13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8" name="Freeform 127"/>
              <p:cNvSpPr>
                <a:spLocks noEditPoints="1"/>
              </p:cNvSpPr>
              <p:nvPr/>
            </p:nvSpPr>
            <p:spPr bwMode="auto">
              <a:xfrm>
                <a:off x="2689226" y="2779713"/>
                <a:ext cx="271463" cy="271463"/>
              </a:xfrm>
              <a:custGeom>
                <a:avLst/>
                <a:gdLst>
                  <a:gd name="T0" fmla="*/ 728 w 1708"/>
                  <a:gd name="T1" fmla="*/ 202 h 1709"/>
                  <a:gd name="T2" fmla="*/ 554 w 1708"/>
                  <a:gd name="T3" fmla="*/ 261 h 1709"/>
                  <a:gd name="T4" fmla="*/ 406 w 1708"/>
                  <a:gd name="T5" fmla="*/ 364 h 1709"/>
                  <a:gd name="T6" fmla="*/ 291 w 1708"/>
                  <a:gd name="T7" fmla="*/ 502 h 1709"/>
                  <a:gd name="T8" fmla="*/ 216 w 1708"/>
                  <a:gd name="T9" fmla="*/ 668 h 1709"/>
                  <a:gd name="T10" fmla="*/ 190 w 1708"/>
                  <a:gd name="T11" fmla="*/ 854 h 1709"/>
                  <a:gd name="T12" fmla="*/ 216 w 1708"/>
                  <a:gd name="T13" fmla="*/ 1040 h 1709"/>
                  <a:gd name="T14" fmla="*/ 291 w 1708"/>
                  <a:gd name="T15" fmla="*/ 1207 h 1709"/>
                  <a:gd name="T16" fmla="*/ 406 w 1708"/>
                  <a:gd name="T17" fmla="*/ 1345 h 1709"/>
                  <a:gd name="T18" fmla="*/ 554 w 1708"/>
                  <a:gd name="T19" fmla="*/ 1447 h 1709"/>
                  <a:gd name="T20" fmla="*/ 728 w 1708"/>
                  <a:gd name="T21" fmla="*/ 1507 h 1709"/>
                  <a:gd name="T22" fmla="*/ 918 w 1708"/>
                  <a:gd name="T23" fmla="*/ 1516 h 1709"/>
                  <a:gd name="T24" fmla="*/ 1098 w 1708"/>
                  <a:gd name="T25" fmla="*/ 1472 h 1709"/>
                  <a:gd name="T26" fmla="*/ 1256 w 1708"/>
                  <a:gd name="T27" fmla="*/ 1383 h 1709"/>
                  <a:gd name="T28" fmla="*/ 1382 w 1708"/>
                  <a:gd name="T29" fmla="*/ 1256 h 1709"/>
                  <a:gd name="T30" fmla="*/ 1472 w 1708"/>
                  <a:gd name="T31" fmla="*/ 1098 h 1709"/>
                  <a:gd name="T32" fmla="*/ 1515 w 1708"/>
                  <a:gd name="T33" fmla="*/ 918 h 1709"/>
                  <a:gd name="T34" fmla="*/ 1506 w 1708"/>
                  <a:gd name="T35" fmla="*/ 728 h 1709"/>
                  <a:gd name="T36" fmla="*/ 1446 w 1708"/>
                  <a:gd name="T37" fmla="*/ 555 h 1709"/>
                  <a:gd name="T38" fmla="*/ 1343 w 1708"/>
                  <a:gd name="T39" fmla="*/ 406 h 1709"/>
                  <a:gd name="T40" fmla="*/ 1206 w 1708"/>
                  <a:gd name="T41" fmla="*/ 291 h 1709"/>
                  <a:gd name="T42" fmla="*/ 1040 w 1708"/>
                  <a:gd name="T43" fmla="*/ 216 h 1709"/>
                  <a:gd name="T44" fmla="*/ 853 w 1708"/>
                  <a:gd name="T45" fmla="*/ 190 h 1709"/>
                  <a:gd name="T46" fmla="*/ 999 w 1708"/>
                  <a:gd name="T47" fmla="*/ 12 h 1709"/>
                  <a:gd name="T48" fmla="*/ 1201 w 1708"/>
                  <a:gd name="T49" fmla="*/ 74 h 1709"/>
                  <a:gd name="T50" fmla="*/ 1380 w 1708"/>
                  <a:gd name="T51" fmla="*/ 181 h 1709"/>
                  <a:gd name="T52" fmla="*/ 1526 w 1708"/>
                  <a:gd name="T53" fmla="*/ 327 h 1709"/>
                  <a:gd name="T54" fmla="*/ 1633 w 1708"/>
                  <a:gd name="T55" fmla="*/ 506 h 1709"/>
                  <a:gd name="T56" fmla="*/ 1696 w 1708"/>
                  <a:gd name="T57" fmla="*/ 708 h 1709"/>
                  <a:gd name="T58" fmla="*/ 1705 w 1708"/>
                  <a:gd name="T59" fmla="*/ 928 h 1709"/>
                  <a:gd name="T60" fmla="*/ 1660 w 1708"/>
                  <a:gd name="T61" fmla="*/ 1137 h 1709"/>
                  <a:gd name="T62" fmla="*/ 1567 w 1708"/>
                  <a:gd name="T63" fmla="*/ 1324 h 1709"/>
                  <a:gd name="T64" fmla="*/ 1432 w 1708"/>
                  <a:gd name="T65" fmla="*/ 1482 h 1709"/>
                  <a:gd name="T66" fmla="*/ 1265 w 1708"/>
                  <a:gd name="T67" fmla="*/ 1603 h 1709"/>
                  <a:gd name="T68" fmla="*/ 1069 w 1708"/>
                  <a:gd name="T69" fmla="*/ 1682 h 1709"/>
                  <a:gd name="T70" fmla="*/ 853 w 1708"/>
                  <a:gd name="T71" fmla="*/ 1709 h 1709"/>
                  <a:gd name="T72" fmla="*/ 638 w 1708"/>
                  <a:gd name="T73" fmla="*/ 1682 h 1709"/>
                  <a:gd name="T74" fmla="*/ 443 w 1708"/>
                  <a:gd name="T75" fmla="*/ 1603 h 1709"/>
                  <a:gd name="T76" fmla="*/ 275 w 1708"/>
                  <a:gd name="T77" fmla="*/ 1482 h 1709"/>
                  <a:gd name="T78" fmla="*/ 141 w 1708"/>
                  <a:gd name="T79" fmla="*/ 1324 h 1709"/>
                  <a:gd name="T80" fmla="*/ 48 w 1708"/>
                  <a:gd name="T81" fmla="*/ 1137 h 1709"/>
                  <a:gd name="T82" fmla="*/ 3 w 1708"/>
                  <a:gd name="T83" fmla="*/ 928 h 1709"/>
                  <a:gd name="T84" fmla="*/ 12 w 1708"/>
                  <a:gd name="T85" fmla="*/ 708 h 1709"/>
                  <a:gd name="T86" fmla="*/ 73 w 1708"/>
                  <a:gd name="T87" fmla="*/ 506 h 1709"/>
                  <a:gd name="T88" fmla="*/ 182 w 1708"/>
                  <a:gd name="T89" fmla="*/ 327 h 1709"/>
                  <a:gd name="T90" fmla="*/ 328 w 1708"/>
                  <a:gd name="T91" fmla="*/ 181 h 1709"/>
                  <a:gd name="T92" fmla="*/ 505 w 1708"/>
                  <a:gd name="T93" fmla="*/ 74 h 1709"/>
                  <a:gd name="T94" fmla="*/ 708 w 1708"/>
                  <a:gd name="T95" fmla="*/ 12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8" h="1709">
                    <a:moveTo>
                      <a:pt x="853" y="190"/>
                    </a:moveTo>
                    <a:lnTo>
                      <a:pt x="790" y="193"/>
                    </a:lnTo>
                    <a:lnTo>
                      <a:pt x="728" y="202"/>
                    </a:lnTo>
                    <a:lnTo>
                      <a:pt x="668" y="216"/>
                    </a:lnTo>
                    <a:lnTo>
                      <a:pt x="609" y="237"/>
                    </a:lnTo>
                    <a:lnTo>
                      <a:pt x="554" y="261"/>
                    </a:lnTo>
                    <a:lnTo>
                      <a:pt x="501" y="291"/>
                    </a:lnTo>
                    <a:lnTo>
                      <a:pt x="452" y="325"/>
                    </a:lnTo>
                    <a:lnTo>
                      <a:pt x="406" y="364"/>
                    </a:lnTo>
                    <a:lnTo>
                      <a:pt x="363" y="406"/>
                    </a:lnTo>
                    <a:lnTo>
                      <a:pt x="326" y="453"/>
                    </a:lnTo>
                    <a:lnTo>
                      <a:pt x="291" y="502"/>
                    </a:lnTo>
                    <a:lnTo>
                      <a:pt x="261" y="555"/>
                    </a:lnTo>
                    <a:lnTo>
                      <a:pt x="236" y="610"/>
                    </a:lnTo>
                    <a:lnTo>
                      <a:pt x="216" y="668"/>
                    </a:lnTo>
                    <a:lnTo>
                      <a:pt x="201" y="728"/>
                    </a:lnTo>
                    <a:lnTo>
                      <a:pt x="193" y="790"/>
                    </a:lnTo>
                    <a:lnTo>
                      <a:pt x="190" y="854"/>
                    </a:lnTo>
                    <a:lnTo>
                      <a:pt x="193" y="918"/>
                    </a:lnTo>
                    <a:lnTo>
                      <a:pt x="201" y="980"/>
                    </a:lnTo>
                    <a:lnTo>
                      <a:pt x="216" y="1040"/>
                    </a:lnTo>
                    <a:lnTo>
                      <a:pt x="236" y="1098"/>
                    </a:lnTo>
                    <a:lnTo>
                      <a:pt x="261" y="1154"/>
                    </a:lnTo>
                    <a:lnTo>
                      <a:pt x="291" y="1207"/>
                    </a:lnTo>
                    <a:lnTo>
                      <a:pt x="325" y="1256"/>
                    </a:lnTo>
                    <a:lnTo>
                      <a:pt x="363" y="1302"/>
                    </a:lnTo>
                    <a:lnTo>
                      <a:pt x="406" y="1345"/>
                    </a:lnTo>
                    <a:lnTo>
                      <a:pt x="452" y="1383"/>
                    </a:lnTo>
                    <a:lnTo>
                      <a:pt x="501" y="1417"/>
                    </a:lnTo>
                    <a:lnTo>
                      <a:pt x="554" y="1447"/>
                    </a:lnTo>
                    <a:lnTo>
                      <a:pt x="609" y="1472"/>
                    </a:lnTo>
                    <a:lnTo>
                      <a:pt x="668" y="1492"/>
                    </a:lnTo>
                    <a:lnTo>
                      <a:pt x="728" y="1507"/>
                    </a:lnTo>
                    <a:lnTo>
                      <a:pt x="790" y="1516"/>
                    </a:lnTo>
                    <a:lnTo>
                      <a:pt x="853" y="1519"/>
                    </a:lnTo>
                    <a:lnTo>
                      <a:pt x="918" y="1516"/>
                    </a:lnTo>
                    <a:lnTo>
                      <a:pt x="980" y="1507"/>
                    </a:lnTo>
                    <a:lnTo>
                      <a:pt x="1040" y="1492"/>
                    </a:lnTo>
                    <a:lnTo>
                      <a:pt x="1098" y="1472"/>
                    </a:lnTo>
                    <a:lnTo>
                      <a:pt x="1153" y="1447"/>
                    </a:lnTo>
                    <a:lnTo>
                      <a:pt x="1207" y="1417"/>
                    </a:lnTo>
                    <a:lnTo>
                      <a:pt x="1256" y="1383"/>
                    </a:lnTo>
                    <a:lnTo>
                      <a:pt x="1302" y="1345"/>
                    </a:lnTo>
                    <a:lnTo>
                      <a:pt x="1344" y="1302"/>
                    </a:lnTo>
                    <a:lnTo>
                      <a:pt x="1382" y="1256"/>
                    </a:lnTo>
                    <a:lnTo>
                      <a:pt x="1417" y="1207"/>
                    </a:lnTo>
                    <a:lnTo>
                      <a:pt x="1446" y="1154"/>
                    </a:lnTo>
                    <a:lnTo>
                      <a:pt x="1472" y="1098"/>
                    </a:lnTo>
                    <a:lnTo>
                      <a:pt x="1491" y="1040"/>
                    </a:lnTo>
                    <a:lnTo>
                      <a:pt x="1506" y="980"/>
                    </a:lnTo>
                    <a:lnTo>
                      <a:pt x="1515" y="918"/>
                    </a:lnTo>
                    <a:lnTo>
                      <a:pt x="1518" y="854"/>
                    </a:lnTo>
                    <a:lnTo>
                      <a:pt x="1515" y="790"/>
                    </a:lnTo>
                    <a:lnTo>
                      <a:pt x="1506" y="728"/>
                    </a:lnTo>
                    <a:lnTo>
                      <a:pt x="1491" y="668"/>
                    </a:lnTo>
                    <a:lnTo>
                      <a:pt x="1471" y="610"/>
                    </a:lnTo>
                    <a:lnTo>
                      <a:pt x="1446" y="555"/>
                    </a:lnTo>
                    <a:lnTo>
                      <a:pt x="1417" y="502"/>
                    </a:lnTo>
                    <a:lnTo>
                      <a:pt x="1382" y="453"/>
                    </a:lnTo>
                    <a:lnTo>
                      <a:pt x="1343" y="406"/>
                    </a:lnTo>
                    <a:lnTo>
                      <a:pt x="1302" y="364"/>
                    </a:lnTo>
                    <a:lnTo>
                      <a:pt x="1256" y="325"/>
                    </a:lnTo>
                    <a:lnTo>
                      <a:pt x="1206" y="291"/>
                    </a:lnTo>
                    <a:lnTo>
                      <a:pt x="1153" y="261"/>
                    </a:lnTo>
                    <a:lnTo>
                      <a:pt x="1097" y="237"/>
                    </a:lnTo>
                    <a:lnTo>
                      <a:pt x="1040" y="216"/>
                    </a:lnTo>
                    <a:lnTo>
                      <a:pt x="980" y="202"/>
                    </a:lnTo>
                    <a:lnTo>
                      <a:pt x="918" y="193"/>
                    </a:lnTo>
                    <a:lnTo>
                      <a:pt x="853" y="190"/>
                    </a:lnTo>
                    <a:close/>
                    <a:moveTo>
                      <a:pt x="853" y="0"/>
                    </a:moveTo>
                    <a:lnTo>
                      <a:pt x="927" y="3"/>
                    </a:lnTo>
                    <a:lnTo>
                      <a:pt x="999" y="12"/>
                    </a:lnTo>
                    <a:lnTo>
                      <a:pt x="1069" y="27"/>
                    </a:lnTo>
                    <a:lnTo>
                      <a:pt x="1137" y="48"/>
                    </a:lnTo>
                    <a:lnTo>
                      <a:pt x="1201" y="74"/>
                    </a:lnTo>
                    <a:lnTo>
                      <a:pt x="1265" y="105"/>
                    </a:lnTo>
                    <a:lnTo>
                      <a:pt x="1324" y="142"/>
                    </a:lnTo>
                    <a:lnTo>
                      <a:pt x="1380" y="181"/>
                    </a:lnTo>
                    <a:lnTo>
                      <a:pt x="1432" y="226"/>
                    </a:lnTo>
                    <a:lnTo>
                      <a:pt x="1481" y="275"/>
                    </a:lnTo>
                    <a:lnTo>
                      <a:pt x="1526" y="327"/>
                    </a:lnTo>
                    <a:lnTo>
                      <a:pt x="1567" y="384"/>
                    </a:lnTo>
                    <a:lnTo>
                      <a:pt x="1603" y="444"/>
                    </a:lnTo>
                    <a:lnTo>
                      <a:pt x="1633" y="506"/>
                    </a:lnTo>
                    <a:lnTo>
                      <a:pt x="1660" y="571"/>
                    </a:lnTo>
                    <a:lnTo>
                      <a:pt x="1680" y="639"/>
                    </a:lnTo>
                    <a:lnTo>
                      <a:pt x="1696" y="708"/>
                    </a:lnTo>
                    <a:lnTo>
                      <a:pt x="1705" y="781"/>
                    </a:lnTo>
                    <a:lnTo>
                      <a:pt x="1708" y="854"/>
                    </a:lnTo>
                    <a:lnTo>
                      <a:pt x="1705" y="928"/>
                    </a:lnTo>
                    <a:lnTo>
                      <a:pt x="1696" y="999"/>
                    </a:lnTo>
                    <a:lnTo>
                      <a:pt x="1680" y="1070"/>
                    </a:lnTo>
                    <a:lnTo>
                      <a:pt x="1660" y="1137"/>
                    </a:lnTo>
                    <a:lnTo>
                      <a:pt x="1633" y="1203"/>
                    </a:lnTo>
                    <a:lnTo>
                      <a:pt x="1603" y="1265"/>
                    </a:lnTo>
                    <a:lnTo>
                      <a:pt x="1567" y="1324"/>
                    </a:lnTo>
                    <a:lnTo>
                      <a:pt x="1526" y="1380"/>
                    </a:lnTo>
                    <a:lnTo>
                      <a:pt x="1481" y="1433"/>
                    </a:lnTo>
                    <a:lnTo>
                      <a:pt x="1432" y="1482"/>
                    </a:lnTo>
                    <a:lnTo>
                      <a:pt x="1380" y="1527"/>
                    </a:lnTo>
                    <a:lnTo>
                      <a:pt x="1324" y="1567"/>
                    </a:lnTo>
                    <a:lnTo>
                      <a:pt x="1265" y="1603"/>
                    </a:lnTo>
                    <a:lnTo>
                      <a:pt x="1201" y="1635"/>
                    </a:lnTo>
                    <a:lnTo>
                      <a:pt x="1137" y="1660"/>
                    </a:lnTo>
                    <a:lnTo>
                      <a:pt x="1069" y="1682"/>
                    </a:lnTo>
                    <a:lnTo>
                      <a:pt x="999" y="1697"/>
                    </a:lnTo>
                    <a:lnTo>
                      <a:pt x="927" y="1706"/>
                    </a:lnTo>
                    <a:lnTo>
                      <a:pt x="853" y="1709"/>
                    </a:lnTo>
                    <a:lnTo>
                      <a:pt x="780" y="1706"/>
                    </a:lnTo>
                    <a:lnTo>
                      <a:pt x="708" y="1697"/>
                    </a:lnTo>
                    <a:lnTo>
                      <a:pt x="638" y="1682"/>
                    </a:lnTo>
                    <a:lnTo>
                      <a:pt x="571" y="1660"/>
                    </a:lnTo>
                    <a:lnTo>
                      <a:pt x="505" y="1635"/>
                    </a:lnTo>
                    <a:lnTo>
                      <a:pt x="443" y="1603"/>
                    </a:lnTo>
                    <a:lnTo>
                      <a:pt x="384" y="1567"/>
                    </a:lnTo>
                    <a:lnTo>
                      <a:pt x="328" y="1527"/>
                    </a:lnTo>
                    <a:lnTo>
                      <a:pt x="275" y="1482"/>
                    </a:lnTo>
                    <a:lnTo>
                      <a:pt x="227" y="1433"/>
                    </a:lnTo>
                    <a:lnTo>
                      <a:pt x="182" y="1380"/>
                    </a:lnTo>
                    <a:lnTo>
                      <a:pt x="141" y="1324"/>
                    </a:lnTo>
                    <a:lnTo>
                      <a:pt x="105" y="1265"/>
                    </a:lnTo>
                    <a:lnTo>
                      <a:pt x="73" y="1203"/>
                    </a:lnTo>
                    <a:lnTo>
                      <a:pt x="48" y="1137"/>
                    </a:lnTo>
                    <a:lnTo>
                      <a:pt x="27" y="1070"/>
                    </a:lnTo>
                    <a:lnTo>
                      <a:pt x="12" y="999"/>
                    </a:lnTo>
                    <a:lnTo>
                      <a:pt x="3" y="928"/>
                    </a:lnTo>
                    <a:lnTo>
                      <a:pt x="0" y="854"/>
                    </a:lnTo>
                    <a:lnTo>
                      <a:pt x="3" y="781"/>
                    </a:lnTo>
                    <a:lnTo>
                      <a:pt x="12" y="708"/>
                    </a:lnTo>
                    <a:lnTo>
                      <a:pt x="27" y="639"/>
                    </a:lnTo>
                    <a:lnTo>
                      <a:pt x="48" y="571"/>
                    </a:lnTo>
                    <a:lnTo>
                      <a:pt x="73" y="506"/>
                    </a:lnTo>
                    <a:lnTo>
                      <a:pt x="105" y="444"/>
                    </a:lnTo>
                    <a:lnTo>
                      <a:pt x="141" y="384"/>
                    </a:lnTo>
                    <a:lnTo>
                      <a:pt x="182" y="327"/>
                    </a:lnTo>
                    <a:lnTo>
                      <a:pt x="227" y="275"/>
                    </a:lnTo>
                    <a:lnTo>
                      <a:pt x="275" y="226"/>
                    </a:lnTo>
                    <a:lnTo>
                      <a:pt x="328" y="181"/>
                    </a:lnTo>
                    <a:lnTo>
                      <a:pt x="384" y="142"/>
                    </a:lnTo>
                    <a:lnTo>
                      <a:pt x="443" y="105"/>
                    </a:lnTo>
                    <a:lnTo>
                      <a:pt x="505" y="74"/>
                    </a:lnTo>
                    <a:lnTo>
                      <a:pt x="571" y="48"/>
                    </a:lnTo>
                    <a:lnTo>
                      <a:pt x="638" y="27"/>
                    </a:lnTo>
                    <a:lnTo>
                      <a:pt x="708" y="12"/>
                    </a:lnTo>
                    <a:lnTo>
                      <a:pt x="780" y="3"/>
                    </a:lnTo>
                    <a:lnTo>
                      <a:pt x="85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7322392" y="2834908"/>
            <a:ext cx="887072" cy="884590"/>
            <a:chOff x="7322392" y="2834908"/>
            <a:chExt cx="887072" cy="884590"/>
          </a:xfrm>
        </p:grpSpPr>
        <p:sp>
          <p:nvSpPr>
            <p:cNvPr id="50" name="Oval 22"/>
            <p:cNvSpPr>
              <a:spLocks noChangeArrowheads="1"/>
            </p:cNvSpPr>
            <p:nvPr/>
          </p:nvSpPr>
          <p:spPr bwMode="auto">
            <a:xfrm>
              <a:off x="7322392" y="2834908"/>
              <a:ext cx="887072" cy="88459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84"/>
            <p:cNvSpPr>
              <a:spLocks noEditPoints="1"/>
            </p:cNvSpPr>
            <p:nvPr/>
          </p:nvSpPr>
          <p:spPr bwMode="auto">
            <a:xfrm>
              <a:off x="7536273" y="3040525"/>
              <a:ext cx="459310" cy="473356"/>
            </a:xfrm>
            <a:custGeom>
              <a:avLst/>
              <a:gdLst>
                <a:gd name="T0" fmla="*/ 189 w 3269"/>
                <a:gd name="T1" fmla="*/ 1902 h 3367"/>
                <a:gd name="T2" fmla="*/ 293 w 3269"/>
                <a:gd name="T3" fmla="*/ 3150 h 3367"/>
                <a:gd name="T4" fmla="*/ 822 w 3269"/>
                <a:gd name="T5" fmla="*/ 3070 h 3367"/>
                <a:gd name="T6" fmla="*/ 745 w 3269"/>
                <a:gd name="T7" fmla="*/ 1802 h 3367"/>
                <a:gd name="T8" fmla="*/ 1767 w 3269"/>
                <a:gd name="T9" fmla="*/ 301 h 3367"/>
                <a:gd name="T10" fmla="*/ 1763 w 3269"/>
                <a:gd name="T11" fmla="*/ 459 h 3367"/>
                <a:gd name="T12" fmla="*/ 1662 w 3269"/>
                <a:gd name="T13" fmla="*/ 709 h 3367"/>
                <a:gd name="T14" fmla="*/ 1472 w 3269"/>
                <a:gd name="T15" fmla="*/ 1107 h 3367"/>
                <a:gd name="T16" fmla="*/ 1229 w 3269"/>
                <a:gd name="T17" fmla="*/ 1478 h 3367"/>
                <a:gd name="T18" fmla="*/ 1025 w 3269"/>
                <a:gd name="T19" fmla="*/ 1741 h 3367"/>
                <a:gd name="T20" fmla="*/ 1012 w 3269"/>
                <a:gd name="T21" fmla="*/ 3078 h 3367"/>
                <a:gd name="T22" fmla="*/ 1160 w 3269"/>
                <a:gd name="T23" fmla="*/ 3127 h 3367"/>
                <a:gd name="T24" fmla="*/ 1537 w 3269"/>
                <a:gd name="T25" fmla="*/ 3158 h 3367"/>
                <a:gd name="T26" fmla="*/ 2003 w 3269"/>
                <a:gd name="T27" fmla="*/ 3167 h 3367"/>
                <a:gd name="T28" fmla="*/ 2516 w 3269"/>
                <a:gd name="T29" fmla="*/ 3152 h 3367"/>
                <a:gd name="T30" fmla="*/ 2827 w 3269"/>
                <a:gd name="T31" fmla="*/ 2972 h 3367"/>
                <a:gd name="T32" fmla="*/ 2849 w 3269"/>
                <a:gd name="T33" fmla="*/ 2801 h 3367"/>
                <a:gd name="T34" fmla="*/ 2879 w 3269"/>
                <a:gd name="T35" fmla="*/ 2683 h 3367"/>
                <a:gd name="T36" fmla="*/ 3008 w 3269"/>
                <a:gd name="T37" fmla="*/ 2414 h 3367"/>
                <a:gd name="T38" fmla="*/ 2969 w 3269"/>
                <a:gd name="T39" fmla="*/ 2303 h 3367"/>
                <a:gd name="T40" fmla="*/ 3067 w 3269"/>
                <a:gd name="T41" fmla="*/ 2093 h 3367"/>
                <a:gd name="T42" fmla="*/ 3034 w 3269"/>
                <a:gd name="T43" fmla="*/ 1892 h 3367"/>
                <a:gd name="T44" fmla="*/ 2969 w 3269"/>
                <a:gd name="T45" fmla="*/ 1795 h 3367"/>
                <a:gd name="T46" fmla="*/ 3011 w 3269"/>
                <a:gd name="T47" fmla="*/ 1668 h 3367"/>
                <a:gd name="T48" fmla="*/ 2960 w 3269"/>
                <a:gd name="T49" fmla="*/ 1473 h 3367"/>
                <a:gd name="T50" fmla="*/ 2668 w 3269"/>
                <a:gd name="T51" fmla="*/ 1388 h 3367"/>
                <a:gd name="T52" fmla="*/ 2301 w 3269"/>
                <a:gd name="T53" fmla="*/ 1412 h 3367"/>
                <a:gd name="T54" fmla="*/ 2049 w 3269"/>
                <a:gd name="T55" fmla="*/ 1462 h 3367"/>
                <a:gd name="T56" fmla="*/ 1895 w 3269"/>
                <a:gd name="T57" fmla="*/ 1362 h 3367"/>
                <a:gd name="T58" fmla="*/ 1901 w 3269"/>
                <a:gd name="T59" fmla="*/ 1047 h 3367"/>
                <a:gd name="T60" fmla="*/ 2028 w 3269"/>
                <a:gd name="T61" fmla="*/ 562 h 3367"/>
                <a:gd name="T62" fmla="*/ 1961 w 3269"/>
                <a:gd name="T63" fmla="*/ 260 h 3367"/>
                <a:gd name="T64" fmla="*/ 1796 w 3269"/>
                <a:gd name="T65" fmla="*/ 190 h 3367"/>
                <a:gd name="T66" fmla="*/ 1918 w 3269"/>
                <a:gd name="T67" fmla="*/ 22 h 3367"/>
                <a:gd name="T68" fmla="*/ 2162 w 3269"/>
                <a:gd name="T69" fmla="*/ 214 h 3367"/>
                <a:gd name="T70" fmla="*/ 2208 w 3269"/>
                <a:gd name="T71" fmla="*/ 645 h 3367"/>
                <a:gd name="T72" fmla="*/ 2088 w 3269"/>
                <a:gd name="T73" fmla="*/ 1090 h 3367"/>
                <a:gd name="T74" fmla="*/ 2066 w 3269"/>
                <a:gd name="T75" fmla="*/ 1266 h 3367"/>
                <a:gd name="T76" fmla="*/ 2254 w 3269"/>
                <a:gd name="T77" fmla="*/ 1229 h 3367"/>
                <a:gd name="T78" fmla="*/ 2600 w 3269"/>
                <a:gd name="T79" fmla="*/ 1197 h 3367"/>
                <a:gd name="T80" fmla="*/ 3052 w 3269"/>
                <a:gd name="T81" fmla="*/ 1305 h 3367"/>
                <a:gd name="T82" fmla="*/ 3209 w 3269"/>
                <a:gd name="T83" fmla="*/ 1577 h 3367"/>
                <a:gd name="T84" fmla="*/ 3213 w 3269"/>
                <a:gd name="T85" fmla="*/ 1819 h 3367"/>
                <a:gd name="T86" fmla="*/ 3247 w 3269"/>
                <a:gd name="T87" fmla="*/ 2153 h 3367"/>
                <a:gd name="T88" fmla="*/ 3200 w 3269"/>
                <a:gd name="T89" fmla="*/ 2461 h 3367"/>
                <a:gd name="T90" fmla="*/ 3079 w 3269"/>
                <a:gd name="T91" fmla="*/ 2757 h 3367"/>
                <a:gd name="T92" fmla="*/ 2993 w 3269"/>
                <a:gd name="T93" fmla="*/ 3066 h 3367"/>
                <a:gd name="T94" fmla="*/ 2677 w 3269"/>
                <a:gd name="T95" fmla="*/ 3304 h 3367"/>
                <a:gd name="T96" fmla="*/ 2154 w 3269"/>
                <a:gd name="T97" fmla="*/ 3366 h 3367"/>
                <a:gd name="T98" fmla="*/ 1572 w 3269"/>
                <a:gd name="T99" fmla="*/ 3350 h 3367"/>
                <a:gd name="T100" fmla="*/ 1156 w 3269"/>
                <a:gd name="T101" fmla="*/ 3318 h 3367"/>
                <a:gd name="T102" fmla="*/ 828 w 3269"/>
                <a:gd name="T103" fmla="*/ 3320 h 3367"/>
                <a:gd name="T104" fmla="*/ 133 w 3269"/>
                <a:gd name="T105" fmla="*/ 3293 h 3367"/>
                <a:gd name="T106" fmla="*/ 0 w 3269"/>
                <a:gd name="T107" fmla="*/ 1902 h 3367"/>
                <a:gd name="T108" fmla="*/ 169 w 3269"/>
                <a:gd name="T109" fmla="*/ 1637 h 3367"/>
                <a:gd name="T110" fmla="*/ 860 w 3269"/>
                <a:gd name="T111" fmla="*/ 1645 h 3367"/>
                <a:gd name="T112" fmla="*/ 1010 w 3269"/>
                <a:gd name="T113" fmla="*/ 1428 h 3367"/>
                <a:gd name="T114" fmla="*/ 1280 w 3269"/>
                <a:gd name="T115" fmla="*/ 1063 h 3367"/>
                <a:gd name="T116" fmla="*/ 1509 w 3269"/>
                <a:gd name="T117" fmla="*/ 584 h 3367"/>
                <a:gd name="T118" fmla="*/ 1577 w 3269"/>
                <a:gd name="T119" fmla="*/ 286 h 3367"/>
                <a:gd name="T120" fmla="*/ 1665 w 3269"/>
                <a:gd name="T121" fmla="*/ 40 h 3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69" h="3367">
                  <a:moveTo>
                    <a:pt x="293" y="1799"/>
                  </a:moveTo>
                  <a:lnTo>
                    <a:pt x="269" y="1802"/>
                  </a:lnTo>
                  <a:lnTo>
                    <a:pt x="248" y="1809"/>
                  </a:lnTo>
                  <a:lnTo>
                    <a:pt x="228" y="1821"/>
                  </a:lnTo>
                  <a:lnTo>
                    <a:pt x="212" y="1838"/>
                  </a:lnTo>
                  <a:lnTo>
                    <a:pt x="200" y="1856"/>
                  </a:lnTo>
                  <a:lnTo>
                    <a:pt x="192" y="1879"/>
                  </a:lnTo>
                  <a:lnTo>
                    <a:pt x="189" y="1902"/>
                  </a:lnTo>
                  <a:lnTo>
                    <a:pt x="189" y="3047"/>
                  </a:lnTo>
                  <a:lnTo>
                    <a:pt x="192" y="3070"/>
                  </a:lnTo>
                  <a:lnTo>
                    <a:pt x="200" y="3092"/>
                  </a:lnTo>
                  <a:lnTo>
                    <a:pt x="212" y="3111"/>
                  </a:lnTo>
                  <a:lnTo>
                    <a:pt x="228" y="3127"/>
                  </a:lnTo>
                  <a:lnTo>
                    <a:pt x="247" y="3139"/>
                  </a:lnTo>
                  <a:lnTo>
                    <a:pt x="268" y="3147"/>
                  </a:lnTo>
                  <a:lnTo>
                    <a:pt x="293" y="3150"/>
                  </a:lnTo>
                  <a:lnTo>
                    <a:pt x="293" y="3149"/>
                  </a:lnTo>
                  <a:lnTo>
                    <a:pt x="721" y="3149"/>
                  </a:lnTo>
                  <a:lnTo>
                    <a:pt x="745" y="3147"/>
                  </a:lnTo>
                  <a:lnTo>
                    <a:pt x="766" y="3138"/>
                  </a:lnTo>
                  <a:lnTo>
                    <a:pt x="786" y="3126"/>
                  </a:lnTo>
                  <a:lnTo>
                    <a:pt x="801" y="3111"/>
                  </a:lnTo>
                  <a:lnTo>
                    <a:pt x="813" y="3091"/>
                  </a:lnTo>
                  <a:lnTo>
                    <a:pt x="822" y="3070"/>
                  </a:lnTo>
                  <a:lnTo>
                    <a:pt x="824" y="3046"/>
                  </a:lnTo>
                  <a:lnTo>
                    <a:pt x="824" y="1902"/>
                  </a:lnTo>
                  <a:lnTo>
                    <a:pt x="822" y="1879"/>
                  </a:lnTo>
                  <a:lnTo>
                    <a:pt x="813" y="1857"/>
                  </a:lnTo>
                  <a:lnTo>
                    <a:pt x="801" y="1838"/>
                  </a:lnTo>
                  <a:lnTo>
                    <a:pt x="786" y="1822"/>
                  </a:lnTo>
                  <a:lnTo>
                    <a:pt x="766" y="1810"/>
                  </a:lnTo>
                  <a:lnTo>
                    <a:pt x="745" y="1802"/>
                  </a:lnTo>
                  <a:lnTo>
                    <a:pt x="721" y="1799"/>
                  </a:lnTo>
                  <a:lnTo>
                    <a:pt x="293" y="1799"/>
                  </a:lnTo>
                  <a:close/>
                  <a:moveTo>
                    <a:pt x="1782" y="189"/>
                  </a:moveTo>
                  <a:lnTo>
                    <a:pt x="1777" y="203"/>
                  </a:lnTo>
                  <a:lnTo>
                    <a:pt x="1772" y="221"/>
                  </a:lnTo>
                  <a:lnTo>
                    <a:pt x="1769" y="245"/>
                  </a:lnTo>
                  <a:lnTo>
                    <a:pt x="1767" y="272"/>
                  </a:lnTo>
                  <a:lnTo>
                    <a:pt x="1767" y="301"/>
                  </a:lnTo>
                  <a:lnTo>
                    <a:pt x="1768" y="332"/>
                  </a:lnTo>
                  <a:lnTo>
                    <a:pt x="1770" y="363"/>
                  </a:lnTo>
                  <a:lnTo>
                    <a:pt x="1773" y="392"/>
                  </a:lnTo>
                  <a:lnTo>
                    <a:pt x="1775" y="409"/>
                  </a:lnTo>
                  <a:lnTo>
                    <a:pt x="1773" y="425"/>
                  </a:lnTo>
                  <a:lnTo>
                    <a:pt x="1769" y="439"/>
                  </a:lnTo>
                  <a:lnTo>
                    <a:pt x="1767" y="447"/>
                  </a:lnTo>
                  <a:lnTo>
                    <a:pt x="1763" y="459"/>
                  </a:lnTo>
                  <a:lnTo>
                    <a:pt x="1756" y="475"/>
                  </a:lnTo>
                  <a:lnTo>
                    <a:pt x="1748" y="498"/>
                  </a:lnTo>
                  <a:lnTo>
                    <a:pt x="1737" y="523"/>
                  </a:lnTo>
                  <a:lnTo>
                    <a:pt x="1726" y="554"/>
                  </a:lnTo>
                  <a:lnTo>
                    <a:pt x="1712" y="588"/>
                  </a:lnTo>
                  <a:lnTo>
                    <a:pt x="1697" y="626"/>
                  </a:lnTo>
                  <a:lnTo>
                    <a:pt x="1680" y="666"/>
                  </a:lnTo>
                  <a:lnTo>
                    <a:pt x="1662" y="709"/>
                  </a:lnTo>
                  <a:lnTo>
                    <a:pt x="1642" y="754"/>
                  </a:lnTo>
                  <a:lnTo>
                    <a:pt x="1622" y="801"/>
                  </a:lnTo>
                  <a:lnTo>
                    <a:pt x="1599" y="850"/>
                  </a:lnTo>
                  <a:lnTo>
                    <a:pt x="1576" y="900"/>
                  </a:lnTo>
                  <a:lnTo>
                    <a:pt x="1551" y="952"/>
                  </a:lnTo>
                  <a:lnTo>
                    <a:pt x="1526" y="1004"/>
                  </a:lnTo>
                  <a:lnTo>
                    <a:pt x="1499" y="1056"/>
                  </a:lnTo>
                  <a:lnTo>
                    <a:pt x="1472" y="1107"/>
                  </a:lnTo>
                  <a:lnTo>
                    <a:pt x="1444" y="1159"/>
                  </a:lnTo>
                  <a:lnTo>
                    <a:pt x="1415" y="1210"/>
                  </a:lnTo>
                  <a:lnTo>
                    <a:pt x="1385" y="1259"/>
                  </a:lnTo>
                  <a:lnTo>
                    <a:pt x="1355" y="1307"/>
                  </a:lnTo>
                  <a:lnTo>
                    <a:pt x="1324" y="1353"/>
                  </a:lnTo>
                  <a:lnTo>
                    <a:pt x="1292" y="1397"/>
                  </a:lnTo>
                  <a:lnTo>
                    <a:pt x="1261" y="1439"/>
                  </a:lnTo>
                  <a:lnTo>
                    <a:pt x="1229" y="1478"/>
                  </a:lnTo>
                  <a:lnTo>
                    <a:pt x="1196" y="1513"/>
                  </a:lnTo>
                  <a:lnTo>
                    <a:pt x="1164" y="1545"/>
                  </a:lnTo>
                  <a:lnTo>
                    <a:pt x="1132" y="1573"/>
                  </a:lnTo>
                  <a:lnTo>
                    <a:pt x="1102" y="1607"/>
                  </a:lnTo>
                  <a:lnTo>
                    <a:pt x="1077" y="1642"/>
                  </a:lnTo>
                  <a:lnTo>
                    <a:pt x="1057" y="1676"/>
                  </a:lnTo>
                  <a:lnTo>
                    <a:pt x="1040" y="1710"/>
                  </a:lnTo>
                  <a:lnTo>
                    <a:pt x="1025" y="1741"/>
                  </a:lnTo>
                  <a:lnTo>
                    <a:pt x="1015" y="1769"/>
                  </a:lnTo>
                  <a:lnTo>
                    <a:pt x="1007" y="1795"/>
                  </a:lnTo>
                  <a:lnTo>
                    <a:pt x="1001" y="1814"/>
                  </a:lnTo>
                  <a:lnTo>
                    <a:pt x="1008" y="1843"/>
                  </a:lnTo>
                  <a:lnTo>
                    <a:pt x="1012" y="1871"/>
                  </a:lnTo>
                  <a:lnTo>
                    <a:pt x="1014" y="1902"/>
                  </a:lnTo>
                  <a:lnTo>
                    <a:pt x="1014" y="3047"/>
                  </a:lnTo>
                  <a:lnTo>
                    <a:pt x="1012" y="3078"/>
                  </a:lnTo>
                  <a:lnTo>
                    <a:pt x="1008" y="3109"/>
                  </a:lnTo>
                  <a:lnTo>
                    <a:pt x="1078" y="3117"/>
                  </a:lnTo>
                  <a:lnTo>
                    <a:pt x="1079" y="3117"/>
                  </a:lnTo>
                  <a:lnTo>
                    <a:pt x="1084" y="3118"/>
                  </a:lnTo>
                  <a:lnTo>
                    <a:pt x="1094" y="3119"/>
                  </a:lnTo>
                  <a:lnTo>
                    <a:pt x="1110" y="3121"/>
                  </a:lnTo>
                  <a:lnTo>
                    <a:pt x="1133" y="3124"/>
                  </a:lnTo>
                  <a:lnTo>
                    <a:pt x="1160" y="3127"/>
                  </a:lnTo>
                  <a:lnTo>
                    <a:pt x="1193" y="3130"/>
                  </a:lnTo>
                  <a:lnTo>
                    <a:pt x="1231" y="3134"/>
                  </a:lnTo>
                  <a:lnTo>
                    <a:pt x="1273" y="3138"/>
                  </a:lnTo>
                  <a:lnTo>
                    <a:pt x="1319" y="3142"/>
                  </a:lnTo>
                  <a:lnTo>
                    <a:pt x="1369" y="3147"/>
                  </a:lnTo>
                  <a:lnTo>
                    <a:pt x="1422" y="3151"/>
                  </a:lnTo>
                  <a:lnTo>
                    <a:pt x="1477" y="3154"/>
                  </a:lnTo>
                  <a:lnTo>
                    <a:pt x="1537" y="3158"/>
                  </a:lnTo>
                  <a:lnTo>
                    <a:pt x="1598" y="3161"/>
                  </a:lnTo>
                  <a:lnTo>
                    <a:pt x="1661" y="3164"/>
                  </a:lnTo>
                  <a:lnTo>
                    <a:pt x="1725" y="3166"/>
                  </a:lnTo>
                  <a:lnTo>
                    <a:pt x="1792" y="3167"/>
                  </a:lnTo>
                  <a:lnTo>
                    <a:pt x="1858" y="3168"/>
                  </a:lnTo>
                  <a:lnTo>
                    <a:pt x="1926" y="3168"/>
                  </a:lnTo>
                  <a:lnTo>
                    <a:pt x="1994" y="3167"/>
                  </a:lnTo>
                  <a:lnTo>
                    <a:pt x="2003" y="3167"/>
                  </a:lnTo>
                  <a:lnTo>
                    <a:pt x="2081" y="3172"/>
                  </a:lnTo>
                  <a:lnTo>
                    <a:pt x="2156" y="3176"/>
                  </a:lnTo>
                  <a:lnTo>
                    <a:pt x="2225" y="3177"/>
                  </a:lnTo>
                  <a:lnTo>
                    <a:pt x="2292" y="3176"/>
                  </a:lnTo>
                  <a:lnTo>
                    <a:pt x="2354" y="3173"/>
                  </a:lnTo>
                  <a:lnTo>
                    <a:pt x="2413" y="3168"/>
                  </a:lnTo>
                  <a:lnTo>
                    <a:pt x="2467" y="3161"/>
                  </a:lnTo>
                  <a:lnTo>
                    <a:pt x="2516" y="3152"/>
                  </a:lnTo>
                  <a:lnTo>
                    <a:pt x="2573" y="3137"/>
                  </a:lnTo>
                  <a:lnTo>
                    <a:pt x="2625" y="3121"/>
                  </a:lnTo>
                  <a:lnTo>
                    <a:pt x="2672" y="3103"/>
                  </a:lnTo>
                  <a:lnTo>
                    <a:pt x="2713" y="3081"/>
                  </a:lnTo>
                  <a:lnTo>
                    <a:pt x="2750" y="3057"/>
                  </a:lnTo>
                  <a:lnTo>
                    <a:pt x="2781" y="3032"/>
                  </a:lnTo>
                  <a:lnTo>
                    <a:pt x="2807" y="3003"/>
                  </a:lnTo>
                  <a:lnTo>
                    <a:pt x="2827" y="2972"/>
                  </a:lnTo>
                  <a:lnTo>
                    <a:pt x="2840" y="2947"/>
                  </a:lnTo>
                  <a:lnTo>
                    <a:pt x="2848" y="2920"/>
                  </a:lnTo>
                  <a:lnTo>
                    <a:pt x="2854" y="2895"/>
                  </a:lnTo>
                  <a:lnTo>
                    <a:pt x="2856" y="2871"/>
                  </a:lnTo>
                  <a:lnTo>
                    <a:pt x="2856" y="2850"/>
                  </a:lnTo>
                  <a:lnTo>
                    <a:pt x="2854" y="2830"/>
                  </a:lnTo>
                  <a:lnTo>
                    <a:pt x="2852" y="2814"/>
                  </a:lnTo>
                  <a:lnTo>
                    <a:pt x="2849" y="2801"/>
                  </a:lnTo>
                  <a:lnTo>
                    <a:pt x="2847" y="2794"/>
                  </a:lnTo>
                  <a:lnTo>
                    <a:pt x="2846" y="2791"/>
                  </a:lnTo>
                  <a:lnTo>
                    <a:pt x="2841" y="2772"/>
                  </a:lnTo>
                  <a:lnTo>
                    <a:pt x="2841" y="2751"/>
                  </a:lnTo>
                  <a:lnTo>
                    <a:pt x="2844" y="2732"/>
                  </a:lnTo>
                  <a:lnTo>
                    <a:pt x="2853" y="2713"/>
                  </a:lnTo>
                  <a:lnTo>
                    <a:pt x="2864" y="2697"/>
                  </a:lnTo>
                  <a:lnTo>
                    <a:pt x="2879" y="2683"/>
                  </a:lnTo>
                  <a:lnTo>
                    <a:pt x="2915" y="2652"/>
                  </a:lnTo>
                  <a:lnTo>
                    <a:pt x="2947" y="2620"/>
                  </a:lnTo>
                  <a:lnTo>
                    <a:pt x="2971" y="2586"/>
                  </a:lnTo>
                  <a:lnTo>
                    <a:pt x="2990" y="2551"/>
                  </a:lnTo>
                  <a:lnTo>
                    <a:pt x="3003" y="2516"/>
                  </a:lnTo>
                  <a:lnTo>
                    <a:pt x="3010" y="2478"/>
                  </a:lnTo>
                  <a:lnTo>
                    <a:pt x="3011" y="2439"/>
                  </a:lnTo>
                  <a:lnTo>
                    <a:pt x="3008" y="2414"/>
                  </a:lnTo>
                  <a:lnTo>
                    <a:pt x="3004" y="2393"/>
                  </a:lnTo>
                  <a:lnTo>
                    <a:pt x="2999" y="2372"/>
                  </a:lnTo>
                  <a:lnTo>
                    <a:pt x="2994" y="2355"/>
                  </a:lnTo>
                  <a:lnTo>
                    <a:pt x="2988" y="2342"/>
                  </a:lnTo>
                  <a:lnTo>
                    <a:pt x="2984" y="2330"/>
                  </a:lnTo>
                  <a:lnTo>
                    <a:pt x="2979" y="2324"/>
                  </a:lnTo>
                  <a:lnTo>
                    <a:pt x="2978" y="2321"/>
                  </a:lnTo>
                  <a:lnTo>
                    <a:pt x="2969" y="2303"/>
                  </a:lnTo>
                  <a:lnTo>
                    <a:pt x="2965" y="2282"/>
                  </a:lnTo>
                  <a:lnTo>
                    <a:pt x="2965" y="2262"/>
                  </a:lnTo>
                  <a:lnTo>
                    <a:pt x="2970" y="2242"/>
                  </a:lnTo>
                  <a:lnTo>
                    <a:pt x="2978" y="2224"/>
                  </a:lnTo>
                  <a:lnTo>
                    <a:pt x="2991" y="2206"/>
                  </a:lnTo>
                  <a:lnTo>
                    <a:pt x="3024" y="2168"/>
                  </a:lnTo>
                  <a:lnTo>
                    <a:pt x="3049" y="2131"/>
                  </a:lnTo>
                  <a:lnTo>
                    <a:pt x="3067" y="2093"/>
                  </a:lnTo>
                  <a:lnTo>
                    <a:pt x="3077" y="2055"/>
                  </a:lnTo>
                  <a:lnTo>
                    <a:pt x="3079" y="2017"/>
                  </a:lnTo>
                  <a:lnTo>
                    <a:pt x="3077" y="1991"/>
                  </a:lnTo>
                  <a:lnTo>
                    <a:pt x="3072" y="1968"/>
                  </a:lnTo>
                  <a:lnTo>
                    <a:pt x="3063" y="1946"/>
                  </a:lnTo>
                  <a:lnTo>
                    <a:pt x="3054" y="1926"/>
                  </a:lnTo>
                  <a:lnTo>
                    <a:pt x="3044" y="1908"/>
                  </a:lnTo>
                  <a:lnTo>
                    <a:pt x="3034" y="1892"/>
                  </a:lnTo>
                  <a:lnTo>
                    <a:pt x="3023" y="1879"/>
                  </a:lnTo>
                  <a:lnTo>
                    <a:pt x="3015" y="1867"/>
                  </a:lnTo>
                  <a:lnTo>
                    <a:pt x="3008" y="1859"/>
                  </a:lnTo>
                  <a:lnTo>
                    <a:pt x="3003" y="1854"/>
                  </a:lnTo>
                  <a:lnTo>
                    <a:pt x="3001" y="1853"/>
                  </a:lnTo>
                  <a:lnTo>
                    <a:pt x="2986" y="1836"/>
                  </a:lnTo>
                  <a:lnTo>
                    <a:pt x="2975" y="1815"/>
                  </a:lnTo>
                  <a:lnTo>
                    <a:pt x="2969" y="1795"/>
                  </a:lnTo>
                  <a:lnTo>
                    <a:pt x="2969" y="1772"/>
                  </a:lnTo>
                  <a:lnTo>
                    <a:pt x="2974" y="1751"/>
                  </a:lnTo>
                  <a:lnTo>
                    <a:pt x="2985" y="1730"/>
                  </a:lnTo>
                  <a:lnTo>
                    <a:pt x="2988" y="1725"/>
                  </a:lnTo>
                  <a:lnTo>
                    <a:pt x="2993" y="1715"/>
                  </a:lnTo>
                  <a:lnTo>
                    <a:pt x="2999" y="1702"/>
                  </a:lnTo>
                  <a:lnTo>
                    <a:pt x="3005" y="1685"/>
                  </a:lnTo>
                  <a:lnTo>
                    <a:pt x="3011" y="1668"/>
                  </a:lnTo>
                  <a:lnTo>
                    <a:pt x="3016" y="1646"/>
                  </a:lnTo>
                  <a:lnTo>
                    <a:pt x="3019" y="1624"/>
                  </a:lnTo>
                  <a:lnTo>
                    <a:pt x="3020" y="1599"/>
                  </a:lnTo>
                  <a:lnTo>
                    <a:pt x="3018" y="1574"/>
                  </a:lnTo>
                  <a:lnTo>
                    <a:pt x="3011" y="1549"/>
                  </a:lnTo>
                  <a:lnTo>
                    <a:pt x="3000" y="1523"/>
                  </a:lnTo>
                  <a:lnTo>
                    <a:pt x="2984" y="1498"/>
                  </a:lnTo>
                  <a:lnTo>
                    <a:pt x="2960" y="1473"/>
                  </a:lnTo>
                  <a:lnTo>
                    <a:pt x="2935" y="1453"/>
                  </a:lnTo>
                  <a:lnTo>
                    <a:pt x="2907" y="1437"/>
                  </a:lnTo>
                  <a:lnTo>
                    <a:pt x="2874" y="1424"/>
                  </a:lnTo>
                  <a:lnTo>
                    <a:pt x="2838" y="1413"/>
                  </a:lnTo>
                  <a:lnTo>
                    <a:pt x="2799" y="1403"/>
                  </a:lnTo>
                  <a:lnTo>
                    <a:pt x="2757" y="1396"/>
                  </a:lnTo>
                  <a:lnTo>
                    <a:pt x="2713" y="1391"/>
                  </a:lnTo>
                  <a:lnTo>
                    <a:pt x="2668" y="1388"/>
                  </a:lnTo>
                  <a:lnTo>
                    <a:pt x="2622" y="1386"/>
                  </a:lnTo>
                  <a:lnTo>
                    <a:pt x="2575" y="1386"/>
                  </a:lnTo>
                  <a:lnTo>
                    <a:pt x="2527" y="1388"/>
                  </a:lnTo>
                  <a:lnTo>
                    <a:pt x="2480" y="1390"/>
                  </a:lnTo>
                  <a:lnTo>
                    <a:pt x="2433" y="1394"/>
                  </a:lnTo>
                  <a:lnTo>
                    <a:pt x="2388" y="1399"/>
                  </a:lnTo>
                  <a:lnTo>
                    <a:pt x="2343" y="1405"/>
                  </a:lnTo>
                  <a:lnTo>
                    <a:pt x="2301" y="1412"/>
                  </a:lnTo>
                  <a:lnTo>
                    <a:pt x="2260" y="1419"/>
                  </a:lnTo>
                  <a:lnTo>
                    <a:pt x="2223" y="1427"/>
                  </a:lnTo>
                  <a:lnTo>
                    <a:pt x="2218" y="1428"/>
                  </a:lnTo>
                  <a:lnTo>
                    <a:pt x="2214" y="1429"/>
                  </a:lnTo>
                  <a:lnTo>
                    <a:pt x="2155" y="1439"/>
                  </a:lnTo>
                  <a:lnTo>
                    <a:pt x="2091" y="1453"/>
                  </a:lnTo>
                  <a:lnTo>
                    <a:pt x="2071" y="1459"/>
                  </a:lnTo>
                  <a:lnTo>
                    <a:pt x="2049" y="1462"/>
                  </a:lnTo>
                  <a:lnTo>
                    <a:pt x="2027" y="1463"/>
                  </a:lnTo>
                  <a:lnTo>
                    <a:pt x="2004" y="1460"/>
                  </a:lnTo>
                  <a:lnTo>
                    <a:pt x="1981" y="1452"/>
                  </a:lnTo>
                  <a:lnTo>
                    <a:pt x="1959" y="1441"/>
                  </a:lnTo>
                  <a:lnTo>
                    <a:pt x="1938" y="1426"/>
                  </a:lnTo>
                  <a:lnTo>
                    <a:pt x="1920" y="1407"/>
                  </a:lnTo>
                  <a:lnTo>
                    <a:pt x="1906" y="1387"/>
                  </a:lnTo>
                  <a:lnTo>
                    <a:pt x="1895" y="1362"/>
                  </a:lnTo>
                  <a:lnTo>
                    <a:pt x="1886" y="1336"/>
                  </a:lnTo>
                  <a:lnTo>
                    <a:pt x="1880" y="1305"/>
                  </a:lnTo>
                  <a:lnTo>
                    <a:pt x="1875" y="1271"/>
                  </a:lnTo>
                  <a:lnTo>
                    <a:pt x="1875" y="1234"/>
                  </a:lnTo>
                  <a:lnTo>
                    <a:pt x="1877" y="1193"/>
                  </a:lnTo>
                  <a:lnTo>
                    <a:pt x="1883" y="1148"/>
                  </a:lnTo>
                  <a:lnTo>
                    <a:pt x="1891" y="1100"/>
                  </a:lnTo>
                  <a:lnTo>
                    <a:pt x="1901" y="1047"/>
                  </a:lnTo>
                  <a:lnTo>
                    <a:pt x="1914" y="991"/>
                  </a:lnTo>
                  <a:lnTo>
                    <a:pt x="1931" y="930"/>
                  </a:lnTo>
                  <a:lnTo>
                    <a:pt x="1950" y="865"/>
                  </a:lnTo>
                  <a:lnTo>
                    <a:pt x="1973" y="796"/>
                  </a:lnTo>
                  <a:lnTo>
                    <a:pt x="1992" y="732"/>
                  </a:lnTo>
                  <a:lnTo>
                    <a:pt x="2007" y="673"/>
                  </a:lnTo>
                  <a:lnTo>
                    <a:pt x="2020" y="617"/>
                  </a:lnTo>
                  <a:lnTo>
                    <a:pt x="2028" y="562"/>
                  </a:lnTo>
                  <a:lnTo>
                    <a:pt x="2032" y="512"/>
                  </a:lnTo>
                  <a:lnTo>
                    <a:pt x="2033" y="465"/>
                  </a:lnTo>
                  <a:lnTo>
                    <a:pt x="2030" y="422"/>
                  </a:lnTo>
                  <a:lnTo>
                    <a:pt x="2023" y="382"/>
                  </a:lnTo>
                  <a:lnTo>
                    <a:pt x="2013" y="345"/>
                  </a:lnTo>
                  <a:lnTo>
                    <a:pt x="1999" y="312"/>
                  </a:lnTo>
                  <a:lnTo>
                    <a:pt x="1981" y="284"/>
                  </a:lnTo>
                  <a:lnTo>
                    <a:pt x="1961" y="260"/>
                  </a:lnTo>
                  <a:lnTo>
                    <a:pt x="1941" y="242"/>
                  </a:lnTo>
                  <a:lnTo>
                    <a:pt x="1918" y="226"/>
                  </a:lnTo>
                  <a:lnTo>
                    <a:pt x="1896" y="214"/>
                  </a:lnTo>
                  <a:lnTo>
                    <a:pt x="1873" y="205"/>
                  </a:lnTo>
                  <a:lnTo>
                    <a:pt x="1851" y="198"/>
                  </a:lnTo>
                  <a:lnTo>
                    <a:pt x="1830" y="194"/>
                  </a:lnTo>
                  <a:lnTo>
                    <a:pt x="1812" y="191"/>
                  </a:lnTo>
                  <a:lnTo>
                    <a:pt x="1796" y="190"/>
                  </a:lnTo>
                  <a:lnTo>
                    <a:pt x="1782" y="189"/>
                  </a:lnTo>
                  <a:close/>
                  <a:moveTo>
                    <a:pt x="1778" y="0"/>
                  </a:moveTo>
                  <a:lnTo>
                    <a:pt x="1793" y="0"/>
                  </a:lnTo>
                  <a:lnTo>
                    <a:pt x="1812" y="1"/>
                  </a:lnTo>
                  <a:lnTo>
                    <a:pt x="1835" y="3"/>
                  </a:lnTo>
                  <a:lnTo>
                    <a:pt x="1860" y="7"/>
                  </a:lnTo>
                  <a:lnTo>
                    <a:pt x="1888" y="13"/>
                  </a:lnTo>
                  <a:lnTo>
                    <a:pt x="1918" y="22"/>
                  </a:lnTo>
                  <a:lnTo>
                    <a:pt x="1949" y="32"/>
                  </a:lnTo>
                  <a:lnTo>
                    <a:pt x="1982" y="46"/>
                  </a:lnTo>
                  <a:lnTo>
                    <a:pt x="2015" y="64"/>
                  </a:lnTo>
                  <a:lnTo>
                    <a:pt x="2046" y="84"/>
                  </a:lnTo>
                  <a:lnTo>
                    <a:pt x="2078" y="110"/>
                  </a:lnTo>
                  <a:lnTo>
                    <a:pt x="2108" y="139"/>
                  </a:lnTo>
                  <a:lnTo>
                    <a:pt x="2136" y="174"/>
                  </a:lnTo>
                  <a:lnTo>
                    <a:pt x="2162" y="214"/>
                  </a:lnTo>
                  <a:lnTo>
                    <a:pt x="2182" y="257"/>
                  </a:lnTo>
                  <a:lnTo>
                    <a:pt x="2200" y="303"/>
                  </a:lnTo>
                  <a:lnTo>
                    <a:pt x="2212" y="352"/>
                  </a:lnTo>
                  <a:lnTo>
                    <a:pt x="2220" y="405"/>
                  </a:lnTo>
                  <a:lnTo>
                    <a:pt x="2223" y="460"/>
                  </a:lnTo>
                  <a:lnTo>
                    <a:pt x="2223" y="519"/>
                  </a:lnTo>
                  <a:lnTo>
                    <a:pt x="2218" y="581"/>
                  </a:lnTo>
                  <a:lnTo>
                    <a:pt x="2208" y="645"/>
                  </a:lnTo>
                  <a:lnTo>
                    <a:pt x="2195" y="713"/>
                  </a:lnTo>
                  <a:lnTo>
                    <a:pt x="2176" y="784"/>
                  </a:lnTo>
                  <a:lnTo>
                    <a:pt x="2154" y="856"/>
                  </a:lnTo>
                  <a:lnTo>
                    <a:pt x="2136" y="913"/>
                  </a:lnTo>
                  <a:lnTo>
                    <a:pt x="2121" y="964"/>
                  </a:lnTo>
                  <a:lnTo>
                    <a:pt x="2108" y="1010"/>
                  </a:lnTo>
                  <a:lnTo>
                    <a:pt x="2097" y="1052"/>
                  </a:lnTo>
                  <a:lnTo>
                    <a:pt x="2088" y="1090"/>
                  </a:lnTo>
                  <a:lnTo>
                    <a:pt x="2081" y="1124"/>
                  </a:lnTo>
                  <a:lnTo>
                    <a:pt x="2075" y="1153"/>
                  </a:lnTo>
                  <a:lnTo>
                    <a:pt x="2071" y="1180"/>
                  </a:lnTo>
                  <a:lnTo>
                    <a:pt x="2069" y="1204"/>
                  </a:lnTo>
                  <a:lnTo>
                    <a:pt x="2067" y="1223"/>
                  </a:lnTo>
                  <a:lnTo>
                    <a:pt x="2066" y="1240"/>
                  </a:lnTo>
                  <a:lnTo>
                    <a:pt x="2066" y="1255"/>
                  </a:lnTo>
                  <a:lnTo>
                    <a:pt x="2066" y="1266"/>
                  </a:lnTo>
                  <a:lnTo>
                    <a:pt x="2122" y="1254"/>
                  </a:lnTo>
                  <a:lnTo>
                    <a:pt x="2176" y="1244"/>
                  </a:lnTo>
                  <a:lnTo>
                    <a:pt x="2177" y="1244"/>
                  </a:lnTo>
                  <a:lnTo>
                    <a:pt x="2182" y="1243"/>
                  </a:lnTo>
                  <a:lnTo>
                    <a:pt x="2193" y="1240"/>
                  </a:lnTo>
                  <a:lnTo>
                    <a:pt x="2208" y="1237"/>
                  </a:lnTo>
                  <a:lnTo>
                    <a:pt x="2228" y="1233"/>
                  </a:lnTo>
                  <a:lnTo>
                    <a:pt x="2254" y="1229"/>
                  </a:lnTo>
                  <a:lnTo>
                    <a:pt x="2284" y="1224"/>
                  </a:lnTo>
                  <a:lnTo>
                    <a:pt x="2316" y="1219"/>
                  </a:lnTo>
                  <a:lnTo>
                    <a:pt x="2353" y="1214"/>
                  </a:lnTo>
                  <a:lnTo>
                    <a:pt x="2392" y="1210"/>
                  </a:lnTo>
                  <a:lnTo>
                    <a:pt x="2434" y="1206"/>
                  </a:lnTo>
                  <a:lnTo>
                    <a:pt x="2478" y="1202"/>
                  </a:lnTo>
                  <a:lnTo>
                    <a:pt x="2523" y="1199"/>
                  </a:lnTo>
                  <a:lnTo>
                    <a:pt x="2600" y="1197"/>
                  </a:lnTo>
                  <a:lnTo>
                    <a:pt x="2672" y="1198"/>
                  </a:lnTo>
                  <a:lnTo>
                    <a:pt x="2740" y="1204"/>
                  </a:lnTo>
                  <a:lnTo>
                    <a:pt x="2803" y="1212"/>
                  </a:lnTo>
                  <a:lnTo>
                    <a:pt x="2863" y="1224"/>
                  </a:lnTo>
                  <a:lnTo>
                    <a:pt x="2917" y="1239"/>
                  </a:lnTo>
                  <a:lnTo>
                    <a:pt x="2967" y="1258"/>
                  </a:lnTo>
                  <a:lnTo>
                    <a:pt x="3012" y="1279"/>
                  </a:lnTo>
                  <a:lnTo>
                    <a:pt x="3052" y="1305"/>
                  </a:lnTo>
                  <a:lnTo>
                    <a:pt x="3088" y="1335"/>
                  </a:lnTo>
                  <a:lnTo>
                    <a:pt x="3121" y="1367"/>
                  </a:lnTo>
                  <a:lnTo>
                    <a:pt x="3147" y="1401"/>
                  </a:lnTo>
                  <a:lnTo>
                    <a:pt x="3169" y="1436"/>
                  </a:lnTo>
                  <a:lnTo>
                    <a:pt x="3185" y="1471"/>
                  </a:lnTo>
                  <a:lnTo>
                    <a:pt x="3197" y="1507"/>
                  </a:lnTo>
                  <a:lnTo>
                    <a:pt x="3205" y="1543"/>
                  </a:lnTo>
                  <a:lnTo>
                    <a:pt x="3209" y="1577"/>
                  </a:lnTo>
                  <a:lnTo>
                    <a:pt x="3210" y="1612"/>
                  </a:lnTo>
                  <a:lnTo>
                    <a:pt x="3208" y="1646"/>
                  </a:lnTo>
                  <a:lnTo>
                    <a:pt x="3203" y="1679"/>
                  </a:lnTo>
                  <a:lnTo>
                    <a:pt x="3196" y="1711"/>
                  </a:lnTo>
                  <a:lnTo>
                    <a:pt x="3187" y="1740"/>
                  </a:lnTo>
                  <a:lnTo>
                    <a:pt x="3178" y="1767"/>
                  </a:lnTo>
                  <a:lnTo>
                    <a:pt x="3195" y="1791"/>
                  </a:lnTo>
                  <a:lnTo>
                    <a:pt x="3213" y="1819"/>
                  </a:lnTo>
                  <a:lnTo>
                    <a:pt x="3229" y="1851"/>
                  </a:lnTo>
                  <a:lnTo>
                    <a:pt x="3243" y="1886"/>
                  </a:lnTo>
                  <a:lnTo>
                    <a:pt x="3256" y="1924"/>
                  </a:lnTo>
                  <a:lnTo>
                    <a:pt x="3265" y="1966"/>
                  </a:lnTo>
                  <a:lnTo>
                    <a:pt x="3269" y="2010"/>
                  </a:lnTo>
                  <a:lnTo>
                    <a:pt x="3268" y="2058"/>
                  </a:lnTo>
                  <a:lnTo>
                    <a:pt x="3261" y="2106"/>
                  </a:lnTo>
                  <a:lnTo>
                    <a:pt x="3247" y="2153"/>
                  </a:lnTo>
                  <a:lnTo>
                    <a:pt x="3228" y="2199"/>
                  </a:lnTo>
                  <a:lnTo>
                    <a:pt x="3202" y="2244"/>
                  </a:lnTo>
                  <a:lnTo>
                    <a:pt x="3171" y="2289"/>
                  </a:lnTo>
                  <a:lnTo>
                    <a:pt x="3181" y="2318"/>
                  </a:lnTo>
                  <a:lnTo>
                    <a:pt x="3189" y="2352"/>
                  </a:lnTo>
                  <a:lnTo>
                    <a:pt x="3196" y="2390"/>
                  </a:lnTo>
                  <a:lnTo>
                    <a:pt x="3200" y="2431"/>
                  </a:lnTo>
                  <a:lnTo>
                    <a:pt x="3200" y="2461"/>
                  </a:lnTo>
                  <a:lnTo>
                    <a:pt x="3198" y="2494"/>
                  </a:lnTo>
                  <a:lnTo>
                    <a:pt x="3194" y="2529"/>
                  </a:lnTo>
                  <a:lnTo>
                    <a:pt x="3186" y="2566"/>
                  </a:lnTo>
                  <a:lnTo>
                    <a:pt x="3175" y="2603"/>
                  </a:lnTo>
                  <a:lnTo>
                    <a:pt x="3158" y="2642"/>
                  </a:lnTo>
                  <a:lnTo>
                    <a:pt x="3138" y="2680"/>
                  </a:lnTo>
                  <a:lnTo>
                    <a:pt x="3111" y="2718"/>
                  </a:lnTo>
                  <a:lnTo>
                    <a:pt x="3079" y="2757"/>
                  </a:lnTo>
                  <a:lnTo>
                    <a:pt x="3041" y="2796"/>
                  </a:lnTo>
                  <a:lnTo>
                    <a:pt x="3044" y="2826"/>
                  </a:lnTo>
                  <a:lnTo>
                    <a:pt x="3045" y="2860"/>
                  </a:lnTo>
                  <a:lnTo>
                    <a:pt x="3044" y="2897"/>
                  </a:lnTo>
                  <a:lnTo>
                    <a:pt x="3038" y="2937"/>
                  </a:lnTo>
                  <a:lnTo>
                    <a:pt x="3029" y="2979"/>
                  </a:lnTo>
                  <a:lnTo>
                    <a:pt x="3013" y="3022"/>
                  </a:lnTo>
                  <a:lnTo>
                    <a:pt x="2993" y="3066"/>
                  </a:lnTo>
                  <a:lnTo>
                    <a:pt x="2968" y="3105"/>
                  </a:lnTo>
                  <a:lnTo>
                    <a:pt x="2940" y="3141"/>
                  </a:lnTo>
                  <a:lnTo>
                    <a:pt x="2906" y="3175"/>
                  </a:lnTo>
                  <a:lnTo>
                    <a:pt x="2869" y="3206"/>
                  </a:lnTo>
                  <a:lnTo>
                    <a:pt x="2827" y="3235"/>
                  </a:lnTo>
                  <a:lnTo>
                    <a:pt x="2781" y="3261"/>
                  </a:lnTo>
                  <a:lnTo>
                    <a:pt x="2731" y="3284"/>
                  </a:lnTo>
                  <a:lnTo>
                    <a:pt x="2677" y="3304"/>
                  </a:lnTo>
                  <a:lnTo>
                    <a:pt x="2618" y="3323"/>
                  </a:lnTo>
                  <a:lnTo>
                    <a:pt x="2556" y="3338"/>
                  </a:lnTo>
                  <a:lnTo>
                    <a:pt x="2499" y="3348"/>
                  </a:lnTo>
                  <a:lnTo>
                    <a:pt x="2437" y="3357"/>
                  </a:lnTo>
                  <a:lnTo>
                    <a:pt x="2372" y="3363"/>
                  </a:lnTo>
                  <a:lnTo>
                    <a:pt x="2302" y="3366"/>
                  </a:lnTo>
                  <a:lnTo>
                    <a:pt x="2228" y="3367"/>
                  </a:lnTo>
                  <a:lnTo>
                    <a:pt x="2154" y="3366"/>
                  </a:lnTo>
                  <a:lnTo>
                    <a:pt x="2075" y="3363"/>
                  </a:lnTo>
                  <a:lnTo>
                    <a:pt x="1993" y="3358"/>
                  </a:lnTo>
                  <a:lnTo>
                    <a:pt x="1920" y="3359"/>
                  </a:lnTo>
                  <a:lnTo>
                    <a:pt x="1848" y="3359"/>
                  </a:lnTo>
                  <a:lnTo>
                    <a:pt x="1776" y="3358"/>
                  </a:lnTo>
                  <a:lnTo>
                    <a:pt x="1707" y="3356"/>
                  </a:lnTo>
                  <a:lnTo>
                    <a:pt x="1638" y="3353"/>
                  </a:lnTo>
                  <a:lnTo>
                    <a:pt x="1572" y="3350"/>
                  </a:lnTo>
                  <a:lnTo>
                    <a:pt x="1508" y="3346"/>
                  </a:lnTo>
                  <a:lnTo>
                    <a:pt x="1447" y="3342"/>
                  </a:lnTo>
                  <a:lnTo>
                    <a:pt x="1388" y="3338"/>
                  </a:lnTo>
                  <a:lnTo>
                    <a:pt x="1333" y="3334"/>
                  </a:lnTo>
                  <a:lnTo>
                    <a:pt x="1282" y="3330"/>
                  </a:lnTo>
                  <a:lnTo>
                    <a:pt x="1236" y="3326"/>
                  </a:lnTo>
                  <a:lnTo>
                    <a:pt x="1193" y="3322"/>
                  </a:lnTo>
                  <a:lnTo>
                    <a:pt x="1156" y="3318"/>
                  </a:lnTo>
                  <a:lnTo>
                    <a:pt x="1124" y="3315"/>
                  </a:lnTo>
                  <a:lnTo>
                    <a:pt x="1098" y="3311"/>
                  </a:lnTo>
                  <a:lnTo>
                    <a:pt x="1077" y="3308"/>
                  </a:lnTo>
                  <a:lnTo>
                    <a:pt x="1063" y="3307"/>
                  </a:lnTo>
                  <a:lnTo>
                    <a:pt x="1055" y="3306"/>
                  </a:lnTo>
                  <a:lnTo>
                    <a:pt x="890" y="3286"/>
                  </a:lnTo>
                  <a:lnTo>
                    <a:pt x="860" y="3304"/>
                  </a:lnTo>
                  <a:lnTo>
                    <a:pt x="828" y="3320"/>
                  </a:lnTo>
                  <a:lnTo>
                    <a:pt x="794" y="3331"/>
                  </a:lnTo>
                  <a:lnTo>
                    <a:pt x="758" y="3337"/>
                  </a:lnTo>
                  <a:lnTo>
                    <a:pt x="721" y="3340"/>
                  </a:lnTo>
                  <a:lnTo>
                    <a:pt x="293" y="3340"/>
                  </a:lnTo>
                  <a:lnTo>
                    <a:pt x="249" y="3337"/>
                  </a:lnTo>
                  <a:lnTo>
                    <a:pt x="208" y="3328"/>
                  </a:lnTo>
                  <a:lnTo>
                    <a:pt x="169" y="3312"/>
                  </a:lnTo>
                  <a:lnTo>
                    <a:pt x="133" y="3293"/>
                  </a:lnTo>
                  <a:lnTo>
                    <a:pt x="100" y="3268"/>
                  </a:lnTo>
                  <a:lnTo>
                    <a:pt x="72" y="3239"/>
                  </a:lnTo>
                  <a:lnTo>
                    <a:pt x="47" y="3206"/>
                  </a:lnTo>
                  <a:lnTo>
                    <a:pt x="27" y="3170"/>
                  </a:lnTo>
                  <a:lnTo>
                    <a:pt x="12" y="3131"/>
                  </a:lnTo>
                  <a:lnTo>
                    <a:pt x="3" y="3090"/>
                  </a:lnTo>
                  <a:lnTo>
                    <a:pt x="0" y="3047"/>
                  </a:lnTo>
                  <a:lnTo>
                    <a:pt x="0" y="1902"/>
                  </a:lnTo>
                  <a:lnTo>
                    <a:pt x="3" y="1859"/>
                  </a:lnTo>
                  <a:lnTo>
                    <a:pt x="12" y="1818"/>
                  </a:lnTo>
                  <a:lnTo>
                    <a:pt x="27" y="1779"/>
                  </a:lnTo>
                  <a:lnTo>
                    <a:pt x="47" y="1743"/>
                  </a:lnTo>
                  <a:lnTo>
                    <a:pt x="72" y="1711"/>
                  </a:lnTo>
                  <a:lnTo>
                    <a:pt x="100" y="1682"/>
                  </a:lnTo>
                  <a:lnTo>
                    <a:pt x="133" y="1657"/>
                  </a:lnTo>
                  <a:lnTo>
                    <a:pt x="169" y="1637"/>
                  </a:lnTo>
                  <a:lnTo>
                    <a:pt x="208" y="1622"/>
                  </a:lnTo>
                  <a:lnTo>
                    <a:pt x="249" y="1613"/>
                  </a:lnTo>
                  <a:lnTo>
                    <a:pt x="293" y="1609"/>
                  </a:lnTo>
                  <a:lnTo>
                    <a:pt x="721" y="1609"/>
                  </a:lnTo>
                  <a:lnTo>
                    <a:pt x="758" y="1612"/>
                  </a:lnTo>
                  <a:lnTo>
                    <a:pt x="794" y="1618"/>
                  </a:lnTo>
                  <a:lnTo>
                    <a:pt x="829" y="1630"/>
                  </a:lnTo>
                  <a:lnTo>
                    <a:pt x="860" y="1645"/>
                  </a:lnTo>
                  <a:lnTo>
                    <a:pt x="880" y="1605"/>
                  </a:lnTo>
                  <a:lnTo>
                    <a:pt x="903" y="1564"/>
                  </a:lnTo>
                  <a:lnTo>
                    <a:pt x="930" y="1521"/>
                  </a:lnTo>
                  <a:lnTo>
                    <a:pt x="962" y="1479"/>
                  </a:lnTo>
                  <a:lnTo>
                    <a:pt x="999" y="1438"/>
                  </a:lnTo>
                  <a:lnTo>
                    <a:pt x="1002" y="1434"/>
                  </a:lnTo>
                  <a:lnTo>
                    <a:pt x="1006" y="1431"/>
                  </a:lnTo>
                  <a:lnTo>
                    <a:pt x="1010" y="1428"/>
                  </a:lnTo>
                  <a:lnTo>
                    <a:pt x="1043" y="1399"/>
                  </a:lnTo>
                  <a:lnTo>
                    <a:pt x="1076" y="1364"/>
                  </a:lnTo>
                  <a:lnTo>
                    <a:pt x="1111" y="1324"/>
                  </a:lnTo>
                  <a:lnTo>
                    <a:pt x="1145" y="1279"/>
                  </a:lnTo>
                  <a:lnTo>
                    <a:pt x="1179" y="1230"/>
                  </a:lnTo>
                  <a:lnTo>
                    <a:pt x="1213" y="1178"/>
                  </a:lnTo>
                  <a:lnTo>
                    <a:pt x="1246" y="1122"/>
                  </a:lnTo>
                  <a:lnTo>
                    <a:pt x="1280" y="1063"/>
                  </a:lnTo>
                  <a:lnTo>
                    <a:pt x="1313" y="1004"/>
                  </a:lnTo>
                  <a:lnTo>
                    <a:pt x="1344" y="942"/>
                  </a:lnTo>
                  <a:lnTo>
                    <a:pt x="1375" y="881"/>
                  </a:lnTo>
                  <a:lnTo>
                    <a:pt x="1405" y="819"/>
                  </a:lnTo>
                  <a:lnTo>
                    <a:pt x="1432" y="758"/>
                  </a:lnTo>
                  <a:lnTo>
                    <a:pt x="1460" y="698"/>
                  </a:lnTo>
                  <a:lnTo>
                    <a:pt x="1486" y="640"/>
                  </a:lnTo>
                  <a:lnTo>
                    <a:pt x="1509" y="584"/>
                  </a:lnTo>
                  <a:lnTo>
                    <a:pt x="1531" y="532"/>
                  </a:lnTo>
                  <a:lnTo>
                    <a:pt x="1550" y="483"/>
                  </a:lnTo>
                  <a:lnTo>
                    <a:pt x="1567" y="437"/>
                  </a:lnTo>
                  <a:lnTo>
                    <a:pt x="1583" y="398"/>
                  </a:lnTo>
                  <a:lnTo>
                    <a:pt x="1581" y="375"/>
                  </a:lnTo>
                  <a:lnTo>
                    <a:pt x="1578" y="347"/>
                  </a:lnTo>
                  <a:lnTo>
                    <a:pt x="1577" y="318"/>
                  </a:lnTo>
                  <a:lnTo>
                    <a:pt x="1577" y="286"/>
                  </a:lnTo>
                  <a:lnTo>
                    <a:pt x="1578" y="252"/>
                  </a:lnTo>
                  <a:lnTo>
                    <a:pt x="1582" y="217"/>
                  </a:lnTo>
                  <a:lnTo>
                    <a:pt x="1587" y="183"/>
                  </a:lnTo>
                  <a:lnTo>
                    <a:pt x="1596" y="150"/>
                  </a:lnTo>
                  <a:lnTo>
                    <a:pt x="1607" y="118"/>
                  </a:lnTo>
                  <a:lnTo>
                    <a:pt x="1623" y="88"/>
                  </a:lnTo>
                  <a:lnTo>
                    <a:pt x="1642" y="62"/>
                  </a:lnTo>
                  <a:lnTo>
                    <a:pt x="1665" y="40"/>
                  </a:lnTo>
                  <a:lnTo>
                    <a:pt x="1689" y="23"/>
                  </a:lnTo>
                  <a:lnTo>
                    <a:pt x="1717" y="10"/>
                  </a:lnTo>
                  <a:lnTo>
                    <a:pt x="1747" y="2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989981" y="4187226"/>
            <a:ext cx="887072" cy="884590"/>
            <a:chOff x="3989981" y="4187226"/>
            <a:chExt cx="887072" cy="884590"/>
          </a:xfrm>
        </p:grpSpPr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3989981" y="4187226"/>
              <a:ext cx="887072" cy="88459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201"/>
            <p:cNvSpPr>
              <a:spLocks noEditPoints="1"/>
            </p:cNvSpPr>
            <p:nvPr/>
          </p:nvSpPr>
          <p:spPr bwMode="auto">
            <a:xfrm>
              <a:off x="4210885" y="4406889"/>
              <a:ext cx="445264" cy="445264"/>
            </a:xfrm>
            <a:custGeom>
              <a:avLst/>
              <a:gdLst>
                <a:gd name="T0" fmla="*/ 1217 w 3484"/>
                <a:gd name="T1" fmla="*/ 237 h 3486"/>
                <a:gd name="T2" fmla="*/ 891 w 3484"/>
                <a:gd name="T3" fmla="*/ 355 h 3486"/>
                <a:gd name="T4" fmla="*/ 613 w 3484"/>
                <a:gd name="T5" fmla="*/ 553 h 3486"/>
                <a:gd name="T6" fmla="*/ 397 w 3484"/>
                <a:gd name="T7" fmla="*/ 817 h 3486"/>
                <a:gd name="T8" fmla="*/ 258 w 3484"/>
                <a:gd name="T9" fmla="*/ 1133 h 3486"/>
                <a:gd name="T10" fmla="*/ 208 w 3484"/>
                <a:gd name="T11" fmla="*/ 1486 h 3486"/>
                <a:gd name="T12" fmla="*/ 258 w 3484"/>
                <a:gd name="T13" fmla="*/ 1840 h 3486"/>
                <a:gd name="T14" fmla="*/ 397 w 3484"/>
                <a:gd name="T15" fmla="*/ 2156 h 3486"/>
                <a:gd name="T16" fmla="*/ 613 w 3484"/>
                <a:gd name="T17" fmla="*/ 2420 h 3486"/>
                <a:gd name="T18" fmla="*/ 891 w 3484"/>
                <a:gd name="T19" fmla="*/ 2618 h 3486"/>
                <a:gd name="T20" fmla="*/ 1217 w 3484"/>
                <a:gd name="T21" fmla="*/ 2737 h 3486"/>
                <a:gd name="T22" fmla="*/ 1576 w 3484"/>
                <a:gd name="T23" fmla="*/ 2761 h 3486"/>
                <a:gd name="T24" fmla="*/ 1922 w 3484"/>
                <a:gd name="T25" fmla="*/ 2688 h 3486"/>
                <a:gd name="T26" fmla="*/ 2226 w 3484"/>
                <a:gd name="T27" fmla="*/ 2528 h 3486"/>
                <a:gd name="T28" fmla="*/ 2474 w 3484"/>
                <a:gd name="T29" fmla="*/ 2295 h 3486"/>
                <a:gd name="T30" fmla="*/ 2654 w 3484"/>
                <a:gd name="T31" fmla="*/ 2004 h 3486"/>
                <a:gd name="T32" fmla="*/ 2750 w 3484"/>
                <a:gd name="T33" fmla="*/ 1666 h 3486"/>
                <a:gd name="T34" fmla="*/ 2750 w 3484"/>
                <a:gd name="T35" fmla="*/ 1306 h 3486"/>
                <a:gd name="T36" fmla="*/ 2654 w 3484"/>
                <a:gd name="T37" fmla="*/ 970 h 3486"/>
                <a:gd name="T38" fmla="*/ 2474 w 3484"/>
                <a:gd name="T39" fmla="*/ 679 h 3486"/>
                <a:gd name="T40" fmla="*/ 2226 w 3484"/>
                <a:gd name="T41" fmla="*/ 445 h 3486"/>
                <a:gd name="T42" fmla="*/ 1922 w 3484"/>
                <a:gd name="T43" fmla="*/ 285 h 3486"/>
                <a:gd name="T44" fmla="*/ 1576 w 3484"/>
                <a:gd name="T45" fmla="*/ 212 h 3486"/>
                <a:gd name="T46" fmla="*/ 1679 w 3484"/>
                <a:gd name="T47" fmla="*/ 13 h 3486"/>
                <a:gd name="T48" fmla="*/ 2042 w 3484"/>
                <a:gd name="T49" fmla="*/ 108 h 3486"/>
                <a:gd name="T50" fmla="*/ 2364 w 3484"/>
                <a:gd name="T51" fmla="*/ 287 h 3486"/>
                <a:gd name="T52" fmla="*/ 2628 w 3484"/>
                <a:gd name="T53" fmla="*/ 536 h 3486"/>
                <a:gd name="T54" fmla="*/ 2827 w 3484"/>
                <a:gd name="T55" fmla="*/ 845 h 3486"/>
                <a:gd name="T56" fmla="*/ 2944 w 3484"/>
                <a:gd name="T57" fmla="*/ 1199 h 3486"/>
                <a:gd name="T58" fmla="*/ 2969 w 3484"/>
                <a:gd name="T59" fmla="*/ 1587 h 3486"/>
                <a:gd name="T60" fmla="*/ 2891 w 3484"/>
                <a:gd name="T61" fmla="*/ 1971 h 3486"/>
                <a:gd name="T62" fmla="*/ 2722 w 3484"/>
                <a:gd name="T63" fmla="*/ 2311 h 3486"/>
                <a:gd name="T64" fmla="*/ 3469 w 3484"/>
                <a:gd name="T65" fmla="*/ 3327 h 3486"/>
                <a:gd name="T66" fmla="*/ 3480 w 3484"/>
                <a:gd name="T67" fmla="*/ 3415 h 3486"/>
                <a:gd name="T68" fmla="*/ 3420 w 3484"/>
                <a:gd name="T69" fmla="*/ 3479 h 3486"/>
                <a:gd name="T70" fmla="*/ 3342 w 3484"/>
                <a:gd name="T71" fmla="*/ 3478 h 3486"/>
                <a:gd name="T72" fmla="*/ 2388 w 3484"/>
                <a:gd name="T73" fmla="*/ 2668 h 3486"/>
                <a:gd name="T74" fmla="*/ 2059 w 3484"/>
                <a:gd name="T75" fmla="*/ 2858 h 3486"/>
                <a:gd name="T76" fmla="*/ 1685 w 3484"/>
                <a:gd name="T77" fmla="*/ 2960 h 3486"/>
                <a:gd name="T78" fmla="*/ 1292 w 3484"/>
                <a:gd name="T79" fmla="*/ 2961 h 3486"/>
                <a:gd name="T80" fmla="*/ 930 w 3484"/>
                <a:gd name="T81" fmla="*/ 2865 h 3486"/>
                <a:gd name="T82" fmla="*/ 608 w 3484"/>
                <a:gd name="T83" fmla="*/ 2686 h 3486"/>
                <a:gd name="T84" fmla="*/ 343 w 3484"/>
                <a:gd name="T85" fmla="*/ 2436 h 3486"/>
                <a:gd name="T86" fmla="*/ 145 w 3484"/>
                <a:gd name="T87" fmla="*/ 2128 h 3486"/>
                <a:gd name="T88" fmla="*/ 28 w 3484"/>
                <a:gd name="T89" fmla="*/ 1774 h 3486"/>
                <a:gd name="T90" fmla="*/ 3 w 3484"/>
                <a:gd name="T91" fmla="*/ 1389 h 3486"/>
                <a:gd name="T92" fmla="*/ 75 w 3484"/>
                <a:gd name="T93" fmla="*/ 1018 h 3486"/>
                <a:gd name="T94" fmla="*/ 234 w 3484"/>
                <a:gd name="T95" fmla="*/ 685 h 3486"/>
                <a:gd name="T96" fmla="*/ 468 w 3484"/>
                <a:gd name="T97" fmla="*/ 404 h 3486"/>
                <a:gd name="T98" fmla="*/ 763 w 3484"/>
                <a:gd name="T99" fmla="*/ 188 h 3486"/>
                <a:gd name="T100" fmla="*/ 1107 w 3484"/>
                <a:gd name="T101" fmla="*/ 49 h 3486"/>
                <a:gd name="T102" fmla="*/ 1486 w 3484"/>
                <a:gd name="T103" fmla="*/ 0 h 3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84" h="3486">
                  <a:moveTo>
                    <a:pt x="1485" y="209"/>
                  </a:moveTo>
                  <a:lnTo>
                    <a:pt x="1394" y="212"/>
                  </a:lnTo>
                  <a:lnTo>
                    <a:pt x="1305" y="222"/>
                  </a:lnTo>
                  <a:lnTo>
                    <a:pt x="1217" y="237"/>
                  </a:lnTo>
                  <a:lnTo>
                    <a:pt x="1132" y="259"/>
                  </a:lnTo>
                  <a:lnTo>
                    <a:pt x="1049" y="285"/>
                  </a:lnTo>
                  <a:lnTo>
                    <a:pt x="969" y="318"/>
                  </a:lnTo>
                  <a:lnTo>
                    <a:pt x="891" y="355"/>
                  </a:lnTo>
                  <a:lnTo>
                    <a:pt x="816" y="398"/>
                  </a:lnTo>
                  <a:lnTo>
                    <a:pt x="745" y="445"/>
                  </a:lnTo>
                  <a:lnTo>
                    <a:pt x="677" y="497"/>
                  </a:lnTo>
                  <a:lnTo>
                    <a:pt x="613" y="553"/>
                  </a:lnTo>
                  <a:lnTo>
                    <a:pt x="552" y="614"/>
                  </a:lnTo>
                  <a:lnTo>
                    <a:pt x="496" y="679"/>
                  </a:lnTo>
                  <a:lnTo>
                    <a:pt x="444" y="746"/>
                  </a:lnTo>
                  <a:lnTo>
                    <a:pt x="397" y="817"/>
                  </a:lnTo>
                  <a:lnTo>
                    <a:pt x="354" y="892"/>
                  </a:lnTo>
                  <a:lnTo>
                    <a:pt x="317" y="970"/>
                  </a:lnTo>
                  <a:lnTo>
                    <a:pt x="284" y="1050"/>
                  </a:lnTo>
                  <a:lnTo>
                    <a:pt x="258" y="1133"/>
                  </a:lnTo>
                  <a:lnTo>
                    <a:pt x="235" y="1218"/>
                  </a:lnTo>
                  <a:lnTo>
                    <a:pt x="220" y="1306"/>
                  </a:lnTo>
                  <a:lnTo>
                    <a:pt x="211" y="1395"/>
                  </a:lnTo>
                  <a:lnTo>
                    <a:pt x="208" y="1486"/>
                  </a:lnTo>
                  <a:lnTo>
                    <a:pt x="211" y="1577"/>
                  </a:lnTo>
                  <a:lnTo>
                    <a:pt x="220" y="1668"/>
                  </a:lnTo>
                  <a:lnTo>
                    <a:pt x="235" y="1754"/>
                  </a:lnTo>
                  <a:lnTo>
                    <a:pt x="258" y="1840"/>
                  </a:lnTo>
                  <a:lnTo>
                    <a:pt x="284" y="1923"/>
                  </a:lnTo>
                  <a:lnTo>
                    <a:pt x="317" y="2004"/>
                  </a:lnTo>
                  <a:lnTo>
                    <a:pt x="354" y="2081"/>
                  </a:lnTo>
                  <a:lnTo>
                    <a:pt x="397" y="2156"/>
                  </a:lnTo>
                  <a:lnTo>
                    <a:pt x="444" y="2227"/>
                  </a:lnTo>
                  <a:lnTo>
                    <a:pt x="496" y="2295"/>
                  </a:lnTo>
                  <a:lnTo>
                    <a:pt x="552" y="2360"/>
                  </a:lnTo>
                  <a:lnTo>
                    <a:pt x="613" y="2420"/>
                  </a:lnTo>
                  <a:lnTo>
                    <a:pt x="677" y="2476"/>
                  </a:lnTo>
                  <a:lnTo>
                    <a:pt x="745" y="2528"/>
                  </a:lnTo>
                  <a:lnTo>
                    <a:pt x="816" y="2576"/>
                  </a:lnTo>
                  <a:lnTo>
                    <a:pt x="891" y="2618"/>
                  </a:lnTo>
                  <a:lnTo>
                    <a:pt x="969" y="2655"/>
                  </a:lnTo>
                  <a:lnTo>
                    <a:pt x="1049" y="2688"/>
                  </a:lnTo>
                  <a:lnTo>
                    <a:pt x="1132" y="2716"/>
                  </a:lnTo>
                  <a:lnTo>
                    <a:pt x="1217" y="2737"/>
                  </a:lnTo>
                  <a:lnTo>
                    <a:pt x="1305" y="2752"/>
                  </a:lnTo>
                  <a:lnTo>
                    <a:pt x="1394" y="2761"/>
                  </a:lnTo>
                  <a:lnTo>
                    <a:pt x="1485" y="2765"/>
                  </a:lnTo>
                  <a:lnTo>
                    <a:pt x="1576" y="2761"/>
                  </a:lnTo>
                  <a:lnTo>
                    <a:pt x="1666" y="2752"/>
                  </a:lnTo>
                  <a:lnTo>
                    <a:pt x="1753" y="2737"/>
                  </a:lnTo>
                  <a:lnTo>
                    <a:pt x="1839" y="2716"/>
                  </a:lnTo>
                  <a:lnTo>
                    <a:pt x="1922" y="2688"/>
                  </a:lnTo>
                  <a:lnTo>
                    <a:pt x="2002" y="2655"/>
                  </a:lnTo>
                  <a:lnTo>
                    <a:pt x="2079" y="2618"/>
                  </a:lnTo>
                  <a:lnTo>
                    <a:pt x="2155" y="2575"/>
                  </a:lnTo>
                  <a:lnTo>
                    <a:pt x="2226" y="2528"/>
                  </a:lnTo>
                  <a:lnTo>
                    <a:pt x="2294" y="2476"/>
                  </a:lnTo>
                  <a:lnTo>
                    <a:pt x="2357" y="2420"/>
                  </a:lnTo>
                  <a:lnTo>
                    <a:pt x="2418" y="2360"/>
                  </a:lnTo>
                  <a:lnTo>
                    <a:pt x="2474" y="2295"/>
                  </a:lnTo>
                  <a:lnTo>
                    <a:pt x="2526" y="2227"/>
                  </a:lnTo>
                  <a:lnTo>
                    <a:pt x="2573" y="2155"/>
                  </a:lnTo>
                  <a:lnTo>
                    <a:pt x="2616" y="2081"/>
                  </a:lnTo>
                  <a:lnTo>
                    <a:pt x="2654" y="2004"/>
                  </a:lnTo>
                  <a:lnTo>
                    <a:pt x="2686" y="1923"/>
                  </a:lnTo>
                  <a:lnTo>
                    <a:pt x="2713" y="1840"/>
                  </a:lnTo>
                  <a:lnTo>
                    <a:pt x="2734" y="1754"/>
                  </a:lnTo>
                  <a:lnTo>
                    <a:pt x="2750" y="1666"/>
                  </a:lnTo>
                  <a:lnTo>
                    <a:pt x="2760" y="1577"/>
                  </a:lnTo>
                  <a:lnTo>
                    <a:pt x="2763" y="1486"/>
                  </a:lnTo>
                  <a:lnTo>
                    <a:pt x="2760" y="1395"/>
                  </a:lnTo>
                  <a:lnTo>
                    <a:pt x="2750" y="1306"/>
                  </a:lnTo>
                  <a:lnTo>
                    <a:pt x="2734" y="1218"/>
                  </a:lnTo>
                  <a:lnTo>
                    <a:pt x="2713" y="1133"/>
                  </a:lnTo>
                  <a:lnTo>
                    <a:pt x="2686" y="1051"/>
                  </a:lnTo>
                  <a:lnTo>
                    <a:pt x="2654" y="970"/>
                  </a:lnTo>
                  <a:lnTo>
                    <a:pt x="2616" y="893"/>
                  </a:lnTo>
                  <a:lnTo>
                    <a:pt x="2573" y="817"/>
                  </a:lnTo>
                  <a:lnTo>
                    <a:pt x="2526" y="746"/>
                  </a:lnTo>
                  <a:lnTo>
                    <a:pt x="2474" y="679"/>
                  </a:lnTo>
                  <a:lnTo>
                    <a:pt x="2418" y="614"/>
                  </a:lnTo>
                  <a:lnTo>
                    <a:pt x="2357" y="553"/>
                  </a:lnTo>
                  <a:lnTo>
                    <a:pt x="2294" y="497"/>
                  </a:lnTo>
                  <a:lnTo>
                    <a:pt x="2226" y="445"/>
                  </a:lnTo>
                  <a:lnTo>
                    <a:pt x="2155" y="399"/>
                  </a:lnTo>
                  <a:lnTo>
                    <a:pt x="2079" y="355"/>
                  </a:lnTo>
                  <a:lnTo>
                    <a:pt x="2002" y="318"/>
                  </a:lnTo>
                  <a:lnTo>
                    <a:pt x="1922" y="285"/>
                  </a:lnTo>
                  <a:lnTo>
                    <a:pt x="1839" y="259"/>
                  </a:lnTo>
                  <a:lnTo>
                    <a:pt x="1753" y="237"/>
                  </a:lnTo>
                  <a:lnTo>
                    <a:pt x="1666" y="222"/>
                  </a:lnTo>
                  <a:lnTo>
                    <a:pt x="1576" y="212"/>
                  </a:lnTo>
                  <a:lnTo>
                    <a:pt x="1485" y="209"/>
                  </a:lnTo>
                  <a:close/>
                  <a:moveTo>
                    <a:pt x="1486" y="0"/>
                  </a:moveTo>
                  <a:lnTo>
                    <a:pt x="1583" y="3"/>
                  </a:lnTo>
                  <a:lnTo>
                    <a:pt x="1679" y="13"/>
                  </a:lnTo>
                  <a:lnTo>
                    <a:pt x="1773" y="28"/>
                  </a:lnTo>
                  <a:lnTo>
                    <a:pt x="1865" y="49"/>
                  </a:lnTo>
                  <a:lnTo>
                    <a:pt x="1955" y="75"/>
                  </a:lnTo>
                  <a:lnTo>
                    <a:pt x="2042" y="108"/>
                  </a:lnTo>
                  <a:lnTo>
                    <a:pt x="2127" y="145"/>
                  </a:lnTo>
                  <a:lnTo>
                    <a:pt x="2209" y="188"/>
                  </a:lnTo>
                  <a:lnTo>
                    <a:pt x="2287" y="235"/>
                  </a:lnTo>
                  <a:lnTo>
                    <a:pt x="2364" y="287"/>
                  </a:lnTo>
                  <a:lnTo>
                    <a:pt x="2436" y="344"/>
                  </a:lnTo>
                  <a:lnTo>
                    <a:pt x="2503" y="404"/>
                  </a:lnTo>
                  <a:lnTo>
                    <a:pt x="2568" y="469"/>
                  </a:lnTo>
                  <a:lnTo>
                    <a:pt x="2628" y="536"/>
                  </a:lnTo>
                  <a:lnTo>
                    <a:pt x="2685" y="609"/>
                  </a:lnTo>
                  <a:lnTo>
                    <a:pt x="2737" y="685"/>
                  </a:lnTo>
                  <a:lnTo>
                    <a:pt x="2784" y="763"/>
                  </a:lnTo>
                  <a:lnTo>
                    <a:pt x="2827" y="845"/>
                  </a:lnTo>
                  <a:lnTo>
                    <a:pt x="2864" y="930"/>
                  </a:lnTo>
                  <a:lnTo>
                    <a:pt x="2897" y="1017"/>
                  </a:lnTo>
                  <a:lnTo>
                    <a:pt x="2923" y="1107"/>
                  </a:lnTo>
                  <a:lnTo>
                    <a:pt x="2944" y="1199"/>
                  </a:lnTo>
                  <a:lnTo>
                    <a:pt x="2960" y="1293"/>
                  </a:lnTo>
                  <a:lnTo>
                    <a:pt x="2969" y="1389"/>
                  </a:lnTo>
                  <a:lnTo>
                    <a:pt x="2972" y="1486"/>
                  </a:lnTo>
                  <a:lnTo>
                    <a:pt x="2969" y="1587"/>
                  </a:lnTo>
                  <a:lnTo>
                    <a:pt x="2959" y="1687"/>
                  </a:lnTo>
                  <a:lnTo>
                    <a:pt x="2942" y="1783"/>
                  </a:lnTo>
                  <a:lnTo>
                    <a:pt x="2920" y="1878"/>
                  </a:lnTo>
                  <a:lnTo>
                    <a:pt x="2891" y="1971"/>
                  </a:lnTo>
                  <a:lnTo>
                    <a:pt x="2857" y="2060"/>
                  </a:lnTo>
                  <a:lnTo>
                    <a:pt x="2817" y="2147"/>
                  </a:lnTo>
                  <a:lnTo>
                    <a:pt x="2773" y="2230"/>
                  </a:lnTo>
                  <a:lnTo>
                    <a:pt x="2722" y="2311"/>
                  </a:lnTo>
                  <a:lnTo>
                    <a:pt x="2668" y="2388"/>
                  </a:lnTo>
                  <a:lnTo>
                    <a:pt x="2607" y="2461"/>
                  </a:lnTo>
                  <a:lnTo>
                    <a:pt x="3454" y="3308"/>
                  </a:lnTo>
                  <a:lnTo>
                    <a:pt x="3469" y="3327"/>
                  </a:lnTo>
                  <a:lnTo>
                    <a:pt x="3480" y="3349"/>
                  </a:lnTo>
                  <a:lnTo>
                    <a:pt x="3484" y="3371"/>
                  </a:lnTo>
                  <a:lnTo>
                    <a:pt x="3484" y="3393"/>
                  </a:lnTo>
                  <a:lnTo>
                    <a:pt x="3480" y="3415"/>
                  </a:lnTo>
                  <a:lnTo>
                    <a:pt x="3469" y="3437"/>
                  </a:lnTo>
                  <a:lnTo>
                    <a:pt x="3454" y="3456"/>
                  </a:lnTo>
                  <a:lnTo>
                    <a:pt x="3438" y="3470"/>
                  </a:lnTo>
                  <a:lnTo>
                    <a:pt x="3420" y="3479"/>
                  </a:lnTo>
                  <a:lnTo>
                    <a:pt x="3401" y="3484"/>
                  </a:lnTo>
                  <a:lnTo>
                    <a:pt x="3381" y="3486"/>
                  </a:lnTo>
                  <a:lnTo>
                    <a:pt x="3362" y="3484"/>
                  </a:lnTo>
                  <a:lnTo>
                    <a:pt x="3342" y="3478"/>
                  </a:lnTo>
                  <a:lnTo>
                    <a:pt x="3324" y="3468"/>
                  </a:lnTo>
                  <a:lnTo>
                    <a:pt x="3308" y="3456"/>
                  </a:lnTo>
                  <a:lnTo>
                    <a:pt x="2461" y="2608"/>
                  </a:lnTo>
                  <a:lnTo>
                    <a:pt x="2388" y="2668"/>
                  </a:lnTo>
                  <a:lnTo>
                    <a:pt x="2311" y="2723"/>
                  </a:lnTo>
                  <a:lnTo>
                    <a:pt x="2230" y="2773"/>
                  </a:lnTo>
                  <a:lnTo>
                    <a:pt x="2146" y="2819"/>
                  </a:lnTo>
                  <a:lnTo>
                    <a:pt x="2059" y="2858"/>
                  </a:lnTo>
                  <a:lnTo>
                    <a:pt x="1970" y="2892"/>
                  </a:lnTo>
                  <a:lnTo>
                    <a:pt x="1877" y="2920"/>
                  </a:lnTo>
                  <a:lnTo>
                    <a:pt x="1783" y="2944"/>
                  </a:lnTo>
                  <a:lnTo>
                    <a:pt x="1685" y="2960"/>
                  </a:lnTo>
                  <a:lnTo>
                    <a:pt x="1587" y="2969"/>
                  </a:lnTo>
                  <a:lnTo>
                    <a:pt x="1486" y="2973"/>
                  </a:lnTo>
                  <a:lnTo>
                    <a:pt x="1388" y="2970"/>
                  </a:lnTo>
                  <a:lnTo>
                    <a:pt x="1292" y="2961"/>
                  </a:lnTo>
                  <a:lnTo>
                    <a:pt x="1199" y="2945"/>
                  </a:lnTo>
                  <a:lnTo>
                    <a:pt x="1107" y="2924"/>
                  </a:lnTo>
                  <a:lnTo>
                    <a:pt x="1016" y="2897"/>
                  </a:lnTo>
                  <a:lnTo>
                    <a:pt x="930" y="2865"/>
                  </a:lnTo>
                  <a:lnTo>
                    <a:pt x="845" y="2827"/>
                  </a:lnTo>
                  <a:lnTo>
                    <a:pt x="763" y="2785"/>
                  </a:lnTo>
                  <a:lnTo>
                    <a:pt x="685" y="2738"/>
                  </a:lnTo>
                  <a:lnTo>
                    <a:pt x="608" y="2686"/>
                  </a:lnTo>
                  <a:lnTo>
                    <a:pt x="536" y="2629"/>
                  </a:lnTo>
                  <a:lnTo>
                    <a:pt x="468" y="2569"/>
                  </a:lnTo>
                  <a:lnTo>
                    <a:pt x="404" y="2504"/>
                  </a:lnTo>
                  <a:lnTo>
                    <a:pt x="343" y="2436"/>
                  </a:lnTo>
                  <a:lnTo>
                    <a:pt x="287" y="2364"/>
                  </a:lnTo>
                  <a:lnTo>
                    <a:pt x="235" y="2289"/>
                  </a:lnTo>
                  <a:lnTo>
                    <a:pt x="188" y="2209"/>
                  </a:lnTo>
                  <a:lnTo>
                    <a:pt x="145" y="2128"/>
                  </a:lnTo>
                  <a:lnTo>
                    <a:pt x="108" y="2043"/>
                  </a:lnTo>
                  <a:lnTo>
                    <a:pt x="75" y="1956"/>
                  </a:lnTo>
                  <a:lnTo>
                    <a:pt x="49" y="1866"/>
                  </a:lnTo>
                  <a:lnTo>
                    <a:pt x="28" y="1774"/>
                  </a:lnTo>
                  <a:lnTo>
                    <a:pt x="12" y="1680"/>
                  </a:lnTo>
                  <a:lnTo>
                    <a:pt x="3" y="1584"/>
                  </a:lnTo>
                  <a:lnTo>
                    <a:pt x="0" y="1486"/>
                  </a:lnTo>
                  <a:lnTo>
                    <a:pt x="3" y="1389"/>
                  </a:lnTo>
                  <a:lnTo>
                    <a:pt x="12" y="1293"/>
                  </a:lnTo>
                  <a:lnTo>
                    <a:pt x="28" y="1199"/>
                  </a:lnTo>
                  <a:lnTo>
                    <a:pt x="49" y="1107"/>
                  </a:lnTo>
                  <a:lnTo>
                    <a:pt x="75" y="1018"/>
                  </a:lnTo>
                  <a:lnTo>
                    <a:pt x="108" y="930"/>
                  </a:lnTo>
                  <a:lnTo>
                    <a:pt x="145" y="845"/>
                  </a:lnTo>
                  <a:lnTo>
                    <a:pt x="188" y="763"/>
                  </a:lnTo>
                  <a:lnTo>
                    <a:pt x="234" y="685"/>
                  </a:lnTo>
                  <a:lnTo>
                    <a:pt x="286" y="610"/>
                  </a:lnTo>
                  <a:lnTo>
                    <a:pt x="342" y="538"/>
                  </a:lnTo>
                  <a:lnTo>
                    <a:pt x="404" y="469"/>
                  </a:lnTo>
                  <a:lnTo>
                    <a:pt x="468" y="404"/>
                  </a:lnTo>
                  <a:lnTo>
                    <a:pt x="536" y="344"/>
                  </a:lnTo>
                  <a:lnTo>
                    <a:pt x="608" y="287"/>
                  </a:lnTo>
                  <a:lnTo>
                    <a:pt x="684" y="235"/>
                  </a:lnTo>
                  <a:lnTo>
                    <a:pt x="763" y="188"/>
                  </a:lnTo>
                  <a:lnTo>
                    <a:pt x="845" y="145"/>
                  </a:lnTo>
                  <a:lnTo>
                    <a:pt x="930" y="108"/>
                  </a:lnTo>
                  <a:lnTo>
                    <a:pt x="1016" y="75"/>
                  </a:lnTo>
                  <a:lnTo>
                    <a:pt x="1107" y="49"/>
                  </a:lnTo>
                  <a:lnTo>
                    <a:pt x="1199" y="28"/>
                  </a:lnTo>
                  <a:lnTo>
                    <a:pt x="1292" y="13"/>
                  </a:lnTo>
                  <a:lnTo>
                    <a:pt x="1388" y="3"/>
                  </a:lnTo>
                  <a:lnTo>
                    <a:pt x="148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989981" y="2834908"/>
            <a:ext cx="887072" cy="884590"/>
            <a:chOff x="3989981" y="2834908"/>
            <a:chExt cx="887072" cy="884590"/>
          </a:xfrm>
        </p:grpSpPr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3989981" y="2834908"/>
              <a:ext cx="887072" cy="884590"/>
            </a:xfrm>
            <a:prstGeom prst="ellipse">
              <a:avLst/>
            </a:prstGeom>
            <a:noFill/>
            <a:ln w="28575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206"/>
            <p:cNvSpPr>
              <a:spLocks noEditPoints="1"/>
            </p:cNvSpPr>
            <p:nvPr/>
          </p:nvSpPr>
          <p:spPr bwMode="auto">
            <a:xfrm>
              <a:off x="4195434" y="3063701"/>
              <a:ext cx="476166" cy="427004"/>
            </a:xfrm>
            <a:custGeom>
              <a:avLst/>
              <a:gdLst>
                <a:gd name="T0" fmla="*/ 194 w 3394"/>
                <a:gd name="T1" fmla="*/ 2074 h 3044"/>
                <a:gd name="T2" fmla="*/ 235 w 3394"/>
                <a:gd name="T3" fmla="*/ 2172 h 3044"/>
                <a:gd name="T4" fmla="*/ 314 w 3394"/>
                <a:gd name="T5" fmla="*/ 2239 h 3044"/>
                <a:gd name="T6" fmla="*/ 418 w 3394"/>
                <a:gd name="T7" fmla="*/ 2265 h 3044"/>
                <a:gd name="T8" fmla="*/ 3048 w 3394"/>
                <a:gd name="T9" fmla="*/ 2254 h 3044"/>
                <a:gd name="T10" fmla="*/ 3136 w 3394"/>
                <a:gd name="T11" fmla="*/ 2198 h 3044"/>
                <a:gd name="T12" fmla="*/ 3192 w 3394"/>
                <a:gd name="T13" fmla="*/ 2109 h 3044"/>
                <a:gd name="T14" fmla="*/ 3203 w 3394"/>
                <a:gd name="T15" fmla="*/ 1961 h 3044"/>
                <a:gd name="T16" fmla="*/ 381 w 3394"/>
                <a:gd name="T17" fmla="*/ 194 h 3044"/>
                <a:gd name="T18" fmla="*/ 283 w 3394"/>
                <a:gd name="T19" fmla="*/ 235 h 3044"/>
                <a:gd name="T20" fmla="*/ 215 w 3394"/>
                <a:gd name="T21" fmla="*/ 314 h 3044"/>
                <a:gd name="T22" fmla="*/ 191 w 3394"/>
                <a:gd name="T23" fmla="*/ 419 h 3044"/>
                <a:gd name="T24" fmla="*/ 3204 w 3394"/>
                <a:gd name="T25" fmla="*/ 419 h 3044"/>
                <a:gd name="T26" fmla="*/ 3178 w 3394"/>
                <a:gd name="T27" fmla="*/ 314 h 3044"/>
                <a:gd name="T28" fmla="*/ 3110 w 3394"/>
                <a:gd name="T29" fmla="*/ 235 h 3044"/>
                <a:gd name="T30" fmla="*/ 3013 w 3394"/>
                <a:gd name="T31" fmla="*/ 194 h 3044"/>
                <a:gd name="T32" fmla="*/ 418 w 3394"/>
                <a:gd name="T33" fmla="*/ 0 h 3044"/>
                <a:gd name="T34" fmla="*/ 3079 w 3394"/>
                <a:gd name="T35" fmla="*/ 14 h 3044"/>
                <a:gd name="T36" fmla="*/ 3215 w 3394"/>
                <a:gd name="T37" fmla="*/ 75 h 3044"/>
                <a:gd name="T38" fmla="*/ 3319 w 3394"/>
                <a:gd name="T39" fmla="*/ 179 h 3044"/>
                <a:gd name="T40" fmla="*/ 3380 w 3394"/>
                <a:gd name="T41" fmla="*/ 316 h 3044"/>
                <a:gd name="T42" fmla="*/ 3394 w 3394"/>
                <a:gd name="T43" fmla="*/ 2037 h 3044"/>
                <a:gd name="T44" fmla="*/ 3365 w 3394"/>
                <a:gd name="T45" fmla="*/ 2188 h 3044"/>
                <a:gd name="T46" fmla="*/ 3288 w 3394"/>
                <a:gd name="T47" fmla="*/ 2314 h 3044"/>
                <a:gd name="T48" fmla="*/ 3171 w 3394"/>
                <a:gd name="T49" fmla="*/ 2406 h 3044"/>
                <a:gd name="T50" fmla="*/ 3027 w 3394"/>
                <a:gd name="T51" fmla="*/ 2451 h 3044"/>
                <a:gd name="T52" fmla="*/ 1792 w 3394"/>
                <a:gd name="T53" fmla="*/ 2853 h 3044"/>
                <a:gd name="T54" fmla="*/ 2423 w 3394"/>
                <a:gd name="T55" fmla="*/ 2864 h 3044"/>
                <a:gd name="T56" fmla="*/ 2468 w 3394"/>
                <a:gd name="T57" fmla="*/ 2907 h 3044"/>
                <a:gd name="T58" fmla="*/ 2475 w 3394"/>
                <a:gd name="T59" fmla="*/ 2971 h 3044"/>
                <a:gd name="T60" fmla="*/ 2442 w 3394"/>
                <a:gd name="T61" fmla="*/ 3023 h 3044"/>
                <a:gd name="T62" fmla="*/ 2382 w 3394"/>
                <a:gd name="T63" fmla="*/ 3044 h 3044"/>
                <a:gd name="T64" fmla="*/ 970 w 3394"/>
                <a:gd name="T65" fmla="*/ 3034 h 3044"/>
                <a:gd name="T66" fmla="*/ 926 w 3394"/>
                <a:gd name="T67" fmla="*/ 2990 h 3044"/>
                <a:gd name="T68" fmla="*/ 919 w 3394"/>
                <a:gd name="T69" fmla="*/ 2926 h 3044"/>
                <a:gd name="T70" fmla="*/ 952 w 3394"/>
                <a:gd name="T71" fmla="*/ 2875 h 3044"/>
                <a:gd name="T72" fmla="*/ 1012 w 3394"/>
                <a:gd name="T73" fmla="*/ 2853 h 3044"/>
                <a:gd name="T74" fmla="*/ 418 w 3394"/>
                <a:gd name="T75" fmla="*/ 2455 h 3044"/>
                <a:gd name="T76" fmla="*/ 267 w 3394"/>
                <a:gd name="T77" fmla="*/ 2427 h 3044"/>
                <a:gd name="T78" fmla="*/ 140 w 3394"/>
                <a:gd name="T79" fmla="*/ 2349 h 3044"/>
                <a:gd name="T80" fmla="*/ 49 w 3394"/>
                <a:gd name="T81" fmla="*/ 2233 h 3044"/>
                <a:gd name="T82" fmla="*/ 3 w 3394"/>
                <a:gd name="T83" fmla="*/ 2089 h 3044"/>
                <a:gd name="T84" fmla="*/ 3 w 3394"/>
                <a:gd name="T85" fmla="*/ 366 h 3044"/>
                <a:gd name="T86" fmla="*/ 49 w 3394"/>
                <a:gd name="T87" fmla="*/ 222 h 3044"/>
                <a:gd name="T88" fmla="*/ 141 w 3394"/>
                <a:gd name="T89" fmla="*/ 106 h 3044"/>
                <a:gd name="T90" fmla="*/ 268 w 3394"/>
                <a:gd name="T91" fmla="*/ 29 h 3044"/>
                <a:gd name="T92" fmla="*/ 418 w 3394"/>
                <a:gd name="T93" fmla="*/ 0 h 3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94" h="3044">
                  <a:moveTo>
                    <a:pt x="191" y="1961"/>
                  </a:moveTo>
                  <a:lnTo>
                    <a:pt x="191" y="2037"/>
                  </a:lnTo>
                  <a:lnTo>
                    <a:pt x="194" y="2074"/>
                  </a:lnTo>
                  <a:lnTo>
                    <a:pt x="202" y="2109"/>
                  </a:lnTo>
                  <a:lnTo>
                    <a:pt x="216" y="2142"/>
                  </a:lnTo>
                  <a:lnTo>
                    <a:pt x="235" y="2172"/>
                  </a:lnTo>
                  <a:lnTo>
                    <a:pt x="258" y="2198"/>
                  </a:lnTo>
                  <a:lnTo>
                    <a:pt x="284" y="2221"/>
                  </a:lnTo>
                  <a:lnTo>
                    <a:pt x="314" y="2239"/>
                  </a:lnTo>
                  <a:lnTo>
                    <a:pt x="346" y="2254"/>
                  </a:lnTo>
                  <a:lnTo>
                    <a:pt x="381" y="2262"/>
                  </a:lnTo>
                  <a:lnTo>
                    <a:pt x="418" y="2265"/>
                  </a:lnTo>
                  <a:lnTo>
                    <a:pt x="2976" y="2265"/>
                  </a:lnTo>
                  <a:lnTo>
                    <a:pt x="3013" y="2262"/>
                  </a:lnTo>
                  <a:lnTo>
                    <a:pt x="3048" y="2254"/>
                  </a:lnTo>
                  <a:lnTo>
                    <a:pt x="3080" y="2239"/>
                  </a:lnTo>
                  <a:lnTo>
                    <a:pt x="3109" y="2221"/>
                  </a:lnTo>
                  <a:lnTo>
                    <a:pt x="3136" y="2198"/>
                  </a:lnTo>
                  <a:lnTo>
                    <a:pt x="3159" y="2172"/>
                  </a:lnTo>
                  <a:lnTo>
                    <a:pt x="3177" y="2142"/>
                  </a:lnTo>
                  <a:lnTo>
                    <a:pt x="3192" y="2109"/>
                  </a:lnTo>
                  <a:lnTo>
                    <a:pt x="3200" y="2074"/>
                  </a:lnTo>
                  <a:lnTo>
                    <a:pt x="3203" y="2037"/>
                  </a:lnTo>
                  <a:lnTo>
                    <a:pt x="3203" y="1961"/>
                  </a:lnTo>
                  <a:lnTo>
                    <a:pt x="191" y="1961"/>
                  </a:lnTo>
                  <a:close/>
                  <a:moveTo>
                    <a:pt x="418" y="190"/>
                  </a:moveTo>
                  <a:lnTo>
                    <a:pt x="381" y="194"/>
                  </a:lnTo>
                  <a:lnTo>
                    <a:pt x="346" y="202"/>
                  </a:lnTo>
                  <a:lnTo>
                    <a:pt x="313" y="216"/>
                  </a:lnTo>
                  <a:lnTo>
                    <a:pt x="283" y="235"/>
                  </a:lnTo>
                  <a:lnTo>
                    <a:pt x="258" y="257"/>
                  </a:lnTo>
                  <a:lnTo>
                    <a:pt x="234" y="284"/>
                  </a:lnTo>
                  <a:lnTo>
                    <a:pt x="215" y="314"/>
                  </a:lnTo>
                  <a:lnTo>
                    <a:pt x="202" y="347"/>
                  </a:lnTo>
                  <a:lnTo>
                    <a:pt x="194" y="382"/>
                  </a:lnTo>
                  <a:lnTo>
                    <a:pt x="191" y="419"/>
                  </a:lnTo>
                  <a:lnTo>
                    <a:pt x="191" y="1771"/>
                  </a:lnTo>
                  <a:lnTo>
                    <a:pt x="3204" y="1771"/>
                  </a:lnTo>
                  <a:lnTo>
                    <a:pt x="3204" y="419"/>
                  </a:lnTo>
                  <a:lnTo>
                    <a:pt x="3201" y="382"/>
                  </a:lnTo>
                  <a:lnTo>
                    <a:pt x="3193" y="347"/>
                  </a:lnTo>
                  <a:lnTo>
                    <a:pt x="3178" y="314"/>
                  </a:lnTo>
                  <a:lnTo>
                    <a:pt x="3160" y="284"/>
                  </a:lnTo>
                  <a:lnTo>
                    <a:pt x="3137" y="257"/>
                  </a:lnTo>
                  <a:lnTo>
                    <a:pt x="3110" y="235"/>
                  </a:lnTo>
                  <a:lnTo>
                    <a:pt x="3081" y="216"/>
                  </a:lnTo>
                  <a:lnTo>
                    <a:pt x="3048" y="202"/>
                  </a:lnTo>
                  <a:lnTo>
                    <a:pt x="3013" y="194"/>
                  </a:lnTo>
                  <a:lnTo>
                    <a:pt x="2976" y="190"/>
                  </a:lnTo>
                  <a:lnTo>
                    <a:pt x="418" y="190"/>
                  </a:lnTo>
                  <a:close/>
                  <a:moveTo>
                    <a:pt x="418" y="0"/>
                  </a:moveTo>
                  <a:lnTo>
                    <a:pt x="2976" y="0"/>
                  </a:lnTo>
                  <a:lnTo>
                    <a:pt x="3028" y="3"/>
                  </a:lnTo>
                  <a:lnTo>
                    <a:pt x="3079" y="14"/>
                  </a:lnTo>
                  <a:lnTo>
                    <a:pt x="3126" y="29"/>
                  </a:lnTo>
                  <a:lnTo>
                    <a:pt x="3172" y="50"/>
                  </a:lnTo>
                  <a:lnTo>
                    <a:pt x="3215" y="75"/>
                  </a:lnTo>
                  <a:lnTo>
                    <a:pt x="3253" y="106"/>
                  </a:lnTo>
                  <a:lnTo>
                    <a:pt x="3288" y="141"/>
                  </a:lnTo>
                  <a:lnTo>
                    <a:pt x="3319" y="179"/>
                  </a:lnTo>
                  <a:lnTo>
                    <a:pt x="3344" y="222"/>
                  </a:lnTo>
                  <a:lnTo>
                    <a:pt x="3366" y="268"/>
                  </a:lnTo>
                  <a:lnTo>
                    <a:pt x="3380" y="316"/>
                  </a:lnTo>
                  <a:lnTo>
                    <a:pt x="3391" y="366"/>
                  </a:lnTo>
                  <a:lnTo>
                    <a:pt x="3394" y="419"/>
                  </a:lnTo>
                  <a:lnTo>
                    <a:pt x="3394" y="2037"/>
                  </a:lnTo>
                  <a:lnTo>
                    <a:pt x="3391" y="2089"/>
                  </a:lnTo>
                  <a:lnTo>
                    <a:pt x="3380" y="2140"/>
                  </a:lnTo>
                  <a:lnTo>
                    <a:pt x="3365" y="2188"/>
                  </a:lnTo>
                  <a:lnTo>
                    <a:pt x="3344" y="2233"/>
                  </a:lnTo>
                  <a:lnTo>
                    <a:pt x="3319" y="2275"/>
                  </a:lnTo>
                  <a:lnTo>
                    <a:pt x="3288" y="2314"/>
                  </a:lnTo>
                  <a:lnTo>
                    <a:pt x="3253" y="2349"/>
                  </a:lnTo>
                  <a:lnTo>
                    <a:pt x="3214" y="2380"/>
                  </a:lnTo>
                  <a:lnTo>
                    <a:pt x="3171" y="2406"/>
                  </a:lnTo>
                  <a:lnTo>
                    <a:pt x="3126" y="2427"/>
                  </a:lnTo>
                  <a:lnTo>
                    <a:pt x="3078" y="2442"/>
                  </a:lnTo>
                  <a:lnTo>
                    <a:pt x="3027" y="2451"/>
                  </a:lnTo>
                  <a:lnTo>
                    <a:pt x="2976" y="2455"/>
                  </a:lnTo>
                  <a:lnTo>
                    <a:pt x="1792" y="2455"/>
                  </a:lnTo>
                  <a:lnTo>
                    <a:pt x="1792" y="2853"/>
                  </a:lnTo>
                  <a:lnTo>
                    <a:pt x="2382" y="2853"/>
                  </a:lnTo>
                  <a:lnTo>
                    <a:pt x="2404" y="2857"/>
                  </a:lnTo>
                  <a:lnTo>
                    <a:pt x="2423" y="2864"/>
                  </a:lnTo>
                  <a:lnTo>
                    <a:pt x="2442" y="2875"/>
                  </a:lnTo>
                  <a:lnTo>
                    <a:pt x="2456" y="2889"/>
                  </a:lnTo>
                  <a:lnTo>
                    <a:pt x="2468" y="2907"/>
                  </a:lnTo>
                  <a:lnTo>
                    <a:pt x="2475" y="2926"/>
                  </a:lnTo>
                  <a:lnTo>
                    <a:pt x="2477" y="2949"/>
                  </a:lnTo>
                  <a:lnTo>
                    <a:pt x="2475" y="2971"/>
                  </a:lnTo>
                  <a:lnTo>
                    <a:pt x="2468" y="2990"/>
                  </a:lnTo>
                  <a:lnTo>
                    <a:pt x="2456" y="3009"/>
                  </a:lnTo>
                  <a:lnTo>
                    <a:pt x="2442" y="3023"/>
                  </a:lnTo>
                  <a:lnTo>
                    <a:pt x="2423" y="3034"/>
                  </a:lnTo>
                  <a:lnTo>
                    <a:pt x="2404" y="3042"/>
                  </a:lnTo>
                  <a:lnTo>
                    <a:pt x="2382" y="3044"/>
                  </a:lnTo>
                  <a:lnTo>
                    <a:pt x="1012" y="3044"/>
                  </a:lnTo>
                  <a:lnTo>
                    <a:pt x="990" y="3042"/>
                  </a:lnTo>
                  <a:lnTo>
                    <a:pt x="970" y="3034"/>
                  </a:lnTo>
                  <a:lnTo>
                    <a:pt x="952" y="3023"/>
                  </a:lnTo>
                  <a:lnTo>
                    <a:pt x="938" y="3009"/>
                  </a:lnTo>
                  <a:lnTo>
                    <a:pt x="926" y="2990"/>
                  </a:lnTo>
                  <a:lnTo>
                    <a:pt x="919" y="2971"/>
                  </a:lnTo>
                  <a:lnTo>
                    <a:pt x="917" y="2949"/>
                  </a:lnTo>
                  <a:lnTo>
                    <a:pt x="919" y="2926"/>
                  </a:lnTo>
                  <a:lnTo>
                    <a:pt x="926" y="2907"/>
                  </a:lnTo>
                  <a:lnTo>
                    <a:pt x="938" y="2889"/>
                  </a:lnTo>
                  <a:lnTo>
                    <a:pt x="952" y="2875"/>
                  </a:lnTo>
                  <a:lnTo>
                    <a:pt x="970" y="2864"/>
                  </a:lnTo>
                  <a:lnTo>
                    <a:pt x="990" y="2857"/>
                  </a:lnTo>
                  <a:lnTo>
                    <a:pt x="1012" y="2853"/>
                  </a:lnTo>
                  <a:lnTo>
                    <a:pt x="1602" y="2853"/>
                  </a:lnTo>
                  <a:lnTo>
                    <a:pt x="1602" y="2455"/>
                  </a:lnTo>
                  <a:lnTo>
                    <a:pt x="418" y="2455"/>
                  </a:lnTo>
                  <a:lnTo>
                    <a:pt x="366" y="2451"/>
                  </a:lnTo>
                  <a:lnTo>
                    <a:pt x="315" y="2442"/>
                  </a:lnTo>
                  <a:lnTo>
                    <a:pt x="267" y="2427"/>
                  </a:lnTo>
                  <a:lnTo>
                    <a:pt x="222" y="2406"/>
                  </a:lnTo>
                  <a:lnTo>
                    <a:pt x="179" y="2380"/>
                  </a:lnTo>
                  <a:lnTo>
                    <a:pt x="140" y="2349"/>
                  </a:lnTo>
                  <a:lnTo>
                    <a:pt x="106" y="2314"/>
                  </a:lnTo>
                  <a:lnTo>
                    <a:pt x="75" y="2275"/>
                  </a:lnTo>
                  <a:lnTo>
                    <a:pt x="49" y="2233"/>
                  </a:lnTo>
                  <a:lnTo>
                    <a:pt x="28" y="2188"/>
                  </a:lnTo>
                  <a:lnTo>
                    <a:pt x="12" y="2140"/>
                  </a:lnTo>
                  <a:lnTo>
                    <a:pt x="3" y="2089"/>
                  </a:lnTo>
                  <a:lnTo>
                    <a:pt x="0" y="2037"/>
                  </a:lnTo>
                  <a:lnTo>
                    <a:pt x="0" y="419"/>
                  </a:lnTo>
                  <a:lnTo>
                    <a:pt x="3" y="366"/>
                  </a:lnTo>
                  <a:lnTo>
                    <a:pt x="12" y="316"/>
                  </a:lnTo>
                  <a:lnTo>
                    <a:pt x="28" y="268"/>
                  </a:lnTo>
                  <a:lnTo>
                    <a:pt x="49" y="222"/>
                  </a:lnTo>
                  <a:lnTo>
                    <a:pt x="75" y="179"/>
                  </a:lnTo>
                  <a:lnTo>
                    <a:pt x="106" y="141"/>
                  </a:lnTo>
                  <a:lnTo>
                    <a:pt x="141" y="106"/>
                  </a:lnTo>
                  <a:lnTo>
                    <a:pt x="179" y="75"/>
                  </a:lnTo>
                  <a:lnTo>
                    <a:pt x="223" y="50"/>
                  </a:lnTo>
                  <a:lnTo>
                    <a:pt x="268" y="29"/>
                  </a:lnTo>
                  <a:lnTo>
                    <a:pt x="315" y="14"/>
                  </a:lnTo>
                  <a:lnTo>
                    <a:pt x="366" y="3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8" name="Freeform 264"/>
          <p:cNvSpPr>
            <a:spLocks noEditPoints="1"/>
          </p:cNvSpPr>
          <p:nvPr/>
        </p:nvSpPr>
        <p:spPr bwMode="auto">
          <a:xfrm>
            <a:off x="5695401" y="3227511"/>
            <a:ext cx="801198" cy="801196"/>
          </a:xfrm>
          <a:custGeom>
            <a:avLst/>
            <a:gdLst>
              <a:gd name="T0" fmla="*/ 1036 w 3366"/>
              <a:gd name="T1" fmla="*/ 2650 h 3366"/>
              <a:gd name="T2" fmla="*/ 938 w 3366"/>
              <a:gd name="T3" fmla="*/ 187 h 3366"/>
              <a:gd name="T4" fmla="*/ 759 w 3366"/>
              <a:gd name="T5" fmla="*/ 343 h 3366"/>
              <a:gd name="T6" fmla="*/ 549 w 3366"/>
              <a:gd name="T7" fmla="*/ 514 h 3366"/>
              <a:gd name="T8" fmla="*/ 310 w 3366"/>
              <a:gd name="T9" fmla="*/ 679 h 3366"/>
              <a:gd name="T10" fmla="*/ 168 w 3366"/>
              <a:gd name="T11" fmla="*/ 932 h 3366"/>
              <a:gd name="T12" fmla="*/ 154 w 3366"/>
              <a:gd name="T13" fmla="*/ 1233 h 3366"/>
              <a:gd name="T14" fmla="*/ 273 w 3366"/>
              <a:gd name="T15" fmla="*/ 1500 h 3366"/>
              <a:gd name="T16" fmla="*/ 495 w 3366"/>
              <a:gd name="T17" fmla="*/ 1686 h 3366"/>
              <a:gd name="T18" fmla="*/ 785 w 3366"/>
              <a:gd name="T19" fmla="*/ 1755 h 3366"/>
              <a:gd name="T20" fmla="*/ 2973 w 3366"/>
              <a:gd name="T21" fmla="*/ 1712 h 3366"/>
              <a:gd name="T22" fmla="*/ 3150 w 3366"/>
              <a:gd name="T23" fmla="*/ 1553 h 3366"/>
              <a:gd name="T24" fmla="*/ 3217 w 3366"/>
              <a:gd name="T25" fmla="*/ 1318 h 3366"/>
              <a:gd name="T26" fmla="*/ 3150 w 3366"/>
              <a:gd name="T27" fmla="*/ 1083 h 3366"/>
              <a:gd name="T28" fmla="*/ 2973 w 3366"/>
              <a:gd name="T29" fmla="*/ 925 h 3366"/>
              <a:gd name="T30" fmla="*/ 2751 w 3366"/>
              <a:gd name="T31" fmla="*/ 882 h 3366"/>
              <a:gd name="T32" fmla="*/ 2614 w 3366"/>
              <a:gd name="T33" fmla="*/ 910 h 3366"/>
              <a:gd name="T34" fmla="*/ 2540 w 3366"/>
              <a:gd name="T35" fmla="*/ 937 h 3366"/>
              <a:gd name="T36" fmla="*/ 2547 w 3366"/>
              <a:gd name="T37" fmla="*/ 898 h 3366"/>
              <a:gd name="T38" fmla="*/ 2559 w 3366"/>
              <a:gd name="T39" fmla="*/ 767 h 3366"/>
              <a:gd name="T40" fmla="*/ 2486 w 3366"/>
              <a:gd name="T41" fmla="*/ 481 h 3366"/>
              <a:gd name="T42" fmla="*/ 2293 w 3366"/>
              <a:gd name="T43" fmla="*/ 268 h 3366"/>
              <a:gd name="T44" fmla="*/ 2020 w 3366"/>
              <a:gd name="T45" fmla="*/ 168 h 3366"/>
              <a:gd name="T46" fmla="*/ 1787 w 3366"/>
              <a:gd name="T47" fmla="*/ 191 h 3366"/>
              <a:gd name="T48" fmla="*/ 1627 w 3366"/>
              <a:gd name="T49" fmla="*/ 266 h 3366"/>
              <a:gd name="T50" fmla="*/ 1537 w 3366"/>
              <a:gd name="T51" fmla="*/ 336 h 3366"/>
              <a:gd name="T52" fmla="*/ 1515 w 3366"/>
              <a:gd name="T53" fmla="*/ 343 h 3366"/>
              <a:gd name="T54" fmla="*/ 1447 w 3366"/>
              <a:gd name="T55" fmla="*/ 274 h 3366"/>
              <a:gd name="T56" fmla="*/ 1314 w 3366"/>
              <a:gd name="T57" fmla="*/ 187 h 3366"/>
              <a:gd name="T58" fmla="*/ 1129 w 3366"/>
              <a:gd name="T59" fmla="*/ 144 h 3366"/>
              <a:gd name="T60" fmla="*/ 1346 w 3366"/>
              <a:gd name="T61" fmla="*/ 40 h 3366"/>
              <a:gd name="T62" fmla="*/ 1583 w 3366"/>
              <a:gd name="T63" fmla="*/ 116 h 3366"/>
              <a:gd name="T64" fmla="*/ 1891 w 3366"/>
              <a:gd name="T65" fmla="*/ 18 h 3366"/>
              <a:gd name="T66" fmla="*/ 2212 w 3366"/>
              <a:gd name="T67" fmla="*/ 60 h 3366"/>
              <a:gd name="T68" fmla="*/ 2477 w 3366"/>
              <a:gd name="T69" fmla="*/ 227 h 3366"/>
              <a:gd name="T70" fmla="*/ 2651 w 3366"/>
              <a:gd name="T71" fmla="*/ 489 h 3366"/>
              <a:gd name="T72" fmla="*/ 2730 w 3366"/>
              <a:gd name="T73" fmla="*/ 741 h 3366"/>
              <a:gd name="T74" fmla="*/ 2960 w 3366"/>
              <a:gd name="T75" fmla="*/ 764 h 3366"/>
              <a:gd name="T76" fmla="*/ 3197 w 3366"/>
              <a:gd name="T77" fmla="*/ 908 h 3366"/>
              <a:gd name="T78" fmla="*/ 3341 w 3366"/>
              <a:gd name="T79" fmla="*/ 1145 h 3366"/>
              <a:gd name="T80" fmla="*/ 3354 w 3366"/>
              <a:gd name="T81" fmla="*/ 1435 h 3366"/>
              <a:gd name="T82" fmla="*/ 3231 w 3366"/>
              <a:gd name="T83" fmla="*/ 1688 h 3366"/>
              <a:gd name="T84" fmla="*/ 3007 w 3366"/>
              <a:gd name="T85" fmla="*/ 1852 h 3366"/>
              <a:gd name="T86" fmla="*/ 1751 w 3366"/>
              <a:gd name="T87" fmla="*/ 1898 h 3366"/>
              <a:gd name="T88" fmla="*/ 3287 w 3366"/>
              <a:gd name="T89" fmla="*/ 3008 h 3366"/>
              <a:gd name="T90" fmla="*/ 71 w 3366"/>
              <a:gd name="T91" fmla="*/ 3008 h 3366"/>
              <a:gd name="T92" fmla="*/ 1608 w 3366"/>
              <a:gd name="T93" fmla="*/ 1898 h 3366"/>
              <a:gd name="T94" fmla="*/ 511 w 3366"/>
              <a:gd name="T95" fmla="*/ 1849 h 3366"/>
              <a:gd name="T96" fmla="*/ 230 w 3366"/>
              <a:gd name="T97" fmla="*/ 1668 h 3366"/>
              <a:gd name="T98" fmla="*/ 49 w 3366"/>
              <a:gd name="T99" fmla="*/ 1386 h 3366"/>
              <a:gd name="T100" fmla="*/ 3 w 3366"/>
              <a:gd name="T101" fmla="*/ 1042 h 3366"/>
              <a:gd name="T102" fmla="*/ 98 w 3366"/>
              <a:gd name="T103" fmla="*/ 729 h 3366"/>
              <a:gd name="T104" fmla="*/ 306 w 3366"/>
              <a:gd name="T105" fmla="*/ 486 h 3366"/>
              <a:gd name="T106" fmla="*/ 601 w 3366"/>
              <a:gd name="T107" fmla="*/ 344 h 3366"/>
              <a:gd name="T108" fmla="*/ 772 w 3366"/>
              <a:gd name="T109" fmla="*/ 126 h 3366"/>
              <a:gd name="T110" fmla="*/ 1023 w 3366"/>
              <a:gd name="T111" fmla="*/ 11 h 3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66" h="3366">
                <a:moveTo>
                  <a:pt x="1036" y="2650"/>
                </a:moveTo>
                <a:lnTo>
                  <a:pt x="1036" y="3222"/>
                </a:lnTo>
                <a:lnTo>
                  <a:pt x="2323" y="3222"/>
                </a:lnTo>
                <a:lnTo>
                  <a:pt x="2323" y="2650"/>
                </a:lnTo>
                <a:lnTo>
                  <a:pt x="1036" y="2650"/>
                </a:lnTo>
                <a:close/>
                <a:moveTo>
                  <a:pt x="1129" y="144"/>
                </a:moveTo>
                <a:lnTo>
                  <a:pt x="1078" y="146"/>
                </a:lnTo>
                <a:lnTo>
                  <a:pt x="1030" y="155"/>
                </a:lnTo>
                <a:lnTo>
                  <a:pt x="983" y="168"/>
                </a:lnTo>
                <a:lnTo>
                  <a:pt x="938" y="187"/>
                </a:lnTo>
                <a:lnTo>
                  <a:pt x="897" y="209"/>
                </a:lnTo>
                <a:lnTo>
                  <a:pt x="857" y="237"/>
                </a:lnTo>
                <a:lnTo>
                  <a:pt x="821" y="268"/>
                </a:lnTo>
                <a:lnTo>
                  <a:pt x="787" y="303"/>
                </a:lnTo>
                <a:lnTo>
                  <a:pt x="759" y="343"/>
                </a:lnTo>
                <a:lnTo>
                  <a:pt x="734" y="385"/>
                </a:lnTo>
                <a:lnTo>
                  <a:pt x="714" y="430"/>
                </a:lnTo>
                <a:lnTo>
                  <a:pt x="664" y="480"/>
                </a:lnTo>
                <a:lnTo>
                  <a:pt x="606" y="495"/>
                </a:lnTo>
                <a:lnTo>
                  <a:pt x="549" y="514"/>
                </a:lnTo>
                <a:lnTo>
                  <a:pt x="495" y="538"/>
                </a:lnTo>
                <a:lnTo>
                  <a:pt x="444" y="567"/>
                </a:lnTo>
                <a:lnTo>
                  <a:pt x="396" y="601"/>
                </a:lnTo>
                <a:lnTo>
                  <a:pt x="351" y="638"/>
                </a:lnTo>
                <a:lnTo>
                  <a:pt x="310" y="679"/>
                </a:lnTo>
                <a:lnTo>
                  <a:pt x="273" y="724"/>
                </a:lnTo>
                <a:lnTo>
                  <a:pt x="240" y="772"/>
                </a:lnTo>
                <a:lnTo>
                  <a:pt x="211" y="823"/>
                </a:lnTo>
                <a:lnTo>
                  <a:pt x="188" y="876"/>
                </a:lnTo>
                <a:lnTo>
                  <a:pt x="168" y="932"/>
                </a:lnTo>
                <a:lnTo>
                  <a:pt x="154" y="989"/>
                </a:lnTo>
                <a:lnTo>
                  <a:pt x="146" y="1050"/>
                </a:lnTo>
                <a:lnTo>
                  <a:pt x="143" y="1110"/>
                </a:lnTo>
                <a:lnTo>
                  <a:pt x="146" y="1172"/>
                </a:lnTo>
                <a:lnTo>
                  <a:pt x="154" y="1233"/>
                </a:lnTo>
                <a:lnTo>
                  <a:pt x="168" y="1291"/>
                </a:lnTo>
                <a:lnTo>
                  <a:pt x="188" y="1348"/>
                </a:lnTo>
                <a:lnTo>
                  <a:pt x="211" y="1401"/>
                </a:lnTo>
                <a:lnTo>
                  <a:pt x="241" y="1452"/>
                </a:lnTo>
                <a:lnTo>
                  <a:pt x="273" y="1500"/>
                </a:lnTo>
                <a:lnTo>
                  <a:pt x="310" y="1545"/>
                </a:lnTo>
                <a:lnTo>
                  <a:pt x="351" y="1587"/>
                </a:lnTo>
                <a:lnTo>
                  <a:pt x="396" y="1624"/>
                </a:lnTo>
                <a:lnTo>
                  <a:pt x="444" y="1658"/>
                </a:lnTo>
                <a:lnTo>
                  <a:pt x="495" y="1686"/>
                </a:lnTo>
                <a:lnTo>
                  <a:pt x="549" y="1710"/>
                </a:lnTo>
                <a:lnTo>
                  <a:pt x="605" y="1729"/>
                </a:lnTo>
                <a:lnTo>
                  <a:pt x="663" y="1743"/>
                </a:lnTo>
                <a:lnTo>
                  <a:pt x="723" y="1752"/>
                </a:lnTo>
                <a:lnTo>
                  <a:pt x="785" y="1755"/>
                </a:lnTo>
                <a:lnTo>
                  <a:pt x="2781" y="1755"/>
                </a:lnTo>
                <a:lnTo>
                  <a:pt x="2832" y="1752"/>
                </a:lnTo>
                <a:lnTo>
                  <a:pt x="2882" y="1744"/>
                </a:lnTo>
                <a:lnTo>
                  <a:pt x="2928" y="1730"/>
                </a:lnTo>
                <a:lnTo>
                  <a:pt x="2973" y="1712"/>
                </a:lnTo>
                <a:lnTo>
                  <a:pt x="3015" y="1688"/>
                </a:lnTo>
                <a:lnTo>
                  <a:pt x="3055" y="1660"/>
                </a:lnTo>
                <a:lnTo>
                  <a:pt x="3090" y="1628"/>
                </a:lnTo>
                <a:lnTo>
                  <a:pt x="3122" y="1592"/>
                </a:lnTo>
                <a:lnTo>
                  <a:pt x="3150" y="1553"/>
                </a:lnTo>
                <a:lnTo>
                  <a:pt x="3173" y="1512"/>
                </a:lnTo>
                <a:lnTo>
                  <a:pt x="3192" y="1467"/>
                </a:lnTo>
                <a:lnTo>
                  <a:pt x="3206" y="1419"/>
                </a:lnTo>
                <a:lnTo>
                  <a:pt x="3214" y="1370"/>
                </a:lnTo>
                <a:lnTo>
                  <a:pt x="3217" y="1318"/>
                </a:lnTo>
                <a:lnTo>
                  <a:pt x="3214" y="1267"/>
                </a:lnTo>
                <a:lnTo>
                  <a:pt x="3206" y="1217"/>
                </a:lnTo>
                <a:lnTo>
                  <a:pt x="3192" y="1170"/>
                </a:lnTo>
                <a:lnTo>
                  <a:pt x="3173" y="1125"/>
                </a:lnTo>
                <a:lnTo>
                  <a:pt x="3150" y="1083"/>
                </a:lnTo>
                <a:lnTo>
                  <a:pt x="3122" y="1043"/>
                </a:lnTo>
                <a:lnTo>
                  <a:pt x="3090" y="1009"/>
                </a:lnTo>
                <a:lnTo>
                  <a:pt x="3055" y="976"/>
                </a:lnTo>
                <a:lnTo>
                  <a:pt x="3015" y="949"/>
                </a:lnTo>
                <a:lnTo>
                  <a:pt x="2973" y="925"/>
                </a:lnTo>
                <a:lnTo>
                  <a:pt x="2928" y="907"/>
                </a:lnTo>
                <a:lnTo>
                  <a:pt x="2882" y="893"/>
                </a:lnTo>
                <a:lnTo>
                  <a:pt x="2832" y="884"/>
                </a:lnTo>
                <a:lnTo>
                  <a:pt x="2781" y="881"/>
                </a:lnTo>
                <a:lnTo>
                  <a:pt x="2751" y="882"/>
                </a:lnTo>
                <a:lnTo>
                  <a:pt x="2721" y="885"/>
                </a:lnTo>
                <a:lnTo>
                  <a:pt x="2692" y="890"/>
                </a:lnTo>
                <a:lnTo>
                  <a:pt x="2664" y="897"/>
                </a:lnTo>
                <a:lnTo>
                  <a:pt x="2638" y="903"/>
                </a:lnTo>
                <a:lnTo>
                  <a:pt x="2614" y="910"/>
                </a:lnTo>
                <a:lnTo>
                  <a:pt x="2593" y="917"/>
                </a:lnTo>
                <a:lnTo>
                  <a:pt x="2573" y="923"/>
                </a:lnTo>
                <a:lnTo>
                  <a:pt x="2558" y="929"/>
                </a:lnTo>
                <a:lnTo>
                  <a:pt x="2547" y="934"/>
                </a:lnTo>
                <a:lnTo>
                  <a:pt x="2540" y="937"/>
                </a:lnTo>
                <a:lnTo>
                  <a:pt x="2538" y="938"/>
                </a:lnTo>
                <a:lnTo>
                  <a:pt x="2539" y="935"/>
                </a:lnTo>
                <a:lnTo>
                  <a:pt x="2540" y="927"/>
                </a:lnTo>
                <a:lnTo>
                  <a:pt x="2543" y="915"/>
                </a:lnTo>
                <a:lnTo>
                  <a:pt x="2547" y="898"/>
                </a:lnTo>
                <a:lnTo>
                  <a:pt x="2550" y="876"/>
                </a:lnTo>
                <a:lnTo>
                  <a:pt x="2553" y="853"/>
                </a:lnTo>
                <a:lnTo>
                  <a:pt x="2556" y="826"/>
                </a:lnTo>
                <a:lnTo>
                  <a:pt x="2558" y="797"/>
                </a:lnTo>
                <a:lnTo>
                  <a:pt x="2559" y="767"/>
                </a:lnTo>
                <a:lnTo>
                  <a:pt x="2556" y="706"/>
                </a:lnTo>
                <a:lnTo>
                  <a:pt x="2547" y="646"/>
                </a:lnTo>
                <a:lnTo>
                  <a:pt x="2532" y="589"/>
                </a:lnTo>
                <a:lnTo>
                  <a:pt x="2511" y="533"/>
                </a:lnTo>
                <a:lnTo>
                  <a:pt x="2486" y="481"/>
                </a:lnTo>
                <a:lnTo>
                  <a:pt x="2455" y="431"/>
                </a:lnTo>
                <a:lnTo>
                  <a:pt x="2420" y="385"/>
                </a:lnTo>
                <a:lnTo>
                  <a:pt x="2382" y="342"/>
                </a:lnTo>
                <a:lnTo>
                  <a:pt x="2339" y="303"/>
                </a:lnTo>
                <a:lnTo>
                  <a:pt x="2293" y="268"/>
                </a:lnTo>
                <a:lnTo>
                  <a:pt x="2244" y="238"/>
                </a:lnTo>
                <a:lnTo>
                  <a:pt x="2191" y="212"/>
                </a:lnTo>
                <a:lnTo>
                  <a:pt x="2136" y="192"/>
                </a:lnTo>
                <a:lnTo>
                  <a:pt x="2079" y="177"/>
                </a:lnTo>
                <a:lnTo>
                  <a:pt x="2020" y="168"/>
                </a:lnTo>
                <a:lnTo>
                  <a:pt x="1958" y="165"/>
                </a:lnTo>
                <a:lnTo>
                  <a:pt x="1913" y="166"/>
                </a:lnTo>
                <a:lnTo>
                  <a:pt x="1869" y="172"/>
                </a:lnTo>
                <a:lnTo>
                  <a:pt x="1827" y="181"/>
                </a:lnTo>
                <a:lnTo>
                  <a:pt x="1787" y="191"/>
                </a:lnTo>
                <a:lnTo>
                  <a:pt x="1750" y="204"/>
                </a:lnTo>
                <a:lnTo>
                  <a:pt x="1716" y="218"/>
                </a:lnTo>
                <a:lnTo>
                  <a:pt x="1683" y="234"/>
                </a:lnTo>
                <a:lnTo>
                  <a:pt x="1653" y="250"/>
                </a:lnTo>
                <a:lnTo>
                  <a:pt x="1627" y="266"/>
                </a:lnTo>
                <a:lnTo>
                  <a:pt x="1602" y="283"/>
                </a:lnTo>
                <a:lnTo>
                  <a:pt x="1582" y="298"/>
                </a:lnTo>
                <a:lnTo>
                  <a:pt x="1564" y="312"/>
                </a:lnTo>
                <a:lnTo>
                  <a:pt x="1548" y="325"/>
                </a:lnTo>
                <a:lnTo>
                  <a:pt x="1537" y="336"/>
                </a:lnTo>
                <a:lnTo>
                  <a:pt x="1529" y="344"/>
                </a:lnTo>
                <a:lnTo>
                  <a:pt x="1523" y="349"/>
                </a:lnTo>
                <a:lnTo>
                  <a:pt x="1522" y="351"/>
                </a:lnTo>
                <a:lnTo>
                  <a:pt x="1520" y="349"/>
                </a:lnTo>
                <a:lnTo>
                  <a:pt x="1515" y="343"/>
                </a:lnTo>
                <a:lnTo>
                  <a:pt x="1508" y="334"/>
                </a:lnTo>
                <a:lnTo>
                  <a:pt x="1496" y="322"/>
                </a:lnTo>
                <a:lnTo>
                  <a:pt x="1483" y="308"/>
                </a:lnTo>
                <a:lnTo>
                  <a:pt x="1466" y="292"/>
                </a:lnTo>
                <a:lnTo>
                  <a:pt x="1447" y="274"/>
                </a:lnTo>
                <a:lnTo>
                  <a:pt x="1425" y="256"/>
                </a:lnTo>
                <a:lnTo>
                  <a:pt x="1401" y="238"/>
                </a:lnTo>
                <a:lnTo>
                  <a:pt x="1374" y="220"/>
                </a:lnTo>
                <a:lnTo>
                  <a:pt x="1345" y="203"/>
                </a:lnTo>
                <a:lnTo>
                  <a:pt x="1314" y="187"/>
                </a:lnTo>
                <a:lnTo>
                  <a:pt x="1281" y="172"/>
                </a:lnTo>
                <a:lnTo>
                  <a:pt x="1245" y="161"/>
                </a:lnTo>
                <a:lnTo>
                  <a:pt x="1209" y="152"/>
                </a:lnTo>
                <a:lnTo>
                  <a:pt x="1169" y="146"/>
                </a:lnTo>
                <a:lnTo>
                  <a:pt x="1129" y="144"/>
                </a:lnTo>
                <a:close/>
                <a:moveTo>
                  <a:pt x="1136" y="0"/>
                </a:moveTo>
                <a:lnTo>
                  <a:pt x="1189" y="3"/>
                </a:lnTo>
                <a:lnTo>
                  <a:pt x="1242" y="10"/>
                </a:lnTo>
                <a:lnTo>
                  <a:pt x="1295" y="23"/>
                </a:lnTo>
                <a:lnTo>
                  <a:pt x="1346" y="40"/>
                </a:lnTo>
                <a:lnTo>
                  <a:pt x="1395" y="62"/>
                </a:lnTo>
                <a:lnTo>
                  <a:pt x="1442" y="88"/>
                </a:lnTo>
                <a:lnTo>
                  <a:pt x="1487" y="117"/>
                </a:lnTo>
                <a:lnTo>
                  <a:pt x="1529" y="151"/>
                </a:lnTo>
                <a:lnTo>
                  <a:pt x="1583" y="116"/>
                </a:lnTo>
                <a:lnTo>
                  <a:pt x="1640" y="87"/>
                </a:lnTo>
                <a:lnTo>
                  <a:pt x="1699" y="61"/>
                </a:lnTo>
                <a:lnTo>
                  <a:pt x="1762" y="42"/>
                </a:lnTo>
                <a:lnTo>
                  <a:pt x="1825" y="28"/>
                </a:lnTo>
                <a:lnTo>
                  <a:pt x="1891" y="18"/>
                </a:lnTo>
                <a:lnTo>
                  <a:pt x="1957" y="15"/>
                </a:lnTo>
                <a:lnTo>
                  <a:pt x="2024" y="18"/>
                </a:lnTo>
                <a:lnTo>
                  <a:pt x="2089" y="27"/>
                </a:lnTo>
                <a:lnTo>
                  <a:pt x="2151" y="41"/>
                </a:lnTo>
                <a:lnTo>
                  <a:pt x="2212" y="60"/>
                </a:lnTo>
                <a:lnTo>
                  <a:pt x="2271" y="85"/>
                </a:lnTo>
                <a:lnTo>
                  <a:pt x="2327" y="114"/>
                </a:lnTo>
                <a:lnTo>
                  <a:pt x="2380" y="148"/>
                </a:lnTo>
                <a:lnTo>
                  <a:pt x="2431" y="186"/>
                </a:lnTo>
                <a:lnTo>
                  <a:pt x="2477" y="227"/>
                </a:lnTo>
                <a:lnTo>
                  <a:pt x="2520" y="273"/>
                </a:lnTo>
                <a:lnTo>
                  <a:pt x="2559" y="322"/>
                </a:lnTo>
                <a:lnTo>
                  <a:pt x="2594" y="374"/>
                </a:lnTo>
                <a:lnTo>
                  <a:pt x="2624" y="430"/>
                </a:lnTo>
                <a:lnTo>
                  <a:pt x="2651" y="489"/>
                </a:lnTo>
                <a:lnTo>
                  <a:pt x="2671" y="550"/>
                </a:lnTo>
                <a:lnTo>
                  <a:pt x="2687" y="613"/>
                </a:lnTo>
                <a:lnTo>
                  <a:pt x="2697" y="678"/>
                </a:lnTo>
                <a:lnTo>
                  <a:pt x="2701" y="746"/>
                </a:lnTo>
                <a:lnTo>
                  <a:pt x="2730" y="741"/>
                </a:lnTo>
                <a:lnTo>
                  <a:pt x="2758" y="738"/>
                </a:lnTo>
                <a:lnTo>
                  <a:pt x="2787" y="738"/>
                </a:lnTo>
                <a:lnTo>
                  <a:pt x="2847" y="742"/>
                </a:lnTo>
                <a:lnTo>
                  <a:pt x="2904" y="750"/>
                </a:lnTo>
                <a:lnTo>
                  <a:pt x="2960" y="764"/>
                </a:lnTo>
                <a:lnTo>
                  <a:pt x="3013" y="783"/>
                </a:lnTo>
                <a:lnTo>
                  <a:pt x="3064" y="808"/>
                </a:lnTo>
                <a:lnTo>
                  <a:pt x="3111" y="837"/>
                </a:lnTo>
                <a:lnTo>
                  <a:pt x="3156" y="870"/>
                </a:lnTo>
                <a:lnTo>
                  <a:pt x="3197" y="908"/>
                </a:lnTo>
                <a:lnTo>
                  <a:pt x="3234" y="949"/>
                </a:lnTo>
                <a:lnTo>
                  <a:pt x="3267" y="993"/>
                </a:lnTo>
                <a:lnTo>
                  <a:pt x="3297" y="1041"/>
                </a:lnTo>
                <a:lnTo>
                  <a:pt x="3321" y="1091"/>
                </a:lnTo>
                <a:lnTo>
                  <a:pt x="3341" y="1145"/>
                </a:lnTo>
                <a:lnTo>
                  <a:pt x="3355" y="1201"/>
                </a:lnTo>
                <a:lnTo>
                  <a:pt x="3363" y="1259"/>
                </a:lnTo>
                <a:lnTo>
                  <a:pt x="3366" y="1318"/>
                </a:lnTo>
                <a:lnTo>
                  <a:pt x="3363" y="1378"/>
                </a:lnTo>
                <a:lnTo>
                  <a:pt x="3354" y="1435"/>
                </a:lnTo>
                <a:lnTo>
                  <a:pt x="3339" y="1491"/>
                </a:lnTo>
                <a:lnTo>
                  <a:pt x="3320" y="1544"/>
                </a:lnTo>
                <a:lnTo>
                  <a:pt x="3295" y="1595"/>
                </a:lnTo>
                <a:lnTo>
                  <a:pt x="3265" y="1643"/>
                </a:lnTo>
                <a:lnTo>
                  <a:pt x="3231" y="1688"/>
                </a:lnTo>
                <a:lnTo>
                  <a:pt x="3194" y="1729"/>
                </a:lnTo>
                <a:lnTo>
                  <a:pt x="3152" y="1767"/>
                </a:lnTo>
                <a:lnTo>
                  <a:pt x="3107" y="1799"/>
                </a:lnTo>
                <a:lnTo>
                  <a:pt x="3058" y="1829"/>
                </a:lnTo>
                <a:lnTo>
                  <a:pt x="3007" y="1852"/>
                </a:lnTo>
                <a:lnTo>
                  <a:pt x="2954" y="1872"/>
                </a:lnTo>
                <a:lnTo>
                  <a:pt x="2898" y="1886"/>
                </a:lnTo>
                <a:lnTo>
                  <a:pt x="2840" y="1895"/>
                </a:lnTo>
                <a:lnTo>
                  <a:pt x="2781" y="1898"/>
                </a:lnTo>
                <a:lnTo>
                  <a:pt x="1751" y="1898"/>
                </a:lnTo>
                <a:lnTo>
                  <a:pt x="1751" y="2507"/>
                </a:lnTo>
                <a:lnTo>
                  <a:pt x="2465" y="2507"/>
                </a:lnTo>
                <a:lnTo>
                  <a:pt x="2465" y="2864"/>
                </a:lnTo>
                <a:lnTo>
                  <a:pt x="3287" y="2864"/>
                </a:lnTo>
                <a:lnTo>
                  <a:pt x="3287" y="3008"/>
                </a:lnTo>
                <a:lnTo>
                  <a:pt x="2465" y="3008"/>
                </a:lnTo>
                <a:lnTo>
                  <a:pt x="2465" y="3366"/>
                </a:lnTo>
                <a:lnTo>
                  <a:pt x="894" y="3366"/>
                </a:lnTo>
                <a:lnTo>
                  <a:pt x="894" y="3008"/>
                </a:lnTo>
                <a:lnTo>
                  <a:pt x="71" y="3008"/>
                </a:lnTo>
                <a:lnTo>
                  <a:pt x="71" y="2864"/>
                </a:lnTo>
                <a:lnTo>
                  <a:pt x="894" y="2864"/>
                </a:lnTo>
                <a:lnTo>
                  <a:pt x="894" y="2507"/>
                </a:lnTo>
                <a:lnTo>
                  <a:pt x="1608" y="2507"/>
                </a:lnTo>
                <a:lnTo>
                  <a:pt x="1608" y="1898"/>
                </a:lnTo>
                <a:lnTo>
                  <a:pt x="785" y="1898"/>
                </a:lnTo>
                <a:lnTo>
                  <a:pt x="714" y="1895"/>
                </a:lnTo>
                <a:lnTo>
                  <a:pt x="645" y="1885"/>
                </a:lnTo>
                <a:lnTo>
                  <a:pt x="576" y="1870"/>
                </a:lnTo>
                <a:lnTo>
                  <a:pt x="511" y="1849"/>
                </a:lnTo>
                <a:lnTo>
                  <a:pt x="449" y="1823"/>
                </a:lnTo>
                <a:lnTo>
                  <a:pt x="389" y="1791"/>
                </a:lnTo>
                <a:lnTo>
                  <a:pt x="332" y="1754"/>
                </a:lnTo>
                <a:lnTo>
                  <a:pt x="278" y="1714"/>
                </a:lnTo>
                <a:lnTo>
                  <a:pt x="230" y="1668"/>
                </a:lnTo>
                <a:lnTo>
                  <a:pt x="185" y="1619"/>
                </a:lnTo>
                <a:lnTo>
                  <a:pt x="144" y="1566"/>
                </a:lnTo>
                <a:lnTo>
                  <a:pt x="107" y="1509"/>
                </a:lnTo>
                <a:lnTo>
                  <a:pt x="75" y="1448"/>
                </a:lnTo>
                <a:lnTo>
                  <a:pt x="49" y="1386"/>
                </a:lnTo>
                <a:lnTo>
                  <a:pt x="28" y="1320"/>
                </a:lnTo>
                <a:lnTo>
                  <a:pt x="12" y="1253"/>
                </a:lnTo>
                <a:lnTo>
                  <a:pt x="3" y="1182"/>
                </a:lnTo>
                <a:lnTo>
                  <a:pt x="0" y="1110"/>
                </a:lnTo>
                <a:lnTo>
                  <a:pt x="3" y="1042"/>
                </a:lnTo>
                <a:lnTo>
                  <a:pt x="11" y="976"/>
                </a:lnTo>
                <a:lnTo>
                  <a:pt x="26" y="911"/>
                </a:lnTo>
                <a:lnTo>
                  <a:pt x="45" y="849"/>
                </a:lnTo>
                <a:lnTo>
                  <a:pt x="68" y="787"/>
                </a:lnTo>
                <a:lnTo>
                  <a:pt x="98" y="729"/>
                </a:lnTo>
                <a:lnTo>
                  <a:pt x="131" y="674"/>
                </a:lnTo>
                <a:lnTo>
                  <a:pt x="169" y="622"/>
                </a:lnTo>
                <a:lnTo>
                  <a:pt x="211" y="573"/>
                </a:lnTo>
                <a:lnTo>
                  <a:pt x="256" y="527"/>
                </a:lnTo>
                <a:lnTo>
                  <a:pt x="306" y="486"/>
                </a:lnTo>
                <a:lnTo>
                  <a:pt x="359" y="449"/>
                </a:lnTo>
                <a:lnTo>
                  <a:pt x="415" y="415"/>
                </a:lnTo>
                <a:lnTo>
                  <a:pt x="474" y="387"/>
                </a:lnTo>
                <a:lnTo>
                  <a:pt x="536" y="362"/>
                </a:lnTo>
                <a:lnTo>
                  <a:pt x="601" y="344"/>
                </a:lnTo>
                <a:lnTo>
                  <a:pt x="626" y="293"/>
                </a:lnTo>
                <a:lnTo>
                  <a:pt x="657" y="246"/>
                </a:lnTo>
                <a:lnTo>
                  <a:pt x="692" y="202"/>
                </a:lnTo>
                <a:lnTo>
                  <a:pt x="729" y="162"/>
                </a:lnTo>
                <a:lnTo>
                  <a:pt x="772" y="126"/>
                </a:lnTo>
                <a:lnTo>
                  <a:pt x="817" y="94"/>
                </a:lnTo>
                <a:lnTo>
                  <a:pt x="866" y="66"/>
                </a:lnTo>
                <a:lnTo>
                  <a:pt x="916" y="43"/>
                </a:lnTo>
                <a:lnTo>
                  <a:pt x="969" y="24"/>
                </a:lnTo>
                <a:lnTo>
                  <a:pt x="1023" y="11"/>
                </a:lnTo>
                <a:lnTo>
                  <a:pt x="1079" y="3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9" name="Inhaltsplatzhalter 4"/>
          <p:cNvSpPr txBox="1"/>
          <p:nvPr/>
        </p:nvSpPr>
        <p:spPr>
          <a:xfrm>
            <a:off x="5324929" y="4139757"/>
            <a:ext cx="1542142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TITLE GOES HERE</a:t>
            </a:r>
            <a:endParaRPr lang="en-US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6062959" y="2291472"/>
            <a:ext cx="49115" cy="295582"/>
            <a:chOff x="6057900" y="-82550"/>
            <a:chExt cx="87313" cy="525463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6092825" y="-41275"/>
              <a:ext cx="19050" cy="4841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6057900" y="-825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385485" y="3055876"/>
            <a:ext cx="244681" cy="196459"/>
            <a:chOff x="8408988" y="1276350"/>
            <a:chExt cx="434975" cy="349250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78" name="Freeform 77"/>
            <p:cNvSpPr/>
            <p:nvPr/>
          </p:nvSpPr>
          <p:spPr bwMode="auto">
            <a:xfrm>
              <a:off x="8408988" y="1317625"/>
              <a:ext cx="393700" cy="307975"/>
            </a:xfrm>
            <a:custGeom>
              <a:avLst/>
              <a:gdLst>
                <a:gd name="T0" fmla="*/ 7 w 248"/>
                <a:gd name="T1" fmla="*/ 194 h 194"/>
                <a:gd name="T2" fmla="*/ 0 w 248"/>
                <a:gd name="T3" fmla="*/ 185 h 194"/>
                <a:gd name="T4" fmla="*/ 241 w 248"/>
                <a:gd name="T5" fmla="*/ 0 h 194"/>
                <a:gd name="T6" fmla="*/ 248 w 248"/>
                <a:gd name="T7" fmla="*/ 10 h 194"/>
                <a:gd name="T8" fmla="*/ 7 w 24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94">
                  <a:moveTo>
                    <a:pt x="7" y="194"/>
                  </a:moveTo>
                  <a:lnTo>
                    <a:pt x="0" y="185"/>
                  </a:lnTo>
                  <a:lnTo>
                    <a:pt x="241" y="0"/>
                  </a:lnTo>
                  <a:lnTo>
                    <a:pt x="248" y="10"/>
                  </a:lnTo>
                  <a:lnTo>
                    <a:pt x="7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8745538" y="1276350"/>
              <a:ext cx="98425" cy="101600"/>
            </a:xfrm>
            <a:custGeom>
              <a:avLst/>
              <a:gdLst>
                <a:gd name="T0" fmla="*/ 20 w 26"/>
                <a:gd name="T1" fmla="*/ 23 h 27"/>
                <a:gd name="T2" fmla="*/ 22 w 26"/>
                <a:gd name="T3" fmla="*/ 6 h 27"/>
                <a:gd name="T4" fmla="*/ 6 w 26"/>
                <a:gd name="T5" fmla="*/ 4 h 27"/>
                <a:gd name="T6" fmla="*/ 4 w 26"/>
                <a:gd name="T7" fmla="*/ 21 h 27"/>
                <a:gd name="T8" fmla="*/ 20 w 26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0" y="23"/>
                  </a:moveTo>
                  <a:cubicBezTo>
                    <a:pt x="25" y="19"/>
                    <a:pt x="26" y="12"/>
                    <a:pt x="22" y="6"/>
                  </a:cubicBezTo>
                  <a:cubicBezTo>
                    <a:pt x="18" y="1"/>
                    <a:pt x="11" y="0"/>
                    <a:pt x="6" y="4"/>
                  </a:cubicBezTo>
                  <a:cubicBezTo>
                    <a:pt x="1" y="8"/>
                    <a:pt x="0" y="16"/>
                    <a:pt x="4" y="21"/>
                  </a:cubicBezTo>
                  <a:cubicBezTo>
                    <a:pt x="7" y="26"/>
                    <a:pt x="15" y="27"/>
                    <a:pt x="2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756971" y="4668625"/>
            <a:ext cx="291116" cy="99123"/>
            <a:chOff x="9069388" y="4143375"/>
            <a:chExt cx="517525" cy="176213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0" name="Freeform 79"/>
            <p:cNvSpPr/>
            <p:nvPr/>
          </p:nvSpPr>
          <p:spPr bwMode="auto">
            <a:xfrm>
              <a:off x="9069388" y="4143375"/>
              <a:ext cx="473075" cy="139700"/>
            </a:xfrm>
            <a:custGeom>
              <a:avLst/>
              <a:gdLst>
                <a:gd name="T0" fmla="*/ 295 w 298"/>
                <a:gd name="T1" fmla="*/ 88 h 88"/>
                <a:gd name="T2" fmla="*/ 0 w 298"/>
                <a:gd name="T3" fmla="*/ 12 h 88"/>
                <a:gd name="T4" fmla="*/ 4 w 298"/>
                <a:gd name="T5" fmla="*/ 0 h 88"/>
                <a:gd name="T6" fmla="*/ 298 w 298"/>
                <a:gd name="T7" fmla="*/ 76 h 88"/>
                <a:gd name="T8" fmla="*/ 295 w 298"/>
                <a:gd name="T9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88">
                  <a:moveTo>
                    <a:pt x="295" y="88"/>
                  </a:moveTo>
                  <a:lnTo>
                    <a:pt x="0" y="12"/>
                  </a:lnTo>
                  <a:lnTo>
                    <a:pt x="4" y="0"/>
                  </a:lnTo>
                  <a:lnTo>
                    <a:pt x="298" y="76"/>
                  </a:lnTo>
                  <a:lnTo>
                    <a:pt x="295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9490075" y="4222750"/>
              <a:ext cx="96838" cy="96838"/>
            </a:xfrm>
            <a:custGeom>
              <a:avLst/>
              <a:gdLst>
                <a:gd name="T0" fmla="*/ 10 w 26"/>
                <a:gd name="T1" fmla="*/ 24 h 26"/>
                <a:gd name="T2" fmla="*/ 24 w 26"/>
                <a:gd name="T3" fmla="*/ 16 h 26"/>
                <a:gd name="T4" fmla="*/ 16 w 26"/>
                <a:gd name="T5" fmla="*/ 2 h 26"/>
                <a:gd name="T6" fmla="*/ 2 w 26"/>
                <a:gd name="T7" fmla="*/ 10 h 26"/>
                <a:gd name="T8" fmla="*/ 10 w 26"/>
                <a:gd name="T9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24"/>
                  </a:moveTo>
                  <a:cubicBezTo>
                    <a:pt x="16" y="26"/>
                    <a:pt x="23" y="22"/>
                    <a:pt x="24" y="16"/>
                  </a:cubicBezTo>
                  <a:cubicBezTo>
                    <a:pt x="26" y="10"/>
                    <a:pt x="22" y="3"/>
                    <a:pt x="16" y="2"/>
                  </a:cubicBezTo>
                  <a:cubicBezTo>
                    <a:pt x="10" y="0"/>
                    <a:pt x="3" y="4"/>
                    <a:pt x="2" y="10"/>
                  </a:cubicBezTo>
                  <a:cubicBezTo>
                    <a:pt x="0" y="16"/>
                    <a:pt x="4" y="23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6796108" y="5775046"/>
            <a:ext cx="162525" cy="267898"/>
            <a:chOff x="7361238" y="6110288"/>
            <a:chExt cx="288925" cy="476250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2" name="Freeform 81"/>
            <p:cNvSpPr/>
            <p:nvPr/>
          </p:nvSpPr>
          <p:spPr bwMode="auto">
            <a:xfrm>
              <a:off x="7361238" y="6110288"/>
              <a:ext cx="247650" cy="431800"/>
            </a:xfrm>
            <a:custGeom>
              <a:avLst/>
              <a:gdLst>
                <a:gd name="T0" fmla="*/ 144 w 156"/>
                <a:gd name="T1" fmla="*/ 272 h 272"/>
                <a:gd name="T2" fmla="*/ 0 w 156"/>
                <a:gd name="T3" fmla="*/ 5 h 272"/>
                <a:gd name="T4" fmla="*/ 12 w 156"/>
                <a:gd name="T5" fmla="*/ 0 h 272"/>
                <a:gd name="T6" fmla="*/ 156 w 156"/>
                <a:gd name="T7" fmla="*/ 267 h 272"/>
                <a:gd name="T8" fmla="*/ 144 w 15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72">
                  <a:moveTo>
                    <a:pt x="144" y="272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156" y="267"/>
                  </a:lnTo>
                  <a:lnTo>
                    <a:pt x="144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7548563" y="6486525"/>
              <a:ext cx="101600" cy="100013"/>
            </a:xfrm>
            <a:custGeom>
              <a:avLst/>
              <a:gdLst>
                <a:gd name="T0" fmla="*/ 3 w 27"/>
                <a:gd name="T1" fmla="*/ 19 h 27"/>
                <a:gd name="T2" fmla="*/ 19 w 27"/>
                <a:gd name="T3" fmla="*/ 24 h 27"/>
                <a:gd name="T4" fmla="*/ 24 w 27"/>
                <a:gd name="T5" fmla="*/ 8 h 27"/>
                <a:gd name="T6" fmla="*/ 8 w 27"/>
                <a:gd name="T7" fmla="*/ 3 h 27"/>
                <a:gd name="T8" fmla="*/ 3 w 27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19"/>
                  </a:moveTo>
                  <a:cubicBezTo>
                    <a:pt x="6" y="25"/>
                    <a:pt x="13" y="27"/>
                    <a:pt x="19" y="24"/>
                  </a:cubicBezTo>
                  <a:cubicBezTo>
                    <a:pt x="25" y="21"/>
                    <a:pt x="27" y="14"/>
                    <a:pt x="24" y="8"/>
                  </a:cubicBezTo>
                  <a:cubicBezTo>
                    <a:pt x="21" y="2"/>
                    <a:pt x="13" y="0"/>
                    <a:pt x="8" y="3"/>
                  </a:cubicBezTo>
                  <a:cubicBezTo>
                    <a:pt x="2" y="6"/>
                    <a:pt x="0" y="14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547547" y="3030872"/>
            <a:ext cx="244681" cy="196459"/>
            <a:chOff x="3363913" y="1231900"/>
            <a:chExt cx="434975" cy="349250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4" name="Freeform 83"/>
            <p:cNvSpPr/>
            <p:nvPr/>
          </p:nvSpPr>
          <p:spPr bwMode="auto">
            <a:xfrm>
              <a:off x="3405188" y="1273175"/>
              <a:ext cx="393700" cy="307975"/>
            </a:xfrm>
            <a:custGeom>
              <a:avLst/>
              <a:gdLst>
                <a:gd name="T0" fmla="*/ 241 w 248"/>
                <a:gd name="T1" fmla="*/ 194 h 194"/>
                <a:gd name="T2" fmla="*/ 0 w 248"/>
                <a:gd name="T3" fmla="*/ 9 h 194"/>
                <a:gd name="T4" fmla="*/ 7 w 248"/>
                <a:gd name="T5" fmla="*/ 0 h 194"/>
                <a:gd name="T6" fmla="*/ 248 w 248"/>
                <a:gd name="T7" fmla="*/ 184 h 194"/>
                <a:gd name="T8" fmla="*/ 241 w 248"/>
                <a:gd name="T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194">
                  <a:moveTo>
                    <a:pt x="241" y="194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48" y="184"/>
                  </a:lnTo>
                  <a:lnTo>
                    <a:pt x="241" y="1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85" name="Freeform 84"/>
            <p:cNvSpPr/>
            <p:nvPr/>
          </p:nvSpPr>
          <p:spPr bwMode="auto">
            <a:xfrm>
              <a:off x="3363913" y="1231900"/>
              <a:ext cx="96838" cy="101600"/>
            </a:xfrm>
            <a:custGeom>
              <a:avLst/>
              <a:gdLst>
                <a:gd name="T0" fmla="*/ 20 w 26"/>
                <a:gd name="T1" fmla="*/ 4 h 27"/>
                <a:gd name="T2" fmla="*/ 4 w 26"/>
                <a:gd name="T3" fmla="*/ 6 h 27"/>
                <a:gd name="T4" fmla="*/ 6 w 26"/>
                <a:gd name="T5" fmla="*/ 23 h 27"/>
                <a:gd name="T6" fmla="*/ 22 w 26"/>
                <a:gd name="T7" fmla="*/ 21 h 27"/>
                <a:gd name="T8" fmla="*/ 20 w 26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0" y="4"/>
                  </a:moveTo>
                  <a:cubicBezTo>
                    <a:pt x="15" y="0"/>
                    <a:pt x="8" y="1"/>
                    <a:pt x="4" y="6"/>
                  </a:cubicBezTo>
                  <a:cubicBezTo>
                    <a:pt x="0" y="11"/>
                    <a:pt x="1" y="19"/>
                    <a:pt x="6" y="23"/>
                  </a:cubicBezTo>
                  <a:cubicBezTo>
                    <a:pt x="11" y="27"/>
                    <a:pt x="18" y="26"/>
                    <a:pt x="22" y="21"/>
                  </a:cubicBezTo>
                  <a:cubicBezTo>
                    <a:pt x="26" y="15"/>
                    <a:pt x="25" y="8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143913" y="4649872"/>
            <a:ext cx="291116" cy="99123"/>
            <a:chOff x="2646363" y="4110038"/>
            <a:chExt cx="517525" cy="176213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6" name="Freeform 85"/>
            <p:cNvSpPr/>
            <p:nvPr/>
          </p:nvSpPr>
          <p:spPr bwMode="auto">
            <a:xfrm>
              <a:off x="2692400" y="4110038"/>
              <a:ext cx="471488" cy="134938"/>
            </a:xfrm>
            <a:custGeom>
              <a:avLst/>
              <a:gdLst>
                <a:gd name="T0" fmla="*/ 2 w 297"/>
                <a:gd name="T1" fmla="*/ 85 h 85"/>
                <a:gd name="T2" fmla="*/ 0 w 297"/>
                <a:gd name="T3" fmla="*/ 73 h 85"/>
                <a:gd name="T4" fmla="*/ 293 w 297"/>
                <a:gd name="T5" fmla="*/ 0 h 85"/>
                <a:gd name="T6" fmla="*/ 297 w 297"/>
                <a:gd name="T7" fmla="*/ 12 h 85"/>
                <a:gd name="T8" fmla="*/ 2 w 297"/>
                <a:gd name="T9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85">
                  <a:moveTo>
                    <a:pt x="2" y="85"/>
                  </a:moveTo>
                  <a:lnTo>
                    <a:pt x="0" y="73"/>
                  </a:lnTo>
                  <a:lnTo>
                    <a:pt x="293" y="0"/>
                  </a:lnTo>
                  <a:lnTo>
                    <a:pt x="297" y="12"/>
                  </a:lnTo>
                  <a:lnTo>
                    <a:pt x="2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2646363" y="4189413"/>
              <a:ext cx="98425" cy="96838"/>
            </a:xfrm>
            <a:custGeom>
              <a:avLst/>
              <a:gdLst>
                <a:gd name="T0" fmla="*/ 10 w 26"/>
                <a:gd name="T1" fmla="*/ 1 h 26"/>
                <a:gd name="T2" fmla="*/ 2 w 26"/>
                <a:gd name="T3" fmla="*/ 15 h 26"/>
                <a:gd name="T4" fmla="*/ 16 w 26"/>
                <a:gd name="T5" fmla="*/ 24 h 26"/>
                <a:gd name="T6" fmla="*/ 24 w 26"/>
                <a:gd name="T7" fmla="*/ 10 h 26"/>
                <a:gd name="T8" fmla="*/ 10 w 26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10" y="1"/>
                  </a:moveTo>
                  <a:cubicBezTo>
                    <a:pt x="4" y="3"/>
                    <a:pt x="0" y="9"/>
                    <a:pt x="2" y="15"/>
                  </a:cubicBezTo>
                  <a:cubicBezTo>
                    <a:pt x="3" y="22"/>
                    <a:pt x="10" y="26"/>
                    <a:pt x="16" y="24"/>
                  </a:cubicBezTo>
                  <a:cubicBezTo>
                    <a:pt x="22" y="22"/>
                    <a:pt x="26" y="16"/>
                    <a:pt x="24" y="10"/>
                  </a:cubicBezTo>
                  <a:cubicBezTo>
                    <a:pt x="23" y="3"/>
                    <a:pt x="16" y="0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233367" y="5756292"/>
            <a:ext cx="162525" cy="267898"/>
            <a:chOff x="4583113" y="6076950"/>
            <a:chExt cx="288925" cy="476250"/>
          </a:xfrm>
          <a:solidFill>
            <a:schemeClr val="tx1">
              <a:lumMod val="25000"/>
              <a:lumOff val="75000"/>
            </a:schemeClr>
          </a:solidFill>
        </p:grpSpPr>
        <p:sp>
          <p:nvSpPr>
            <p:cNvPr id="88" name="Freeform 87"/>
            <p:cNvSpPr/>
            <p:nvPr/>
          </p:nvSpPr>
          <p:spPr bwMode="auto">
            <a:xfrm>
              <a:off x="4624388" y="6076950"/>
              <a:ext cx="247650" cy="431800"/>
            </a:xfrm>
            <a:custGeom>
              <a:avLst/>
              <a:gdLst>
                <a:gd name="T0" fmla="*/ 12 w 156"/>
                <a:gd name="T1" fmla="*/ 272 h 272"/>
                <a:gd name="T2" fmla="*/ 0 w 156"/>
                <a:gd name="T3" fmla="*/ 267 h 272"/>
                <a:gd name="T4" fmla="*/ 144 w 156"/>
                <a:gd name="T5" fmla="*/ 0 h 272"/>
                <a:gd name="T6" fmla="*/ 156 w 156"/>
                <a:gd name="T7" fmla="*/ 5 h 272"/>
                <a:gd name="T8" fmla="*/ 12 w 15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72">
                  <a:moveTo>
                    <a:pt x="12" y="272"/>
                  </a:moveTo>
                  <a:lnTo>
                    <a:pt x="0" y="267"/>
                  </a:lnTo>
                  <a:lnTo>
                    <a:pt x="144" y="0"/>
                  </a:lnTo>
                  <a:lnTo>
                    <a:pt x="156" y="5"/>
                  </a:lnTo>
                  <a:lnTo>
                    <a:pt x="12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4583113" y="6451600"/>
              <a:ext cx="101600" cy="101600"/>
            </a:xfrm>
            <a:custGeom>
              <a:avLst/>
              <a:gdLst>
                <a:gd name="T0" fmla="*/ 3 w 27"/>
                <a:gd name="T1" fmla="*/ 8 h 27"/>
                <a:gd name="T2" fmla="*/ 8 w 27"/>
                <a:gd name="T3" fmla="*/ 24 h 27"/>
                <a:gd name="T4" fmla="*/ 24 w 27"/>
                <a:gd name="T5" fmla="*/ 19 h 27"/>
                <a:gd name="T6" fmla="*/ 19 w 27"/>
                <a:gd name="T7" fmla="*/ 3 h 27"/>
                <a:gd name="T8" fmla="*/ 3 w 27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3" y="8"/>
                  </a:moveTo>
                  <a:cubicBezTo>
                    <a:pt x="0" y="13"/>
                    <a:pt x="2" y="21"/>
                    <a:pt x="8" y="24"/>
                  </a:cubicBezTo>
                  <a:cubicBezTo>
                    <a:pt x="14" y="27"/>
                    <a:pt x="21" y="25"/>
                    <a:pt x="24" y="19"/>
                  </a:cubicBezTo>
                  <a:cubicBezTo>
                    <a:pt x="27" y="13"/>
                    <a:pt x="25" y="6"/>
                    <a:pt x="19" y="3"/>
                  </a:cubicBezTo>
                  <a:cubicBezTo>
                    <a:pt x="13" y="0"/>
                    <a:pt x="6" y="2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6084391" y="3138031"/>
            <a:ext cx="15181" cy="1135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084391" y="3138031"/>
            <a:ext cx="15181" cy="113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2" name="Freeform 91"/>
          <p:cNvSpPr/>
          <p:nvPr/>
        </p:nvSpPr>
        <p:spPr bwMode="auto">
          <a:xfrm>
            <a:off x="5199433" y="3560418"/>
            <a:ext cx="895674" cy="717968"/>
          </a:xfrm>
          <a:custGeom>
            <a:avLst/>
            <a:gdLst>
              <a:gd name="T0" fmla="*/ 996 w 1003"/>
              <a:gd name="T1" fmla="*/ 804 h 804"/>
              <a:gd name="T2" fmla="*/ 0 w 1003"/>
              <a:gd name="T3" fmla="*/ 12 h 804"/>
              <a:gd name="T4" fmla="*/ 10 w 1003"/>
              <a:gd name="T5" fmla="*/ 0 h 804"/>
              <a:gd name="T6" fmla="*/ 1003 w 1003"/>
              <a:gd name="T7" fmla="*/ 795 h 804"/>
              <a:gd name="T8" fmla="*/ 996 w 1003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3" h="804">
                <a:moveTo>
                  <a:pt x="996" y="804"/>
                </a:moveTo>
                <a:lnTo>
                  <a:pt x="0" y="12"/>
                </a:lnTo>
                <a:lnTo>
                  <a:pt x="10" y="0"/>
                </a:lnTo>
                <a:lnTo>
                  <a:pt x="1003" y="795"/>
                </a:lnTo>
                <a:lnTo>
                  <a:pt x="996" y="80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3" name="Freeform 92"/>
          <p:cNvSpPr/>
          <p:nvPr/>
        </p:nvSpPr>
        <p:spPr bwMode="auto">
          <a:xfrm>
            <a:off x="5199433" y="3560418"/>
            <a:ext cx="895674" cy="717968"/>
          </a:xfrm>
          <a:custGeom>
            <a:avLst/>
            <a:gdLst>
              <a:gd name="T0" fmla="*/ 996 w 1003"/>
              <a:gd name="T1" fmla="*/ 804 h 804"/>
              <a:gd name="T2" fmla="*/ 0 w 1003"/>
              <a:gd name="T3" fmla="*/ 12 h 804"/>
              <a:gd name="T4" fmla="*/ 10 w 1003"/>
              <a:gd name="T5" fmla="*/ 0 h 804"/>
              <a:gd name="T6" fmla="*/ 1003 w 1003"/>
              <a:gd name="T7" fmla="*/ 795 h 804"/>
              <a:gd name="T8" fmla="*/ 996 w 1003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3" h="804">
                <a:moveTo>
                  <a:pt x="996" y="804"/>
                </a:moveTo>
                <a:lnTo>
                  <a:pt x="0" y="12"/>
                </a:lnTo>
                <a:lnTo>
                  <a:pt x="10" y="0"/>
                </a:lnTo>
                <a:lnTo>
                  <a:pt x="1003" y="795"/>
                </a:lnTo>
                <a:lnTo>
                  <a:pt x="996" y="8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4" name="Freeform 93"/>
          <p:cNvSpPr/>
          <p:nvPr/>
        </p:nvSpPr>
        <p:spPr bwMode="auto">
          <a:xfrm>
            <a:off x="4982435" y="4267670"/>
            <a:ext cx="1110886" cy="266112"/>
          </a:xfrm>
          <a:custGeom>
            <a:avLst/>
            <a:gdLst>
              <a:gd name="T0" fmla="*/ 5 w 1244"/>
              <a:gd name="T1" fmla="*/ 298 h 298"/>
              <a:gd name="T2" fmla="*/ 0 w 1244"/>
              <a:gd name="T3" fmla="*/ 284 h 298"/>
              <a:gd name="T4" fmla="*/ 1241 w 1244"/>
              <a:gd name="T5" fmla="*/ 0 h 298"/>
              <a:gd name="T6" fmla="*/ 1244 w 1244"/>
              <a:gd name="T7" fmla="*/ 14 h 298"/>
              <a:gd name="T8" fmla="*/ 5 w 1244"/>
              <a:gd name="T9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298">
                <a:moveTo>
                  <a:pt x="5" y="298"/>
                </a:moveTo>
                <a:lnTo>
                  <a:pt x="0" y="284"/>
                </a:lnTo>
                <a:lnTo>
                  <a:pt x="1241" y="0"/>
                </a:lnTo>
                <a:lnTo>
                  <a:pt x="1244" y="14"/>
                </a:lnTo>
                <a:lnTo>
                  <a:pt x="5" y="2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5" name="Freeform 94"/>
          <p:cNvSpPr/>
          <p:nvPr/>
        </p:nvSpPr>
        <p:spPr bwMode="auto">
          <a:xfrm>
            <a:off x="4982435" y="4267670"/>
            <a:ext cx="1110886" cy="266112"/>
          </a:xfrm>
          <a:custGeom>
            <a:avLst/>
            <a:gdLst>
              <a:gd name="T0" fmla="*/ 5 w 1244"/>
              <a:gd name="T1" fmla="*/ 298 h 298"/>
              <a:gd name="T2" fmla="*/ 0 w 1244"/>
              <a:gd name="T3" fmla="*/ 284 h 298"/>
              <a:gd name="T4" fmla="*/ 1241 w 1244"/>
              <a:gd name="T5" fmla="*/ 0 h 298"/>
              <a:gd name="T6" fmla="*/ 1244 w 1244"/>
              <a:gd name="T7" fmla="*/ 14 h 298"/>
              <a:gd name="T8" fmla="*/ 5 w 1244"/>
              <a:gd name="T9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4" h="298">
                <a:moveTo>
                  <a:pt x="5" y="298"/>
                </a:moveTo>
                <a:lnTo>
                  <a:pt x="0" y="284"/>
                </a:lnTo>
                <a:lnTo>
                  <a:pt x="1241" y="0"/>
                </a:lnTo>
                <a:lnTo>
                  <a:pt x="1244" y="14"/>
                </a:lnTo>
                <a:lnTo>
                  <a:pt x="5" y="29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6" name="Freeform 95"/>
          <p:cNvSpPr/>
          <p:nvPr/>
        </p:nvSpPr>
        <p:spPr bwMode="auto">
          <a:xfrm>
            <a:off x="5592351" y="4272135"/>
            <a:ext cx="504542" cy="1027837"/>
          </a:xfrm>
          <a:custGeom>
            <a:avLst/>
            <a:gdLst>
              <a:gd name="T0" fmla="*/ 14 w 565"/>
              <a:gd name="T1" fmla="*/ 1151 h 1151"/>
              <a:gd name="T2" fmla="*/ 0 w 565"/>
              <a:gd name="T3" fmla="*/ 1144 h 1151"/>
              <a:gd name="T4" fmla="*/ 553 w 565"/>
              <a:gd name="T5" fmla="*/ 0 h 1151"/>
              <a:gd name="T6" fmla="*/ 565 w 565"/>
              <a:gd name="T7" fmla="*/ 5 h 1151"/>
              <a:gd name="T8" fmla="*/ 14 w 565"/>
              <a:gd name="T9" fmla="*/ 1151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1151">
                <a:moveTo>
                  <a:pt x="14" y="1151"/>
                </a:moveTo>
                <a:lnTo>
                  <a:pt x="0" y="1144"/>
                </a:lnTo>
                <a:lnTo>
                  <a:pt x="553" y="0"/>
                </a:lnTo>
                <a:lnTo>
                  <a:pt x="565" y="5"/>
                </a:lnTo>
                <a:lnTo>
                  <a:pt x="14" y="11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7" name="Freeform 96"/>
          <p:cNvSpPr/>
          <p:nvPr/>
        </p:nvSpPr>
        <p:spPr bwMode="auto">
          <a:xfrm>
            <a:off x="5592351" y="4272135"/>
            <a:ext cx="504542" cy="1027837"/>
          </a:xfrm>
          <a:custGeom>
            <a:avLst/>
            <a:gdLst>
              <a:gd name="T0" fmla="*/ 14 w 565"/>
              <a:gd name="T1" fmla="*/ 1151 h 1151"/>
              <a:gd name="T2" fmla="*/ 0 w 565"/>
              <a:gd name="T3" fmla="*/ 1144 h 1151"/>
              <a:gd name="T4" fmla="*/ 553 w 565"/>
              <a:gd name="T5" fmla="*/ 0 h 1151"/>
              <a:gd name="T6" fmla="*/ 565 w 565"/>
              <a:gd name="T7" fmla="*/ 5 h 1151"/>
              <a:gd name="T8" fmla="*/ 14 w 565"/>
              <a:gd name="T9" fmla="*/ 1151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5" h="1151">
                <a:moveTo>
                  <a:pt x="14" y="1151"/>
                </a:moveTo>
                <a:lnTo>
                  <a:pt x="0" y="1144"/>
                </a:lnTo>
                <a:lnTo>
                  <a:pt x="553" y="0"/>
                </a:lnTo>
                <a:lnTo>
                  <a:pt x="565" y="5"/>
                </a:lnTo>
                <a:lnTo>
                  <a:pt x="14" y="11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8" name="Freeform 97"/>
          <p:cNvSpPr/>
          <p:nvPr/>
        </p:nvSpPr>
        <p:spPr bwMode="auto">
          <a:xfrm>
            <a:off x="6086177" y="4272135"/>
            <a:ext cx="505435" cy="1027837"/>
          </a:xfrm>
          <a:custGeom>
            <a:avLst/>
            <a:gdLst>
              <a:gd name="T0" fmla="*/ 551 w 566"/>
              <a:gd name="T1" fmla="*/ 1151 h 1151"/>
              <a:gd name="T2" fmla="*/ 0 w 566"/>
              <a:gd name="T3" fmla="*/ 5 h 1151"/>
              <a:gd name="T4" fmla="*/ 12 w 566"/>
              <a:gd name="T5" fmla="*/ 0 h 1151"/>
              <a:gd name="T6" fmla="*/ 566 w 566"/>
              <a:gd name="T7" fmla="*/ 1144 h 1151"/>
              <a:gd name="T8" fmla="*/ 551 w 566"/>
              <a:gd name="T9" fmla="*/ 1151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1151">
                <a:moveTo>
                  <a:pt x="551" y="1151"/>
                </a:moveTo>
                <a:lnTo>
                  <a:pt x="0" y="5"/>
                </a:lnTo>
                <a:lnTo>
                  <a:pt x="12" y="0"/>
                </a:lnTo>
                <a:lnTo>
                  <a:pt x="566" y="1144"/>
                </a:lnTo>
                <a:lnTo>
                  <a:pt x="551" y="11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99" name="Freeform 98"/>
          <p:cNvSpPr/>
          <p:nvPr/>
        </p:nvSpPr>
        <p:spPr bwMode="auto">
          <a:xfrm>
            <a:off x="6086177" y="4272135"/>
            <a:ext cx="505435" cy="1027837"/>
          </a:xfrm>
          <a:custGeom>
            <a:avLst/>
            <a:gdLst>
              <a:gd name="T0" fmla="*/ 551 w 566"/>
              <a:gd name="T1" fmla="*/ 1151 h 1151"/>
              <a:gd name="T2" fmla="*/ 0 w 566"/>
              <a:gd name="T3" fmla="*/ 5 h 1151"/>
              <a:gd name="T4" fmla="*/ 12 w 566"/>
              <a:gd name="T5" fmla="*/ 0 h 1151"/>
              <a:gd name="T6" fmla="*/ 566 w 566"/>
              <a:gd name="T7" fmla="*/ 1144 h 1151"/>
              <a:gd name="T8" fmla="*/ 551 w 566"/>
              <a:gd name="T9" fmla="*/ 1151 h 1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66" h="1151">
                <a:moveTo>
                  <a:pt x="551" y="1151"/>
                </a:moveTo>
                <a:lnTo>
                  <a:pt x="0" y="5"/>
                </a:lnTo>
                <a:lnTo>
                  <a:pt x="12" y="0"/>
                </a:lnTo>
                <a:lnTo>
                  <a:pt x="566" y="1144"/>
                </a:lnTo>
                <a:lnTo>
                  <a:pt x="551" y="11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100" name="Freeform 99"/>
          <p:cNvSpPr/>
          <p:nvPr/>
        </p:nvSpPr>
        <p:spPr bwMode="auto">
          <a:xfrm>
            <a:off x="6090642" y="4267670"/>
            <a:ext cx="1159107" cy="276828"/>
          </a:xfrm>
          <a:custGeom>
            <a:avLst/>
            <a:gdLst>
              <a:gd name="T0" fmla="*/ 1293 w 1298"/>
              <a:gd name="T1" fmla="*/ 310 h 310"/>
              <a:gd name="T2" fmla="*/ 0 w 1298"/>
              <a:gd name="T3" fmla="*/ 14 h 310"/>
              <a:gd name="T4" fmla="*/ 3 w 1298"/>
              <a:gd name="T5" fmla="*/ 0 h 310"/>
              <a:gd name="T6" fmla="*/ 1298 w 1298"/>
              <a:gd name="T7" fmla="*/ 296 h 310"/>
              <a:gd name="T8" fmla="*/ 1293 w 1298"/>
              <a:gd name="T9" fmla="*/ 310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98" h="310">
                <a:moveTo>
                  <a:pt x="1293" y="310"/>
                </a:moveTo>
                <a:lnTo>
                  <a:pt x="0" y="14"/>
                </a:lnTo>
                <a:lnTo>
                  <a:pt x="3" y="0"/>
                </a:lnTo>
                <a:lnTo>
                  <a:pt x="1298" y="296"/>
                </a:lnTo>
                <a:lnTo>
                  <a:pt x="1293" y="3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102" name="Freeform 101"/>
          <p:cNvSpPr/>
          <p:nvPr/>
        </p:nvSpPr>
        <p:spPr bwMode="auto">
          <a:xfrm>
            <a:off x="6088856" y="3560418"/>
            <a:ext cx="894781" cy="717968"/>
          </a:xfrm>
          <a:custGeom>
            <a:avLst/>
            <a:gdLst>
              <a:gd name="T0" fmla="*/ 7 w 1002"/>
              <a:gd name="T1" fmla="*/ 804 h 804"/>
              <a:gd name="T2" fmla="*/ 0 w 1002"/>
              <a:gd name="T3" fmla="*/ 795 h 804"/>
              <a:gd name="T4" fmla="*/ 993 w 1002"/>
              <a:gd name="T5" fmla="*/ 0 h 804"/>
              <a:gd name="T6" fmla="*/ 1002 w 1002"/>
              <a:gd name="T7" fmla="*/ 12 h 804"/>
              <a:gd name="T8" fmla="*/ 7 w 1002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2" h="804">
                <a:moveTo>
                  <a:pt x="7" y="804"/>
                </a:moveTo>
                <a:lnTo>
                  <a:pt x="0" y="795"/>
                </a:lnTo>
                <a:lnTo>
                  <a:pt x="993" y="0"/>
                </a:lnTo>
                <a:lnTo>
                  <a:pt x="1002" y="12"/>
                </a:lnTo>
                <a:lnTo>
                  <a:pt x="7" y="8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103" name="Freeform 102"/>
          <p:cNvSpPr/>
          <p:nvPr/>
        </p:nvSpPr>
        <p:spPr bwMode="auto">
          <a:xfrm>
            <a:off x="6088856" y="3560418"/>
            <a:ext cx="894781" cy="717968"/>
          </a:xfrm>
          <a:custGeom>
            <a:avLst/>
            <a:gdLst>
              <a:gd name="T0" fmla="*/ 7 w 1002"/>
              <a:gd name="T1" fmla="*/ 804 h 804"/>
              <a:gd name="T2" fmla="*/ 0 w 1002"/>
              <a:gd name="T3" fmla="*/ 795 h 804"/>
              <a:gd name="T4" fmla="*/ 993 w 1002"/>
              <a:gd name="T5" fmla="*/ 0 h 804"/>
              <a:gd name="T6" fmla="*/ 1002 w 1002"/>
              <a:gd name="T7" fmla="*/ 12 h 804"/>
              <a:gd name="T8" fmla="*/ 7 w 1002"/>
              <a:gd name="T9" fmla="*/ 80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2" h="804">
                <a:moveTo>
                  <a:pt x="7" y="804"/>
                </a:moveTo>
                <a:lnTo>
                  <a:pt x="0" y="795"/>
                </a:lnTo>
                <a:lnTo>
                  <a:pt x="993" y="0"/>
                </a:lnTo>
                <a:lnTo>
                  <a:pt x="1002" y="12"/>
                </a:lnTo>
                <a:lnTo>
                  <a:pt x="7" y="80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grpSp>
        <p:nvGrpSpPr>
          <p:cNvPr id="17" name="Group 16"/>
          <p:cNvGrpSpPr/>
          <p:nvPr/>
        </p:nvGrpSpPr>
        <p:grpSpPr>
          <a:xfrm>
            <a:off x="4847490" y="2692294"/>
            <a:ext cx="1237417" cy="814187"/>
            <a:chOff x="4847490" y="2636022"/>
            <a:chExt cx="1237417" cy="814187"/>
          </a:xfrm>
        </p:grpSpPr>
        <p:sp>
          <p:nvSpPr>
            <p:cNvPr id="104" name="Freeform 103"/>
            <p:cNvSpPr/>
            <p:nvPr/>
          </p:nvSpPr>
          <p:spPr bwMode="auto">
            <a:xfrm>
              <a:off x="4920088" y="2729142"/>
              <a:ext cx="1164729" cy="721067"/>
            </a:xfrm>
            <a:custGeom>
              <a:avLst/>
              <a:gdLst>
                <a:gd name="T0" fmla="*/ 179 w 1055"/>
                <a:gd name="T1" fmla="*/ 653 h 653"/>
                <a:gd name="T2" fmla="*/ 0 w 1055"/>
                <a:gd name="T3" fmla="*/ 512 h 653"/>
                <a:gd name="T4" fmla="*/ 1055 w 1055"/>
                <a:gd name="T5" fmla="*/ 0 h 653"/>
                <a:gd name="T6" fmla="*/ 1055 w 1055"/>
                <a:gd name="T7" fmla="*/ 227 h 653"/>
                <a:gd name="T8" fmla="*/ 179 w 1055"/>
                <a:gd name="T9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653">
                  <a:moveTo>
                    <a:pt x="179" y="653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257" y="186"/>
                    <a:pt x="641" y="0"/>
                    <a:pt x="1055" y="0"/>
                  </a:cubicBezTo>
                  <a:cubicBezTo>
                    <a:pt x="1055" y="227"/>
                    <a:pt x="1055" y="227"/>
                    <a:pt x="1055" y="227"/>
                  </a:cubicBezTo>
                  <a:cubicBezTo>
                    <a:pt x="711" y="227"/>
                    <a:pt x="392" y="382"/>
                    <a:pt x="179" y="65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4847490" y="2636022"/>
              <a:ext cx="1237417" cy="765751"/>
            </a:xfrm>
            <a:custGeom>
              <a:avLst/>
              <a:gdLst>
                <a:gd name="T0" fmla="*/ 1388 w 1388"/>
                <a:gd name="T1" fmla="*/ 0 h 859"/>
                <a:gd name="T2" fmla="*/ 0 w 1388"/>
                <a:gd name="T3" fmla="*/ 674 h 859"/>
                <a:gd name="T4" fmla="*/ 235 w 1388"/>
                <a:gd name="T5" fmla="*/ 859 h 859"/>
                <a:gd name="T6" fmla="*/ 235 w 1388"/>
                <a:gd name="T7" fmla="*/ 859 h 859"/>
                <a:gd name="T8" fmla="*/ 1388 w 1388"/>
                <a:gd name="T9" fmla="*/ 299 h 859"/>
                <a:gd name="T10" fmla="*/ 1388 w 1388"/>
                <a:gd name="T11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8" h="859">
                  <a:moveTo>
                    <a:pt x="1388" y="0"/>
                  </a:moveTo>
                  <a:cubicBezTo>
                    <a:pt x="843" y="0"/>
                    <a:pt x="337" y="246"/>
                    <a:pt x="0" y="674"/>
                  </a:cubicBezTo>
                  <a:cubicBezTo>
                    <a:pt x="235" y="859"/>
                    <a:pt x="235" y="859"/>
                    <a:pt x="235" y="859"/>
                  </a:cubicBezTo>
                  <a:cubicBezTo>
                    <a:pt x="235" y="859"/>
                    <a:pt x="235" y="859"/>
                    <a:pt x="235" y="859"/>
                  </a:cubicBezTo>
                  <a:cubicBezTo>
                    <a:pt x="515" y="504"/>
                    <a:pt x="935" y="299"/>
                    <a:pt x="1388" y="299"/>
                  </a:cubicBezTo>
                  <a:cubicBezTo>
                    <a:pt x="1388" y="0"/>
                    <a:pt x="1388" y="0"/>
                    <a:pt x="1388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84817" y="2692294"/>
            <a:ext cx="1238261" cy="814187"/>
            <a:chOff x="6084817" y="2636022"/>
            <a:chExt cx="1238261" cy="814187"/>
          </a:xfrm>
        </p:grpSpPr>
        <p:sp>
          <p:nvSpPr>
            <p:cNvPr id="105" name="Freeform 104"/>
            <p:cNvSpPr/>
            <p:nvPr/>
          </p:nvSpPr>
          <p:spPr bwMode="auto">
            <a:xfrm>
              <a:off x="6084817" y="2729142"/>
              <a:ext cx="1165196" cy="721067"/>
            </a:xfrm>
            <a:custGeom>
              <a:avLst/>
              <a:gdLst>
                <a:gd name="T0" fmla="*/ 877 w 1055"/>
                <a:gd name="T1" fmla="*/ 653 h 653"/>
                <a:gd name="T2" fmla="*/ 0 w 1055"/>
                <a:gd name="T3" fmla="*/ 227 h 653"/>
                <a:gd name="T4" fmla="*/ 0 w 1055"/>
                <a:gd name="T5" fmla="*/ 0 h 653"/>
                <a:gd name="T6" fmla="*/ 1055 w 1055"/>
                <a:gd name="T7" fmla="*/ 512 h 653"/>
                <a:gd name="T8" fmla="*/ 877 w 1055"/>
                <a:gd name="T9" fmla="*/ 653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5" h="653">
                  <a:moveTo>
                    <a:pt x="877" y="653"/>
                  </a:moveTo>
                  <a:cubicBezTo>
                    <a:pt x="664" y="382"/>
                    <a:pt x="344" y="227"/>
                    <a:pt x="0" y="22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5" y="0"/>
                    <a:pt x="799" y="186"/>
                    <a:pt x="1055" y="512"/>
                  </a:cubicBezTo>
                  <a:lnTo>
                    <a:pt x="877" y="65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084907" y="2636022"/>
              <a:ext cx="1238171" cy="765751"/>
            </a:xfrm>
            <a:custGeom>
              <a:avLst/>
              <a:gdLst>
                <a:gd name="T0" fmla="*/ 0 w 1389"/>
                <a:gd name="T1" fmla="*/ 0 h 859"/>
                <a:gd name="T2" fmla="*/ 0 w 1389"/>
                <a:gd name="T3" fmla="*/ 299 h 859"/>
                <a:gd name="T4" fmla="*/ 1154 w 1389"/>
                <a:gd name="T5" fmla="*/ 859 h 859"/>
                <a:gd name="T6" fmla="*/ 1154 w 1389"/>
                <a:gd name="T7" fmla="*/ 859 h 859"/>
                <a:gd name="T8" fmla="*/ 1154 w 1389"/>
                <a:gd name="T9" fmla="*/ 859 h 859"/>
                <a:gd name="T10" fmla="*/ 1389 w 1389"/>
                <a:gd name="T11" fmla="*/ 674 h 859"/>
                <a:gd name="T12" fmla="*/ 0 w 1389"/>
                <a:gd name="T1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9" h="859">
                  <a:moveTo>
                    <a:pt x="0" y="0"/>
                  </a:moveTo>
                  <a:cubicBezTo>
                    <a:pt x="0" y="299"/>
                    <a:pt x="0" y="299"/>
                    <a:pt x="0" y="299"/>
                  </a:cubicBezTo>
                  <a:cubicBezTo>
                    <a:pt x="453" y="299"/>
                    <a:pt x="874" y="504"/>
                    <a:pt x="1154" y="859"/>
                  </a:cubicBezTo>
                  <a:cubicBezTo>
                    <a:pt x="1154" y="859"/>
                    <a:pt x="1154" y="859"/>
                    <a:pt x="1154" y="859"/>
                  </a:cubicBezTo>
                  <a:cubicBezTo>
                    <a:pt x="1154" y="859"/>
                    <a:pt x="1154" y="859"/>
                    <a:pt x="1154" y="859"/>
                  </a:cubicBezTo>
                  <a:cubicBezTo>
                    <a:pt x="1389" y="674"/>
                    <a:pt x="1389" y="674"/>
                    <a:pt x="1389" y="674"/>
                  </a:cubicBezTo>
                  <a:cubicBezTo>
                    <a:pt x="1052" y="246"/>
                    <a:pt x="546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053400" y="3292905"/>
            <a:ext cx="606744" cy="1338084"/>
            <a:chOff x="7053400" y="3236633"/>
            <a:chExt cx="606744" cy="1338084"/>
          </a:xfrm>
        </p:grpSpPr>
        <p:sp>
          <p:nvSpPr>
            <p:cNvPr id="106" name="Freeform 105"/>
            <p:cNvSpPr/>
            <p:nvPr/>
          </p:nvSpPr>
          <p:spPr bwMode="auto">
            <a:xfrm>
              <a:off x="7053400" y="3294694"/>
              <a:ext cx="513247" cy="1257664"/>
            </a:xfrm>
            <a:custGeom>
              <a:avLst/>
              <a:gdLst>
                <a:gd name="T0" fmla="*/ 429 w 465"/>
                <a:gd name="T1" fmla="*/ 1139 h 1139"/>
                <a:gd name="T2" fmla="*/ 208 w 465"/>
                <a:gd name="T3" fmla="*/ 1087 h 1139"/>
                <a:gd name="T4" fmla="*/ 238 w 465"/>
                <a:gd name="T5" fmla="*/ 829 h 1139"/>
                <a:gd name="T6" fmla="*/ 0 w 465"/>
                <a:gd name="T7" fmla="*/ 141 h 1139"/>
                <a:gd name="T8" fmla="*/ 178 w 465"/>
                <a:gd name="T9" fmla="*/ 0 h 1139"/>
                <a:gd name="T10" fmla="*/ 465 w 465"/>
                <a:gd name="T11" fmla="*/ 829 h 1139"/>
                <a:gd name="T12" fmla="*/ 429 w 465"/>
                <a:gd name="T13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139">
                  <a:moveTo>
                    <a:pt x="429" y="1139"/>
                  </a:moveTo>
                  <a:cubicBezTo>
                    <a:pt x="208" y="1087"/>
                    <a:pt x="208" y="1087"/>
                    <a:pt x="208" y="1087"/>
                  </a:cubicBezTo>
                  <a:cubicBezTo>
                    <a:pt x="228" y="1003"/>
                    <a:pt x="238" y="916"/>
                    <a:pt x="238" y="829"/>
                  </a:cubicBezTo>
                  <a:cubicBezTo>
                    <a:pt x="238" y="577"/>
                    <a:pt x="155" y="338"/>
                    <a:pt x="0" y="141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366" y="238"/>
                    <a:pt x="465" y="525"/>
                    <a:pt x="465" y="829"/>
                  </a:cubicBezTo>
                  <a:cubicBezTo>
                    <a:pt x="465" y="934"/>
                    <a:pt x="453" y="1038"/>
                    <a:pt x="429" y="11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7113826" y="3236633"/>
              <a:ext cx="546318" cy="1338084"/>
            </a:xfrm>
            <a:custGeom>
              <a:avLst/>
              <a:gdLst>
                <a:gd name="T0" fmla="*/ 235 w 613"/>
                <a:gd name="T1" fmla="*/ 0 h 1501"/>
                <a:gd name="T2" fmla="*/ 235 w 613"/>
                <a:gd name="T3" fmla="*/ 0 h 1501"/>
                <a:gd name="T4" fmla="*/ 0 w 613"/>
                <a:gd name="T5" fmla="*/ 185 h 1501"/>
                <a:gd name="T6" fmla="*/ 0 w 613"/>
                <a:gd name="T7" fmla="*/ 185 h 1501"/>
                <a:gd name="T8" fmla="*/ 313 w 613"/>
                <a:gd name="T9" fmla="*/ 1092 h 1501"/>
                <a:gd name="T10" fmla="*/ 274 w 613"/>
                <a:gd name="T11" fmla="*/ 1432 h 1501"/>
                <a:gd name="T12" fmla="*/ 565 w 613"/>
                <a:gd name="T13" fmla="*/ 1501 h 1501"/>
                <a:gd name="T14" fmla="*/ 565 w 613"/>
                <a:gd name="T15" fmla="*/ 1501 h 1501"/>
                <a:gd name="T16" fmla="*/ 613 w 613"/>
                <a:gd name="T17" fmla="*/ 1092 h 1501"/>
                <a:gd name="T18" fmla="*/ 235 w 613"/>
                <a:gd name="T19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3" h="1501">
                  <a:moveTo>
                    <a:pt x="235" y="0"/>
                  </a:moveTo>
                  <a:cubicBezTo>
                    <a:pt x="235" y="0"/>
                    <a:pt x="235" y="0"/>
                    <a:pt x="235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5" y="446"/>
                    <a:pt x="313" y="760"/>
                    <a:pt x="313" y="1092"/>
                  </a:cubicBezTo>
                  <a:cubicBezTo>
                    <a:pt x="313" y="1207"/>
                    <a:pt x="300" y="1321"/>
                    <a:pt x="274" y="1432"/>
                  </a:cubicBezTo>
                  <a:cubicBezTo>
                    <a:pt x="565" y="1501"/>
                    <a:pt x="565" y="1501"/>
                    <a:pt x="565" y="1501"/>
                  </a:cubicBezTo>
                  <a:cubicBezTo>
                    <a:pt x="565" y="1501"/>
                    <a:pt x="565" y="1501"/>
                    <a:pt x="565" y="1501"/>
                  </a:cubicBezTo>
                  <a:cubicBezTo>
                    <a:pt x="597" y="1367"/>
                    <a:pt x="613" y="1230"/>
                    <a:pt x="613" y="1092"/>
                  </a:cubicBezTo>
                  <a:cubicBezTo>
                    <a:pt x="613" y="692"/>
                    <a:pt x="482" y="314"/>
                    <a:pt x="23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53405" y="4551188"/>
            <a:ext cx="1001353" cy="1136997"/>
            <a:chOff x="4553405" y="4494916"/>
            <a:chExt cx="1001353" cy="1136997"/>
          </a:xfrm>
        </p:grpSpPr>
        <p:sp>
          <p:nvSpPr>
            <p:cNvPr id="107" name="Freeform 106"/>
            <p:cNvSpPr/>
            <p:nvPr/>
          </p:nvSpPr>
          <p:spPr bwMode="auto">
            <a:xfrm>
              <a:off x="4643617" y="4494916"/>
              <a:ext cx="911141" cy="1053113"/>
            </a:xfrm>
            <a:custGeom>
              <a:avLst/>
              <a:gdLst>
                <a:gd name="T0" fmla="*/ 728 w 825"/>
                <a:gd name="T1" fmla="*/ 954 h 954"/>
                <a:gd name="T2" fmla="*/ 0 w 825"/>
                <a:gd name="T3" fmla="*/ 52 h 954"/>
                <a:gd name="T4" fmla="*/ 221 w 825"/>
                <a:gd name="T5" fmla="*/ 0 h 954"/>
                <a:gd name="T6" fmla="*/ 825 w 825"/>
                <a:gd name="T7" fmla="*/ 748 h 954"/>
                <a:gd name="T8" fmla="*/ 728 w 825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954">
                  <a:moveTo>
                    <a:pt x="728" y="954"/>
                  </a:moveTo>
                  <a:cubicBezTo>
                    <a:pt x="359" y="777"/>
                    <a:pt x="94" y="449"/>
                    <a:pt x="0" y="52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99" y="329"/>
                    <a:pt x="519" y="602"/>
                    <a:pt x="825" y="748"/>
                  </a:cubicBezTo>
                  <a:lnTo>
                    <a:pt x="728" y="95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4553405" y="4513261"/>
              <a:ext cx="968971" cy="1118652"/>
            </a:xfrm>
            <a:custGeom>
              <a:avLst/>
              <a:gdLst>
                <a:gd name="T0" fmla="*/ 291 w 1087"/>
                <a:gd name="T1" fmla="*/ 0 h 1255"/>
                <a:gd name="T2" fmla="*/ 0 w 1087"/>
                <a:gd name="T3" fmla="*/ 69 h 1255"/>
                <a:gd name="T4" fmla="*/ 958 w 1087"/>
                <a:gd name="T5" fmla="*/ 1255 h 1255"/>
                <a:gd name="T6" fmla="*/ 1087 w 1087"/>
                <a:gd name="T7" fmla="*/ 985 h 1255"/>
                <a:gd name="T8" fmla="*/ 291 w 1087"/>
                <a:gd name="T9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7" h="1255">
                  <a:moveTo>
                    <a:pt x="291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123" y="591"/>
                    <a:pt x="472" y="1023"/>
                    <a:pt x="958" y="1255"/>
                  </a:cubicBezTo>
                  <a:cubicBezTo>
                    <a:pt x="1087" y="985"/>
                    <a:pt x="1087" y="985"/>
                    <a:pt x="1087" y="985"/>
                  </a:cubicBezTo>
                  <a:cubicBezTo>
                    <a:pt x="683" y="792"/>
                    <a:pt x="393" y="433"/>
                    <a:pt x="291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614876" y="4551188"/>
            <a:ext cx="1002664" cy="1136997"/>
            <a:chOff x="6614876" y="4494916"/>
            <a:chExt cx="1002664" cy="1136997"/>
          </a:xfrm>
        </p:grpSpPr>
        <p:sp>
          <p:nvSpPr>
            <p:cNvPr id="108" name="Freeform 107"/>
            <p:cNvSpPr/>
            <p:nvPr/>
          </p:nvSpPr>
          <p:spPr bwMode="auto">
            <a:xfrm>
              <a:off x="6614876" y="4494916"/>
              <a:ext cx="912075" cy="1053113"/>
            </a:xfrm>
            <a:custGeom>
              <a:avLst/>
              <a:gdLst>
                <a:gd name="T0" fmla="*/ 98 w 826"/>
                <a:gd name="T1" fmla="*/ 954 h 954"/>
                <a:gd name="T2" fmla="*/ 0 w 826"/>
                <a:gd name="T3" fmla="*/ 748 h 954"/>
                <a:gd name="T4" fmla="*/ 605 w 826"/>
                <a:gd name="T5" fmla="*/ 0 h 954"/>
                <a:gd name="T6" fmla="*/ 826 w 826"/>
                <a:gd name="T7" fmla="*/ 52 h 954"/>
                <a:gd name="T8" fmla="*/ 98 w 826"/>
                <a:gd name="T9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6" h="954">
                  <a:moveTo>
                    <a:pt x="98" y="954"/>
                  </a:moveTo>
                  <a:cubicBezTo>
                    <a:pt x="0" y="748"/>
                    <a:pt x="0" y="748"/>
                    <a:pt x="0" y="748"/>
                  </a:cubicBezTo>
                  <a:cubicBezTo>
                    <a:pt x="307" y="602"/>
                    <a:pt x="527" y="329"/>
                    <a:pt x="605" y="0"/>
                  </a:cubicBezTo>
                  <a:cubicBezTo>
                    <a:pt x="826" y="52"/>
                    <a:pt x="826" y="52"/>
                    <a:pt x="826" y="52"/>
                  </a:cubicBezTo>
                  <a:cubicBezTo>
                    <a:pt x="732" y="449"/>
                    <a:pt x="467" y="777"/>
                    <a:pt x="98" y="95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6648192" y="4513261"/>
              <a:ext cx="969348" cy="1118652"/>
            </a:xfrm>
            <a:custGeom>
              <a:avLst/>
              <a:gdLst>
                <a:gd name="T0" fmla="*/ 796 w 1087"/>
                <a:gd name="T1" fmla="*/ 0 h 1255"/>
                <a:gd name="T2" fmla="*/ 0 w 1087"/>
                <a:gd name="T3" fmla="*/ 985 h 1255"/>
                <a:gd name="T4" fmla="*/ 65 w 1087"/>
                <a:gd name="T5" fmla="*/ 1120 h 1255"/>
                <a:gd name="T6" fmla="*/ 129 w 1087"/>
                <a:gd name="T7" fmla="*/ 1255 h 1255"/>
                <a:gd name="T8" fmla="*/ 1087 w 1087"/>
                <a:gd name="T9" fmla="*/ 69 h 1255"/>
                <a:gd name="T10" fmla="*/ 1087 w 1087"/>
                <a:gd name="T11" fmla="*/ 69 h 1255"/>
                <a:gd name="T12" fmla="*/ 796 w 1087"/>
                <a:gd name="T13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7" h="1255">
                  <a:moveTo>
                    <a:pt x="796" y="0"/>
                  </a:moveTo>
                  <a:cubicBezTo>
                    <a:pt x="693" y="433"/>
                    <a:pt x="403" y="792"/>
                    <a:pt x="0" y="985"/>
                  </a:cubicBezTo>
                  <a:cubicBezTo>
                    <a:pt x="65" y="1120"/>
                    <a:pt x="65" y="1120"/>
                    <a:pt x="65" y="1120"/>
                  </a:cubicBezTo>
                  <a:cubicBezTo>
                    <a:pt x="129" y="1255"/>
                    <a:pt x="129" y="1255"/>
                    <a:pt x="129" y="1255"/>
                  </a:cubicBezTo>
                  <a:cubicBezTo>
                    <a:pt x="615" y="1023"/>
                    <a:pt x="964" y="591"/>
                    <a:pt x="1087" y="69"/>
                  </a:cubicBezTo>
                  <a:cubicBezTo>
                    <a:pt x="1087" y="69"/>
                    <a:pt x="1087" y="69"/>
                    <a:pt x="1087" y="69"/>
                  </a:cubicBezTo>
                  <a:cubicBezTo>
                    <a:pt x="796" y="0"/>
                    <a:pt x="796" y="0"/>
                    <a:pt x="7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07382" y="5376865"/>
            <a:ext cx="1355805" cy="464396"/>
            <a:chOff x="5407382" y="5320593"/>
            <a:chExt cx="1355805" cy="464396"/>
          </a:xfrm>
        </p:grpSpPr>
        <p:sp>
          <p:nvSpPr>
            <p:cNvPr id="109" name="Freeform 108"/>
            <p:cNvSpPr/>
            <p:nvPr/>
          </p:nvSpPr>
          <p:spPr bwMode="auto">
            <a:xfrm>
              <a:off x="5447812" y="5320593"/>
              <a:ext cx="1275411" cy="371275"/>
            </a:xfrm>
            <a:custGeom>
              <a:avLst/>
              <a:gdLst>
                <a:gd name="T0" fmla="*/ 577 w 1155"/>
                <a:gd name="T1" fmla="*/ 336 h 336"/>
                <a:gd name="T2" fmla="*/ 0 w 1155"/>
                <a:gd name="T3" fmla="*/ 206 h 336"/>
                <a:gd name="T4" fmla="*/ 97 w 1155"/>
                <a:gd name="T5" fmla="*/ 0 h 336"/>
                <a:gd name="T6" fmla="*/ 577 w 1155"/>
                <a:gd name="T7" fmla="*/ 108 h 336"/>
                <a:gd name="T8" fmla="*/ 1057 w 1155"/>
                <a:gd name="T9" fmla="*/ 0 h 336"/>
                <a:gd name="T10" fmla="*/ 1155 w 1155"/>
                <a:gd name="T11" fmla="*/ 206 h 336"/>
                <a:gd name="T12" fmla="*/ 577 w 1155"/>
                <a:gd name="T1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336">
                  <a:moveTo>
                    <a:pt x="577" y="336"/>
                  </a:moveTo>
                  <a:cubicBezTo>
                    <a:pt x="375" y="336"/>
                    <a:pt x="181" y="292"/>
                    <a:pt x="0" y="206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248" y="72"/>
                    <a:pt x="409" y="108"/>
                    <a:pt x="577" y="108"/>
                  </a:cubicBezTo>
                  <a:cubicBezTo>
                    <a:pt x="745" y="108"/>
                    <a:pt x="907" y="72"/>
                    <a:pt x="1057" y="0"/>
                  </a:cubicBezTo>
                  <a:cubicBezTo>
                    <a:pt x="1155" y="206"/>
                    <a:pt x="1155" y="206"/>
                    <a:pt x="1155" y="206"/>
                  </a:cubicBezTo>
                  <a:cubicBezTo>
                    <a:pt x="974" y="292"/>
                    <a:pt x="780" y="336"/>
                    <a:pt x="577" y="33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5407382" y="5390991"/>
              <a:ext cx="1355805" cy="393998"/>
            </a:xfrm>
            <a:custGeom>
              <a:avLst/>
              <a:gdLst>
                <a:gd name="T0" fmla="*/ 1392 w 1521"/>
                <a:gd name="T1" fmla="*/ 0 h 442"/>
                <a:gd name="T2" fmla="*/ 760 w 1521"/>
                <a:gd name="T3" fmla="*/ 142 h 442"/>
                <a:gd name="T4" fmla="*/ 129 w 1521"/>
                <a:gd name="T5" fmla="*/ 0 h 442"/>
                <a:gd name="T6" fmla="*/ 129 w 1521"/>
                <a:gd name="T7" fmla="*/ 0 h 442"/>
                <a:gd name="T8" fmla="*/ 0 w 1521"/>
                <a:gd name="T9" fmla="*/ 270 h 442"/>
                <a:gd name="T10" fmla="*/ 760 w 1521"/>
                <a:gd name="T11" fmla="*/ 442 h 442"/>
                <a:gd name="T12" fmla="*/ 1521 w 1521"/>
                <a:gd name="T13" fmla="*/ 270 h 442"/>
                <a:gd name="T14" fmla="*/ 1521 w 1521"/>
                <a:gd name="T15" fmla="*/ 270 h 442"/>
                <a:gd name="T16" fmla="*/ 1457 w 1521"/>
                <a:gd name="T17" fmla="*/ 135 h 442"/>
                <a:gd name="T18" fmla="*/ 1392 w 1521"/>
                <a:gd name="T19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1" h="442">
                  <a:moveTo>
                    <a:pt x="1392" y="0"/>
                  </a:moveTo>
                  <a:cubicBezTo>
                    <a:pt x="1194" y="94"/>
                    <a:pt x="982" y="142"/>
                    <a:pt x="760" y="142"/>
                  </a:cubicBezTo>
                  <a:cubicBezTo>
                    <a:pt x="539" y="142"/>
                    <a:pt x="327" y="94"/>
                    <a:pt x="129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238" y="384"/>
                    <a:pt x="494" y="442"/>
                    <a:pt x="760" y="442"/>
                  </a:cubicBezTo>
                  <a:cubicBezTo>
                    <a:pt x="1027" y="442"/>
                    <a:pt x="1283" y="384"/>
                    <a:pt x="1521" y="270"/>
                  </a:cubicBezTo>
                  <a:cubicBezTo>
                    <a:pt x="1521" y="270"/>
                    <a:pt x="1521" y="270"/>
                    <a:pt x="1521" y="270"/>
                  </a:cubicBezTo>
                  <a:cubicBezTo>
                    <a:pt x="1457" y="135"/>
                    <a:pt x="1457" y="135"/>
                    <a:pt x="1457" y="135"/>
                  </a:cubicBezTo>
                  <a:cubicBezTo>
                    <a:pt x="1392" y="0"/>
                    <a:pt x="1392" y="0"/>
                    <a:pt x="139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10424" y="3292905"/>
            <a:ext cx="607211" cy="1338084"/>
            <a:chOff x="4510424" y="3236633"/>
            <a:chExt cx="607211" cy="1338084"/>
          </a:xfrm>
        </p:grpSpPr>
        <p:sp>
          <p:nvSpPr>
            <p:cNvPr id="110" name="Freeform 109"/>
            <p:cNvSpPr/>
            <p:nvPr/>
          </p:nvSpPr>
          <p:spPr bwMode="auto">
            <a:xfrm>
              <a:off x="4603921" y="3294694"/>
              <a:ext cx="513714" cy="1257664"/>
            </a:xfrm>
            <a:custGeom>
              <a:avLst/>
              <a:gdLst>
                <a:gd name="T0" fmla="*/ 36 w 465"/>
                <a:gd name="T1" fmla="*/ 1139 h 1139"/>
                <a:gd name="T2" fmla="*/ 0 w 465"/>
                <a:gd name="T3" fmla="*/ 829 h 1139"/>
                <a:gd name="T4" fmla="*/ 286 w 465"/>
                <a:gd name="T5" fmla="*/ 0 h 1139"/>
                <a:gd name="T6" fmla="*/ 465 w 465"/>
                <a:gd name="T7" fmla="*/ 141 h 1139"/>
                <a:gd name="T8" fmla="*/ 227 w 465"/>
                <a:gd name="T9" fmla="*/ 829 h 1139"/>
                <a:gd name="T10" fmla="*/ 257 w 465"/>
                <a:gd name="T11" fmla="*/ 1087 h 1139"/>
                <a:gd name="T12" fmla="*/ 36 w 465"/>
                <a:gd name="T13" fmla="*/ 1139 h 1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5" h="1139">
                  <a:moveTo>
                    <a:pt x="36" y="1139"/>
                  </a:moveTo>
                  <a:cubicBezTo>
                    <a:pt x="12" y="1038"/>
                    <a:pt x="0" y="934"/>
                    <a:pt x="0" y="829"/>
                  </a:cubicBezTo>
                  <a:cubicBezTo>
                    <a:pt x="0" y="525"/>
                    <a:pt x="99" y="238"/>
                    <a:pt x="286" y="0"/>
                  </a:cubicBezTo>
                  <a:cubicBezTo>
                    <a:pt x="465" y="141"/>
                    <a:pt x="465" y="141"/>
                    <a:pt x="465" y="141"/>
                  </a:cubicBezTo>
                  <a:cubicBezTo>
                    <a:pt x="309" y="338"/>
                    <a:pt x="227" y="577"/>
                    <a:pt x="227" y="829"/>
                  </a:cubicBezTo>
                  <a:cubicBezTo>
                    <a:pt x="227" y="916"/>
                    <a:pt x="237" y="1003"/>
                    <a:pt x="257" y="1087"/>
                  </a:cubicBezTo>
                  <a:lnTo>
                    <a:pt x="36" y="1139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4510424" y="3236633"/>
              <a:ext cx="546695" cy="1338084"/>
            </a:xfrm>
            <a:custGeom>
              <a:avLst/>
              <a:gdLst>
                <a:gd name="T0" fmla="*/ 378 w 613"/>
                <a:gd name="T1" fmla="*/ 0 h 1501"/>
                <a:gd name="T2" fmla="*/ 0 w 613"/>
                <a:gd name="T3" fmla="*/ 1092 h 1501"/>
                <a:gd name="T4" fmla="*/ 48 w 613"/>
                <a:gd name="T5" fmla="*/ 1501 h 1501"/>
                <a:gd name="T6" fmla="*/ 339 w 613"/>
                <a:gd name="T7" fmla="*/ 1432 h 1501"/>
                <a:gd name="T8" fmla="*/ 299 w 613"/>
                <a:gd name="T9" fmla="*/ 1092 h 1501"/>
                <a:gd name="T10" fmla="*/ 613 w 613"/>
                <a:gd name="T11" fmla="*/ 185 h 1501"/>
                <a:gd name="T12" fmla="*/ 613 w 613"/>
                <a:gd name="T13" fmla="*/ 185 h 1501"/>
                <a:gd name="T14" fmla="*/ 378 w 613"/>
                <a:gd name="T15" fmla="*/ 0 h 1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3" h="1501">
                  <a:moveTo>
                    <a:pt x="378" y="0"/>
                  </a:moveTo>
                  <a:cubicBezTo>
                    <a:pt x="131" y="314"/>
                    <a:pt x="0" y="692"/>
                    <a:pt x="0" y="1092"/>
                  </a:cubicBezTo>
                  <a:cubicBezTo>
                    <a:pt x="0" y="1230"/>
                    <a:pt x="16" y="1367"/>
                    <a:pt x="48" y="1501"/>
                  </a:cubicBezTo>
                  <a:cubicBezTo>
                    <a:pt x="339" y="1432"/>
                    <a:pt x="339" y="1432"/>
                    <a:pt x="339" y="1432"/>
                  </a:cubicBezTo>
                  <a:cubicBezTo>
                    <a:pt x="313" y="1321"/>
                    <a:pt x="299" y="1207"/>
                    <a:pt x="299" y="1092"/>
                  </a:cubicBezTo>
                  <a:cubicBezTo>
                    <a:pt x="299" y="760"/>
                    <a:pt x="408" y="446"/>
                    <a:pt x="613" y="185"/>
                  </a:cubicBezTo>
                  <a:cubicBezTo>
                    <a:pt x="613" y="185"/>
                    <a:pt x="613" y="185"/>
                    <a:pt x="613" y="185"/>
                  </a:cubicBezTo>
                  <a:cubicBezTo>
                    <a:pt x="378" y="0"/>
                    <a:pt x="378" y="0"/>
                    <a:pt x="378" y="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88810" y="2557584"/>
            <a:ext cx="592949" cy="593842"/>
            <a:chOff x="5788810" y="2501312"/>
            <a:chExt cx="592949" cy="593842"/>
          </a:xfrm>
        </p:grpSpPr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5788810" y="2501312"/>
              <a:ext cx="592949" cy="59384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5864714" y="2577217"/>
              <a:ext cx="441140" cy="44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1"/>
                  </a:solidFill>
                </a:rPr>
                <a:t>01</a:t>
              </a:r>
              <a:endParaRPr lang="en-US" sz="16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20" name="Oval 119"/>
          <p:cNvSpPr>
            <a:spLocks noEditPoints="1"/>
          </p:cNvSpPr>
          <p:nvPr/>
        </p:nvSpPr>
        <p:spPr bwMode="auto">
          <a:xfrm>
            <a:off x="5431612" y="3594352"/>
            <a:ext cx="1332348" cy="133413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sz="1600" b="1"/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>
            <a:off x="5510195" y="3674721"/>
            <a:ext cx="1176075" cy="11733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TITLE GOES </a:t>
            </a:r>
            <a:r>
              <a:rPr lang="en-US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HERE</a:t>
            </a:r>
            <a:endParaRPr lang="en-US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97016" y="3106777"/>
            <a:ext cx="591163" cy="591163"/>
            <a:chOff x="6897016" y="3050505"/>
            <a:chExt cx="591163" cy="591163"/>
          </a:xfrm>
        </p:grpSpPr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6897016" y="3050505"/>
              <a:ext cx="591163" cy="5911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6971135" y="3124623"/>
              <a:ext cx="443819" cy="44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2"/>
                  </a:solidFill>
                </a:rPr>
                <a:t>02</a:t>
              </a:r>
              <a:endParaRPr lang="en-US" sz="16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01528" y="4297139"/>
            <a:ext cx="591163" cy="591163"/>
            <a:chOff x="7201528" y="4240867"/>
            <a:chExt cx="591163" cy="591163"/>
          </a:xfrm>
        </p:grpSpPr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7201528" y="4240867"/>
              <a:ext cx="591163" cy="5911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7275646" y="4314985"/>
              <a:ext cx="442926" cy="4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</a:rPr>
                <a:t>03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96939" y="5234783"/>
            <a:ext cx="592949" cy="592949"/>
            <a:chOff x="6396939" y="5178511"/>
            <a:chExt cx="592949" cy="592949"/>
          </a:xfrm>
        </p:grpSpPr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6396939" y="5178511"/>
              <a:ext cx="592949" cy="59294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6472844" y="5254416"/>
              <a:ext cx="441140" cy="4411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4"/>
                  </a:solidFill>
                </a:rPr>
                <a:t>04</a:t>
              </a:r>
              <a:endParaRPr 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0680" y="5245499"/>
            <a:ext cx="592949" cy="591163"/>
            <a:chOff x="5180680" y="5189227"/>
            <a:chExt cx="592949" cy="591163"/>
          </a:xfrm>
        </p:grpSpPr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5180680" y="5189227"/>
              <a:ext cx="592949" cy="5911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5"/>
                </a:solidFill>
              </a:endParaRP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5256585" y="5263346"/>
              <a:ext cx="441140" cy="4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5"/>
                  </a:solidFill>
                </a:rPr>
                <a:t>05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414490" y="4297139"/>
            <a:ext cx="592949" cy="591163"/>
            <a:chOff x="4414490" y="4240867"/>
            <a:chExt cx="592949" cy="591163"/>
          </a:xfrm>
        </p:grpSpPr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4414490" y="4240867"/>
              <a:ext cx="592949" cy="59116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6"/>
                </a:solidFill>
              </a:endParaRPr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4490395" y="4314985"/>
              <a:ext cx="441140" cy="4429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6"/>
                  </a:solidFill>
                </a:rPr>
                <a:t>06</a:t>
              </a:r>
              <a:endParaRPr lang="en-US" sz="16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77924" y="3097847"/>
            <a:ext cx="593842" cy="591163"/>
            <a:chOff x="4677924" y="3041575"/>
            <a:chExt cx="593842" cy="591163"/>
          </a:xfrm>
        </p:grpSpPr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4677924" y="3041575"/>
              <a:ext cx="593842" cy="5911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endParaRPr 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4753828" y="3115693"/>
              <a:ext cx="442033" cy="44381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ctr" anchorCtr="0" compatLnSpc="1"/>
            <a:lstStyle/>
            <a:p>
              <a:pPr algn="ctr"/>
              <a:r>
                <a:rPr lang="en-US" sz="1600" b="1" dirty="0" smtClean="0">
                  <a:solidFill>
                    <a:schemeClr val="accent3"/>
                  </a:solidFill>
                </a:rPr>
                <a:t>07</a:t>
              </a:r>
              <a:endParaRPr lang="en-US" sz="16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21" name="Inhaltsplatzhalter 4"/>
          <p:cNvSpPr txBox="1"/>
          <p:nvPr/>
        </p:nvSpPr>
        <p:spPr>
          <a:xfrm>
            <a:off x="4511743" y="1630535"/>
            <a:ext cx="3168515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122" name="Inhaltsplatzhalter 4"/>
          <p:cNvSpPr txBox="1"/>
          <p:nvPr/>
        </p:nvSpPr>
        <p:spPr>
          <a:xfrm>
            <a:off x="7769060" y="267777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23" name="Inhaltsplatzhalter 4"/>
          <p:cNvSpPr txBox="1"/>
          <p:nvPr/>
        </p:nvSpPr>
        <p:spPr>
          <a:xfrm>
            <a:off x="8186169" y="4378003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24" name="Inhaltsplatzhalter 4"/>
          <p:cNvSpPr txBox="1"/>
          <p:nvPr/>
        </p:nvSpPr>
        <p:spPr>
          <a:xfrm>
            <a:off x="7113826" y="565313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25" name="Inhaltsplatzhalter 4"/>
          <p:cNvSpPr txBox="1"/>
          <p:nvPr/>
        </p:nvSpPr>
        <p:spPr>
          <a:xfrm>
            <a:off x="1896272" y="565313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26" name="Inhaltsplatzhalter 4"/>
          <p:cNvSpPr txBox="1"/>
          <p:nvPr/>
        </p:nvSpPr>
        <p:spPr>
          <a:xfrm>
            <a:off x="885198" y="4378003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127" name="Inhaltsplatzhalter 4"/>
          <p:cNvSpPr txBox="1"/>
          <p:nvPr/>
        </p:nvSpPr>
        <p:spPr>
          <a:xfrm>
            <a:off x="1214927" y="2674387"/>
            <a:ext cx="3168515" cy="7540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146" name="Group 145"/>
          <p:cNvGrpSpPr/>
          <p:nvPr/>
        </p:nvGrpSpPr>
        <p:grpSpPr>
          <a:xfrm>
            <a:off x="4014997" y="3741920"/>
            <a:ext cx="300657" cy="401466"/>
            <a:chOff x="754063" y="1211263"/>
            <a:chExt cx="269875" cy="360363"/>
          </a:xfrm>
          <a:solidFill>
            <a:schemeClr val="bg1">
              <a:lumMod val="65000"/>
            </a:schemeClr>
          </a:solidFill>
        </p:grpSpPr>
        <p:sp>
          <p:nvSpPr>
            <p:cNvPr id="149" name="Freeform 9"/>
            <p:cNvSpPr>
              <a:spLocks noEditPoints="1"/>
            </p:cNvSpPr>
            <p:nvPr/>
          </p:nvSpPr>
          <p:spPr bwMode="auto">
            <a:xfrm>
              <a:off x="754063" y="1211263"/>
              <a:ext cx="269875" cy="360363"/>
            </a:xfrm>
            <a:custGeom>
              <a:avLst/>
              <a:gdLst/>
              <a:ahLst/>
              <a:cxnLst>
                <a:cxn ang="0">
                  <a:pos x="80" y="50"/>
                </a:cxn>
                <a:cxn ang="0">
                  <a:pos x="80" y="35"/>
                </a:cxn>
                <a:cxn ang="0">
                  <a:pos x="46" y="0"/>
                </a:cxn>
                <a:cxn ang="0">
                  <a:pos x="11" y="35"/>
                </a:cxn>
                <a:cxn ang="0">
                  <a:pos x="11" y="50"/>
                </a:cxn>
                <a:cxn ang="0">
                  <a:pos x="0" y="61"/>
                </a:cxn>
                <a:cxn ang="0">
                  <a:pos x="0" y="88"/>
                </a:cxn>
                <a:cxn ang="0">
                  <a:pos x="34" y="123"/>
                </a:cxn>
                <a:cxn ang="0">
                  <a:pos x="57" y="123"/>
                </a:cxn>
                <a:cxn ang="0">
                  <a:pos x="92" y="88"/>
                </a:cxn>
                <a:cxn ang="0">
                  <a:pos x="92" y="61"/>
                </a:cxn>
                <a:cxn ang="0">
                  <a:pos x="80" y="50"/>
                </a:cxn>
                <a:cxn ang="0">
                  <a:pos x="19" y="35"/>
                </a:cxn>
                <a:cxn ang="0">
                  <a:pos x="46" y="8"/>
                </a:cxn>
                <a:cxn ang="0">
                  <a:pos x="73" y="35"/>
                </a:cxn>
                <a:cxn ang="0">
                  <a:pos x="73" y="50"/>
                </a:cxn>
                <a:cxn ang="0">
                  <a:pos x="65" y="50"/>
                </a:cxn>
                <a:cxn ang="0">
                  <a:pos x="65" y="35"/>
                </a:cxn>
                <a:cxn ang="0">
                  <a:pos x="46" y="15"/>
                </a:cxn>
                <a:cxn ang="0">
                  <a:pos x="27" y="35"/>
                </a:cxn>
                <a:cxn ang="0">
                  <a:pos x="27" y="50"/>
                </a:cxn>
                <a:cxn ang="0">
                  <a:pos x="19" y="50"/>
                </a:cxn>
                <a:cxn ang="0">
                  <a:pos x="19" y="35"/>
                </a:cxn>
                <a:cxn ang="0">
                  <a:pos x="61" y="35"/>
                </a:cxn>
                <a:cxn ang="0">
                  <a:pos x="61" y="50"/>
                </a:cxn>
                <a:cxn ang="0">
                  <a:pos x="31" y="50"/>
                </a:cxn>
                <a:cxn ang="0">
                  <a:pos x="31" y="35"/>
                </a:cxn>
                <a:cxn ang="0">
                  <a:pos x="46" y="19"/>
                </a:cxn>
                <a:cxn ang="0">
                  <a:pos x="61" y="35"/>
                </a:cxn>
                <a:cxn ang="0">
                  <a:pos x="84" y="73"/>
                </a:cxn>
                <a:cxn ang="0">
                  <a:pos x="84" y="88"/>
                </a:cxn>
                <a:cxn ang="0">
                  <a:pos x="57" y="115"/>
                </a:cxn>
                <a:cxn ang="0">
                  <a:pos x="34" y="115"/>
                </a:cxn>
                <a:cxn ang="0">
                  <a:pos x="8" y="88"/>
                </a:cxn>
                <a:cxn ang="0">
                  <a:pos x="8" y="61"/>
                </a:cxn>
                <a:cxn ang="0">
                  <a:pos x="11" y="58"/>
                </a:cxn>
                <a:cxn ang="0">
                  <a:pos x="80" y="58"/>
                </a:cxn>
                <a:cxn ang="0">
                  <a:pos x="84" y="61"/>
                </a:cxn>
                <a:cxn ang="0">
                  <a:pos x="84" y="73"/>
                </a:cxn>
                <a:cxn ang="0">
                  <a:pos x="84" y="73"/>
                </a:cxn>
                <a:cxn ang="0">
                  <a:pos x="84" y="73"/>
                </a:cxn>
              </a:cxnLst>
              <a:rect l="0" t="0" r="r" b="b"/>
              <a:pathLst>
                <a:path w="92" h="123">
                  <a:moveTo>
                    <a:pt x="80" y="50"/>
                  </a:moveTo>
                  <a:cubicBezTo>
                    <a:pt x="80" y="35"/>
                    <a:pt x="80" y="35"/>
                    <a:pt x="80" y="35"/>
                  </a:cubicBezTo>
                  <a:cubicBezTo>
                    <a:pt x="80" y="16"/>
                    <a:pt x="65" y="0"/>
                    <a:pt x="46" y="0"/>
                  </a:cubicBezTo>
                  <a:cubicBezTo>
                    <a:pt x="27" y="0"/>
                    <a:pt x="11" y="16"/>
                    <a:pt x="11" y="35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5" y="50"/>
                    <a:pt x="0" y="55"/>
                    <a:pt x="0" y="6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07"/>
                    <a:pt x="15" y="123"/>
                    <a:pt x="34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76" y="123"/>
                    <a:pt x="92" y="107"/>
                    <a:pt x="92" y="88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2" y="55"/>
                    <a:pt x="87" y="50"/>
                    <a:pt x="80" y="50"/>
                  </a:cubicBezTo>
                  <a:close/>
                  <a:moveTo>
                    <a:pt x="19" y="35"/>
                  </a:moveTo>
                  <a:cubicBezTo>
                    <a:pt x="19" y="20"/>
                    <a:pt x="31" y="8"/>
                    <a:pt x="46" y="8"/>
                  </a:cubicBezTo>
                  <a:cubicBezTo>
                    <a:pt x="61" y="8"/>
                    <a:pt x="73" y="20"/>
                    <a:pt x="73" y="35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65" y="50"/>
                    <a:pt x="65" y="50"/>
                    <a:pt x="65" y="50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65" y="24"/>
                    <a:pt x="56" y="15"/>
                    <a:pt x="46" y="15"/>
                  </a:cubicBezTo>
                  <a:cubicBezTo>
                    <a:pt x="35" y="15"/>
                    <a:pt x="27" y="24"/>
                    <a:pt x="27" y="35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19" y="50"/>
                    <a:pt x="19" y="50"/>
                    <a:pt x="19" y="50"/>
                  </a:cubicBezTo>
                  <a:lnTo>
                    <a:pt x="19" y="35"/>
                  </a:lnTo>
                  <a:close/>
                  <a:moveTo>
                    <a:pt x="61" y="35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26"/>
                    <a:pt x="37" y="19"/>
                    <a:pt x="46" y="19"/>
                  </a:cubicBezTo>
                  <a:cubicBezTo>
                    <a:pt x="54" y="19"/>
                    <a:pt x="61" y="26"/>
                    <a:pt x="61" y="35"/>
                  </a:cubicBezTo>
                  <a:close/>
                  <a:moveTo>
                    <a:pt x="84" y="73"/>
                  </a:moveTo>
                  <a:cubicBezTo>
                    <a:pt x="84" y="88"/>
                    <a:pt x="84" y="88"/>
                    <a:pt x="84" y="88"/>
                  </a:cubicBezTo>
                  <a:cubicBezTo>
                    <a:pt x="84" y="103"/>
                    <a:pt x="72" y="115"/>
                    <a:pt x="57" y="115"/>
                  </a:cubicBezTo>
                  <a:cubicBezTo>
                    <a:pt x="34" y="115"/>
                    <a:pt x="34" y="115"/>
                    <a:pt x="34" y="115"/>
                  </a:cubicBezTo>
                  <a:cubicBezTo>
                    <a:pt x="20" y="115"/>
                    <a:pt x="8" y="103"/>
                    <a:pt x="8" y="8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59"/>
                    <a:pt x="9" y="58"/>
                    <a:pt x="11" y="58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83" y="58"/>
                    <a:pt x="84" y="59"/>
                    <a:pt x="84" y="61"/>
                  </a:cubicBezTo>
                  <a:lnTo>
                    <a:pt x="84" y="73"/>
                  </a:lnTo>
                  <a:close/>
                  <a:moveTo>
                    <a:pt x="84" y="73"/>
                  </a:moveTo>
                  <a:cubicBezTo>
                    <a:pt x="84" y="73"/>
                    <a:pt x="84" y="73"/>
                    <a:pt x="84" y="7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0" name="Freeform 10"/>
            <p:cNvSpPr>
              <a:spLocks noEditPoints="1"/>
            </p:cNvSpPr>
            <p:nvPr/>
          </p:nvSpPr>
          <p:spPr bwMode="auto">
            <a:xfrm>
              <a:off x="865188" y="1425576"/>
              <a:ext cx="47625" cy="6667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8"/>
                </a:cxn>
                <a:cxn ang="0">
                  <a:pos x="3" y="18"/>
                </a:cxn>
                <a:cxn ang="0">
                  <a:pos x="8" y="23"/>
                </a:cxn>
                <a:cxn ang="0">
                  <a:pos x="13" y="18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6" h="23">
                  <a:moveTo>
                    <a:pt x="8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10"/>
                    <a:pt x="1" y="14"/>
                    <a:pt x="3" y="18"/>
                  </a:cubicBezTo>
                  <a:cubicBezTo>
                    <a:pt x="4" y="21"/>
                    <a:pt x="5" y="23"/>
                    <a:pt x="8" y="23"/>
                  </a:cubicBezTo>
                  <a:cubicBezTo>
                    <a:pt x="11" y="23"/>
                    <a:pt x="12" y="21"/>
                    <a:pt x="13" y="18"/>
                  </a:cubicBezTo>
                  <a:cubicBezTo>
                    <a:pt x="14" y="14"/>
                    <a:pt x="16" y="10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lose/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2" name="Freeform 37"/>
          <p:cNvSpPr>
            <a:spLocks noEditPoints="1"/>
          </p:cNvSpPr>
          <p:nvPr/>
        </p:nvSpPr>
        <p:spPr bwMode="auto">
          <a:xfrm>
            <a:off x="4266431" y="5128859"/>
            <a:ext cx="275897" cy="401466"/>
          </a:xfrm>
          <a:custGeom>
            <a:avLst/>
            <a:gdLst/>
            <a:ahLst/>
            <a:cxnLst>
              <a:cxn ang="0">
                <a:pos x="38" y="109"/>
              </a:cxn>
              <a:cxn ang="0">
                <a:pos x="40" y="107"/>
              </a:cxn>
              <a:cxn ang="0">
                <a:pos x="44" y="107"/>
              </a:cxn>
              <a:cxn ang="0">
                <a:pos x="46" y="109"/>
              </a:cxn>
              <a:cxn ang="0">
                <a:pos x="44" y="111"/>
              </a:cxn>
              <a:cxn ang="0">
                <a:pos x="40" y="111"/>
              </a:cxn>
              <a:cxn ang="0">
                <a:pos x="38" y="109"/>
              </a:cxn>
              <a:cxn ang="0">
                <a:pos x="48" y="12"/>
              </a:cxn>
              <a:cxn ang="0">
                <a:pos x="37" y="12"/>
              </a:cxn>
              <a:cxn ang="0">
                <a:pos x="35" y="14"/>
              </a:cxn>
              <a:cxn ang="0">
                <a:pos x="37" y="15"/>
              </a:cxn>
              <a:cxn ang="0">
                <a:pos x="48" y="15"/>
              </a:cxn>
              <a:cxn ang="0">
                <a:pos x="50" y="14"/>
              </a:cxn>
              <a:cxn ang="0">
                <a:pos x="48" y="12"/>
              </a:cxn>
              <a:cxn ang="0">
                <a:pos x="85" y="12"/>
              </a:cxn>
              <a:cxn ang="0">
                <a:pos x="85" y="111"/>
              </a:cxn>
              <a:cxn ang="0">
                <a:pos x="73" y="123"/>
              </a:cxn>
              <a:cxn ang="0">
                <a:pos x="12" y="123"/>
              </a:cxn>
              <a:cxn ang="0">
                <a:pos x="0" y="111"/>
              </a:cxn>
              <a:cxn ang="0">
                <a:pos x="0" y="12"/>
              </a:cxn>
              <a:cxn ang="0">
                <a:pos x="12" y="0"/>
              </a:cxn>
              <a:cxn ang="0">
                <a:pos x="73" y="0"/>
              </a:cxn>
              <a:cxn ang="0">
                <a:pos x="85" y="12"/>
              </a:cxn>
              <a:cxn ang="0">
                <a:pos x="77" y="104"/>
              </a:cxn>
              <a:cxn ang="0">
                <a:pos x="8" y="104"/>
              </a:cxn>
              <a:cxn ang="0">
                <a:pos x="8" y="111"/>
              </a:cxn>
              <a:cxn ang="0">
                <a:pos x="12" y="115"/>
              </a:cxn>
              <a:cxn ang="0">
                <a:pos x="73" y="115"/>
              </a:cxn>
              <a:cxn ang="0">
                <a:pos x="77" y="111"/>
              </a:cxn>
              <a:cxn ang="0">
                <a:pos x="77" y="104"/>
              </a:cxn>
              <a:cxn ang="0">
                <a:pos x="77" y="23"/>
              </a:cxn>
              <a:cxn ang="0">
                <a:pos x="8" y="23"/>
              </a:cxn>
              <a:cxn ang="0">
                <a:pos x="8" y="100"/>
              </a:cxn>
              <a:cxn ang="0">
                <a:pos x="77" y="100"/>
              </a:cxn>
              <a:cxn ang="0">
                <a:pos x="77" y="23"/>
              </a:cxn>
              <a:cxn ang="0">
                <a:pos x="77" y="12"/>
              </a:cxn>
              <a:cxn ang="0">
                <a:pos x="73" y="8"/>
              </a:cxn>
              <a:cxn ang="0">
                <a:pos x="12" y="8"/>
              </a:cxn>
              <a:cxn ang="0">
                <a:pos x="8" y="12"/>
              </a:cxn>
              <a:cxn ang="0">
                <a:pos x="8" y="19"/>
              </a:cxn>
              <a:cxn ang="0">
                <a:pos x="77" y="19"/>
              </a:cxn>
              <a:cxn ang="0">
                <a:pos x="77" y="12"/>
              </a:cxn>
              <a:cxn ang="0">
                <a:pos x="77" y="12"/>
              </a:cxn>
              <a:cxn ang="0">
                <a:pos x="77" y="12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3" name="Freeform 47"/>
          <p:cNvSpPr>
            <a:spLocks noEditPoints="1"/>
          </p:cNvSpPr>
          <p:nvPr/>
        </p:nvSpPr>
        <p:spPr bwMode="auto">
          <a:xfrm>
            <a:off x="5895267" y="5978356"/>
            <a:ext cx="401466" cy="291815"/>
          </a:xfrm>
          <a:custGeom>
            <a:avLst/>
            <a:gdLst/>
            <a:ahLst/>
            <a:cxnLst>
              <a:cxn ang="0">
                <a:pos x="100" y="32"/>
              </a:cxn>
              <a:cxn ang="0">
                <a:pos x="65" y="0"/>
              </a:cxn>
              <a:cxn ang="0">
                <a:pos x="34" y="20"/>
              </a:cxn>
              <a:cxn ang="0">
                <a:pos x="29" y="20"/>
              </a:cxn>
              <a:cxn ang="0">
                <a:pos x="12" y="37"/>
              </a:cxn>
              <a:cxn ang="0">
                <a:pos x="13" y="42"/>
              </a:cxn>
              <a:cxn ang="0">
                <a:pos x="0" y="64"/>
              </a:cxn>
              <a:cxn ang="0">
                <a:pos x="25" y="89"/>
              </a:cxn>
              <a:cxn ang="0">
                <a:pos x="94" y="89"/>
              </a:cxn>
              <a:cxn ang="0">
                <a:pos x="123" y="60"/>
              </a:cxn>
              <a:cxn ang="0">
                <a:pos x="100" y="32"/>
              </a:cxn>
              <a:cxn ang="0">
                <a:pos x="94" y="81"/>
              </a:cxn>
              <a:cxn ang="0">
                <a:pos x="94" y="81"/>
              </a:cxn>
              <a:cxn ang="0">
                <a:pos x="25" y="81"/>
              </a:cxn>
              <a:cxn ang="0">
                <a:pos x="8" y="64"/>
              </a:cxn>
              <a:cxn ang="0">
                <a:pos x="16" y="49"/>
              </a:cxn>
              <a:cxn ang="0">
                <a:pos x="20" y="40"/>
              </a:cxn>
              <a:cxn ang="0">
                <a:pos x="19" y="37"/>
              </a:cxn>
              <a:cxn ang="0">
                <a:pos x="29" y="27"/>
              </a:cxn>
              <a:cxn ang="0">
                <a:pos x="34" y="28"/>
              </a:cxn>
              <a:cxn ang="0">
                <a:pos x="41" y="24"/>
              </a:cxn>
              <a:cxn ang="0">
                <a:pos x="65" y="8"/>
              </a:cxn>
              <a:cxn ang="0">
                <a:pos x="92" y="32"/>
              </a:cxn>
              <a:cxn ang="0">
                <a:pos x="98" y="39"/>
              </a:cxn>
              <a:cxn ang="0">
                <a:pos x="115" y="60"/>
              </a:cxn>
              <a:cxn ang="0">
                <a:pos x="94" y="81"/>
              </a:cxn>
              <a:cxn ang="0">
                <a:pos x="94" y="81"/>
              </a:cxn>
              <a:cxn ang="0">
                <a:pos x="94" y="81"/>
              </a:cxn>
            </a:cxnLst>
            <a:rect l="0" t="0" r="r" b="b"/>
            <a:pathLst>
              <a:path w="123" h="89">
                <a:moveTo>
                  <a:pt x="100" y="32"/>
                </a:moveTo>
                <a:cubicBezTo>
                  <a:pt x="98" y="14"/>
                  <a:pt x="83" y="0"/>
                  <a:pt x="65" y="0"/>
                </a:cubicBezTo>
                <a:cubicBezTo>
                  <a:pt x="51" y="0"/>
                  <a:pt x="40" y="9"/>
                  <a:pt x="34" y="20"/>
                </a:cubicBezTo>
                <a:cubicBezTo>
                  <a:pt x="32" y="20"/>
                  <a:pt x="31" y="20"/>
                  <a:pt x="29" y="20"/>
                </a:cubicBezTo>
                <a:cubicBezTo>
                  <a:pt x="19" y="20"/>
                  <a:pt x="12" y="27"/>
                  <a:pt x="12" y="37"/>
                </a:cubicBezTo>
                <a:cubicBezTo>
                  <a:pt x="12" y="39"/>
                  <a:pt x="12" y="40"/>
                  <a:pt x="13" y="42"/>
                </a:cubicBezTo>
                <a:cubicBezTo>
                  <a:pt x="5" y="47"/>
                  <a:pt x="0" y="54"/>
                  <a:pt x="0" y="64"/>
                </a:cubicBezTo>
                <a:cubicBezTo>
                  <a:pt x="0" y="77"/>
                  <a:pt x="11" y="89"/>
                  <a:pt x="25" y="89"/>
                </a:cubicBezTo>
                <a:cubicBezTo>
                  <a:pt x="94" y="89"/>
                  <a:pt x="94" y="89"/>
                  <a:pt x="94" y="89"/>
                </a:cubicBezTo>
                <a:cubicBezTo>
                  <a:pt x="110" y="89"/>
                  <a:pt x="123" y="76"/>
                  <a:pt x="123" y="60"/>
                </a:cubicBezTo>
                <a:cubicBezTo>
                  <a:pt x="123" y="46"/>
                  <a:pt x="113" y="34"/>
                  <a:pt x="100" y="32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  <a:cubicBezTo>
                  <a:pt x="25" y="81"/>
                  <a:pt x="25" y="81"/>
                  <a:pt x="25" y="81"/>
                </a:cubicBezTo>
                <a:cubicBezTo>
                  <a:pt x="16" y="81"/>
                  <a:pt x="8" y="73"/>
                  <a:pt x="8" y="64"/>
                </a:cubicBezTo>
                <a:cubicBezTo>
                  <a:pt x="8" y="58"/>
                  <a:pt x="11" y="52"/>
                  <a:pt x="16" y="49"/>
                </a:cubicBezTo>
                <a:cubicBezTo>
                  <a:pt x="22" y="46"/>
                  <a:pt x="22" y="45"/>
                  <a:pt x="20" y="40"/>
                </a:cubicBezTo>
                <a:cubicBezTo>
                  <a:pt x="20" y="39"/>
                  <a:pt x="19" y="38"/>
                  <a:pt x="19" y="37"/>
                </a:cubicBezTo>
                <a:cubicBezTo>
                  <a:pt x="19" y="32"/>
                  <a:pt x="24" y="27"/>
                  <a:pt x="29" y="27"/>
                </a:cubicBezTo>
                <a:cubicBezTo>
                  <a:pt x="29" y="27"/>
                  <a:pt x="31" y="27"/>
                  <a:pt x="34" y="28"/>
                </a:cubicBezTo>
                <a:cubicBezTo>
                  <a:pt x="39" y="30"/>
                  <a:pt x="39" y="28"/>
                  <a:pt x="41" y="24"/>
                </a:cubicBezTo>
                <a:cubicBezTo>
                  <a:pt x="46" y="14"/>
                  <a:pt x="55" y="8"/>
                  <a:pt x="65" y="8"/>
                </a:cubicBezTo>
                <a:cubicBezTo>
                  <a:pt x="79" y="8"/>
                  <a:pt x="91" y="18"/>
                  <a:pt x="92" y="32"/>
                </a:cubicBezTo>
                <a:cubicBezTo>
                  <a:pt x="92" y="38"/>
                  <a:pt x="92" y="38"/>
                  <a:pt x="98" y="39"/>
                </a:cubicBezTo>
                <a:cubicBezTo>
                  <a:pt x="108" y="41"/>
                  <a:pt x="115" y="50"/>
                  <a:pt x="115" y="60"/>
                </a:cubicBezTo>
                <a:cubicBezTo>
                  <a:pt x="115" y="71"/>
                  <a:pt x="106" y="81"/>
                  <a:pt x="94" y="81"/>
                </a:cubicBezTo>
                <a:close/>
                <a:moveTo>
                  <a:pt x="94" y="81"/>
                </a:moveTo>
                <a:cubicBezTo>
                  <a:pt x="94" y="81"/>
                  <a:pt x="94" y="81"/>
                  <a:pt x="94" y="81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4" name="Freeform 49"/>
          <p:cNvSpPr>
            <a:spLocks noEditPoints="1"/>
          </p:cNvSpPr>
          <p:nvPr/>
        </p:nvSpPr>
        <p:spPr bwMode="auto">
          <a:xfrm>
            <a:off x="6778226" y="2360338"/>
            <a:ext cx="374937" cy="373169"/>
          </a:xfrm>
          <a:custGeom>
            <a:avLst/>
            <a:gdLst/>
            <a:ahLst/>
            <a:cxnLst>
              <a:cxn ang="0">
                <a:pos x="111" y="101"/>
              </a:cxn>
              <a:cxn ang="0">
                <a:pos x="78" y="88"/>
              </a:cxn>
              <a:cxn ang="0">
                <a:pos x="92" y="59"/>
              </a:cxn>
              <a:cxn ang="0">
                <a:pos x="83" y="12"/>
              </a:cxn>
              <a:cxn ang="0">
                <a:pos x="57" y="0"/>
              </a:cxn>
              <a:cxn ang="0">
                <a:pos x="32" y="12"/>
              </a:cxn>
              <a:cxn ang="0">
                <a:pos x="23" y="59"/>
              </a:cxn>
              <a:cxn ang="0">
                <a:pos x="36" y="88"/>
              </a:cxn>
              <a:cxn ang="0">
                <a:pos x="3" y="101"/>
              </a:cxn>
              <a:cxn ang="0">
                <a:pos x="1" y="109"/>
              </a:cxn>
              <a:cxn ang="0">
                <a:pos x="7" y="114"/>
              </a:cxn>
              <a:cxn ang="0">
                <a:pos x="107" y="114"/>
              </a:cxn>
              <a:cxn ang="0">
                <a:pos x="114" y="109"/>
              </a:cxn>
              <a:cxn ang="0">
                <a:pos x="111" y="101"/>
              </a:cxn>
              <a:cxn ang="0">
                <a:pos x="29" y="38"/>
              </a:cxn>
              <a:cxn ang="0">
                <a:pos x="57" y="7"/>
              </a:cxn>
              <a:cxn ang="0">
                <a:pos x="85" y="38"/>
              </a:cxn>
              <a:cxn ang="0">
                <a:pos x="72" y="83"/>
              </a:cxn>
              <a:cxn ang="0">
                <a:pos x="71" y="85"/>
              </a:cxn>
              <a:cxn ang="0">
                <a:pos x="43" y="85"/>
              </a:cxn>
              <a:cxn ang="0">
                <a:pos x="42" y="83"/>
              </a:cxn>
              <a:cxn ang="0">
                <a:pos x="29" y="38"/>
              </a:cxn>
              <a:cxn ang="0">
                <a:pos x="7" y="107"/>
              </a:cxn>
              <a:cxn ang="0">
                <a:pos x="38" y="95"/>
              </a:cxn>
              <a:cxn ang="0">
                <a:pos x="47" y="93"/>
              </a:cxn>
              <a:cxn ang="0">
                <a:pos x="57" y="96"/>
              </a:cxn>
              <a:cxn ang="0">
                <a:pos x="68" y="93"/>
              </a:cxn>
              <a:cxn ang="0">
                <a:pos x="77" y="95"/>
              </a:cxn>
              <a:cxn ang="0">
                <a:pos x="107" y="107"/>
              </a:cxn>
              <a:cxn ang="0">
                <a:pos x="7" y="107"/>
              </a:cxn>
              <a:cxn ang="0">
                <a:pos x="7" y="107"/>
              </a:cxn>
              <a:cxn ang="0">
                <a:pos x="7" y="107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7820117" y="3724143"/>
            <a:ext cx="401466" cy="348409"/>
            <a:chOff x="8783638" y="1235076"/>
            <a:chExt cx="360363" cy="312738"/>
          </a:xfrm>
          <a:solidFill>
            <a:schemeClr val="bg1">
              <a:lumMod val="65000"/>
            </a:schemeClr>
          </a:solidFill>
        </p:grpSpPr>
        <p:sp>
          <p:nvSpPr>
            <p:cNvPr id="156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7" name="Freeform 52"/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8" name="Freeform 72"/>
          <p:cNvSpPr>
            <a:spLocks noEditPoints="1"/>
          </p:cNvSpPr>
          <p:nvPr/>
        </p:nvSpPr>
        <p:spPr bwMode="auto">
          <a:xfrm>
            <a:off x="4974844" y="2381848"/>
            <a:ext cx="401466" cy="401466"/>
          </a:xfrm>
          <a:custGeom>
            <a:avLst/>
            <a:gdLst/>
            <a:ahLst/>
            <a:cxnLst>
              <a:cxn ang="0">
                <a:pos x="121" y="1"/>
              </a:cxn>
              <a:cxn ang="0">
                <a:pos x="119" y="0"/>
              </a:cxn>
              <a:cxn ang="0">
                <a:pos x="117" y="1"/>
              </a:cxn>
              <a:cxn ang="0">
                <a:pos x="2" y="77"/>
              </a:cxn>
              <a:cxn ang="0">
                <a:pos x="0" y="81"/>
              </a:cxn>
              <a:cxn ang="0">
                <a:pos x="2" y="84"/>
              </a:cxn>
              <a:cxn ang="0">
                <a:pos x="32" y="96"/>
              </a:cxn>
              <a:cxn ang="0">
                <a:pos x="46" y="121"/>
              </a:cxn>
              <a:cxn ang="0">
                <a:pos x="50" y="123"/>
              </a:cxn>
              <a:cxn ang="0">
                <a:pos x="50" y="123"/>
              </a:cxn>
              <a:cxn ang="0">
                <a:pos x="53" y="121"/>
              </a:cxn>
              <a:cxn ang="0">
                <a:pos x="61" y="107"/>
              </a:cxn>
              <a:cxn ang="0">
                <a:pos x="98" y="122"/>
              </a:cxn>
              <a:cxn ang="0">
                <a:pos x="100" y="123"/>
              </a:cxn>
              <a:cxn ang="0">
                <a:pos x="101" y="122"/>
              </a:cxn>
              <a:cxn ang="0">
                <a:pos x="103" y="119"/>
              </a:cxn>
              <a:cxn ang="0">
                <a:pos x="123" y="4"/>
              </a:cxn>
              <a:cxn ang="0">
                <a:pos x="121" y="1"/>
              </a:cxn>
              <a:cxn ang="0">
                <a:pos x="12" y="80"/>
              </a:cxn>
              <a:cxn ang="0">
                <a:pos x="101" y="20"/>
              </a:cxn>
              <a:cxn ang="0">
                <a:pos x="36" y="89"/>
              </a:cxn>
              <a:cxn ang="0">
                <a:pos x="35" y="89"/>
              </a:cxn>
              <a:cxn ang="0">
                <a:pos x="12" y="80"/>
              </a:cxn>
              <a:cxn ang="0">
                <a:pos x="39" y="92"/>
              </a:cxn>
              <a:cxn ang="0">
                <a:pos x="39" y="92"/>
              </a:cxn>
              <a:cxn ang="0">
                <a:pos x="112" y="14"/>
              </a:cxn>
              <a:cxn ang="0">
                <a:pos x="50" y="111"/>
              </a:cxn>
              <a:cxn ang="0">
                <a:pos x="39" y="92"/>
              </a:cxn>
              <a:cxn ang="0">
                <a:pos x="97" y="113"/>
              </a:cxn>
              <a:cxn ang="0">
                <a:pos x="64" y="100"/>
              </a:cxn>
              <a:cxn ang="0">
                <a:pos x="61" y="100"/>
              </a:cxn>
              <a:cxn ang="0">
                <a:pos x="112" y="22"/>
              </a:cxn>
              <a:cxn ang="0">
                <a:pos x="97" y="113"/>
              </a:cxn>
              <a:cxn ang="0">
                <a:pos x="97" y="113"/>
              </a:cxn>
              <a:cxn ang="0">
                <a:pos x="97" y="113"/>
              </a:cxn>
            </a:cxnLst>
            <a:rect l="0" t="0" r="r" b="b"/>
            <a:pathLst>
              <a:path w="123" h="123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62" name="Group 161"/>
          <p:cNvGrpSpPr/>
          <p:nvPr/>
        </p:nvGrpSpPr>
        <p:grpSpPr>
          <a:xfrm>
            <a:off x="7500388" y="5076786"/>
            <a:ext cx="401466" cy="401466"/>
            <a:chOff x="8780463" y="1906588"/>
            <a:chExt cx="360363" cy="360363"/>
          </a:xfrm>
          <a:solidFill>
            <a:schemeClr val="bg1">
              <a:lumMod val="65000"/>
            </a:schemeClr>
          </a:solidFill>
        </p:grpSpPr>
        <p:sp>
          <p:nvSpPr>
            <p:cNvPr id="163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4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5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6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7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8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8" name="标题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52" grpId="0" animBg="1"/>
      <p:bldP spid="153" grpId="0" animBg="1"/>
      <p:bldP spid="154" grpId="0" animBg="1"/>
      <p:bldP spid="1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992300" y="2696992"/>
            <a:ext cx="1236506" cy="1608127"/>
          </a:xfrm>
          <a:custGeom>
            <a:avLst/>
            <a:gdLst>
              <a:gd name="T0" fmla="*/ 599 w 693"/>
              <a:gd name="T1" fmla="*/ 347 h 901"/>
              <a:gd name="T2" fmla="*/ 375 w 693"/>
              <a:gd name="T3" fmla="*/ 0 h 901"/>
              <a:gd name="T4" fmla="*/ 264 w 693"/>
              <a:gd name="T5" fmla="*/ 112 h 901"/>
              <a:gd name="T6" fmla="*/ 272 w 693"/>
              <a:gd name="T7" fmla="*/ 139 h 901"/>
              <a:gd name="T8" fmla="*/ 267 w 693"/>
              <a:gd name="T9" fmla="*/ 251 h 901"/>
              <a:gd name="T10" fmla="*/ 218 w 693"/>
              <a:gd name="T11" fmla="*/ 268 h 901"/>
              <a:gd name="T12" fmla="*/ 122 w 693"/>
              <a:gd name="T13" fmla="*/ 255 h 901"/>
              <a:gd name="T14" fmla="*/ 1 w 693"/>
              <a:gd name="T15" fmla="*/ 376 h 901"/>
              <a:gd name="T16" fmla="*/ 0 w 693"/>
              <a:gd name="T17" fmla="*/ 378 h 901"/>
              <a:gd name="T18" fmla="*/ 162 w 693"/>
              <a:gd name="T19" fmla="*/ 807 h 901"/>
              <a:gd name="T20" fmla="*/ 388 w 693"/>
              <a:gd name="T21" fmla="*/ 807 h 901"/>
              <a:gd name="T22" fmla="*/ 447 w 693"/>
              <a:gd name="T23" fmla="*/ 901 h 901"/>
              <a:gd name="T24" fmla="*/ 507 w 693"/>
              <a:gd name="T25" fmla="*/ 807 h 901"/>
              <a:gd name="T26" fmla="*/ 693 w 693"/>
              <a:gd name="T27" fmla="*/ 807 h 901"/>
              <a:gd name="T28" fmla="*/ 599 w 693"/>
              <a:gd name="T29" fmla="*/ 347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3" h="901">
                <a:moveTo>
                  <a:pt x="599" y="347"/>
                </a:moveTo>
                <a:cubicBezTo>
                  <a:pt x="545" y="218"/>
                  <a:pt x="470" y="102"/>
                  <a:pt x="375" y="0"/>
                </a:cubicBezTo>
                <a:cubicBezTo>
                  <a:pt x="264" y="112"/>
                  <a:pt x="264" y="112"/>
                  <a:pt x="264" y="112"/>
                </a:cubicBezTo>
                <a:cubicBezTo>
                  <a:pt x="267" y="120"/>
                  <a:pt x="269" y="129"/>
                  <a:pt x="272" y="139"/>
                </a:cubicBezTo>
                <a:cubicBezTo>
                  <a:pt x="285" y="190"/>
                  <a:pt x="292" y="225"/>
                  <a:pt x="267" y="251"/>
                </a:cubicBezTo>
                <a:cubicBezTo>
                  <a:pt x="249" y="268"/>
                  <a:pt x="227" y="268"/>
                  <a:pt x="218" y="268"/>
                </a:cubicBezTo>
                <a:cubicBezTo>
                  <a:pt x="194" y="268"/>
                  <a:pt x="151" y="261"/>
                  <a:pt x="122" y="255"/>
                </a:cubicBezTo>
                <a:cubicBezTo>
                  <a:pt x="1" y="376"/>
                  <a:pt x="1" y="376"/>
                  <a:pt x="1" y="376"/>
                </a:cubicBezTo>
                <a:cubicBezTo>
                  <a:pt x="1" y="377"/>
                  <a:pt x="0" y="377"/>
                  <a:pt x="0" y="378"/>
                </a:cubicBezTo>
                <a:cubicBezTo>
                  <a:pt x="100" y="493"/>
                  <a:pt x="161" y="643"/>
                  <a:pt x="162" y="807"/>
                </a:cubicBezTo>
                <a:cubicBezTo>
                  <a:pt x="388" y="807"/>
                  <a:pt x="388" y="807"/>
                  <a:pt x="388" y="807"/>
                </a:cubicBezTo>
                <a:cubicBezTo>
                  <a:pt x="447" y="901"/>
                  <a:pt x="447" y="901"/>
                  <a:pt x="447" y="901"/>
                </a:cubicBezTo>
                <a:cubicBezTo>
                  <a:pt x="507" y="807"/>
                  <a:pt x="507" y="807"/>
                  <a:pt x="507" y="807"/>
                </a:cubicBezTo>
                <a:cubicBezTo>
                  <a:pt x="693" y="807"/>
                  <a:pt x="693" y="807"/>
                  <a:pt x="693" y="807"/>
                </a:cubicBezTo>
                <a:cubicBezTo>
                  <a:pt x="692" y="648"/>
                  <a:pt x="661" y="493"/>
                  <a:pt x="599" y="3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945512" y="4230260"/>
            <a:ext cx="1281956" cy="1407612"/>
          </a:xfrm>
          <a:custGeom>
            <a:avLst/>
            <a:gdLst>
              <a:gd name="T0" fmla="*/ 562 w 718"/>
              <a:gd name="T1" fmla="*/ 0 h 789"/>
              <a:gd name="T2" fmla="*/ 517 w 718"/>
              <a:gd name="T3" fmla="*/ 70 h 789"/>
              <a:gd name="T4" fmla="*/ 473 w 718"/>
              <a:gd name="T5" fmla="*/ 94 h 789"/>
              <a:gd name="T6" fmla="*/ 429 w 718"/>
              <a:gd name="T7" fmla="*/ 70 h 789"/>
              <a:gd name="T8" fmla="*/ 385 w 718"/>
              <a:gd name="T9" fmla="*/ 0 h 789"/>
              <a:gd name="T10" fmla="*/ 188 w 718"/>
              <a:gd name="T11" fmla="*/ 0 h 789"/>
              <a:gd name="T12" fmla="*/ 186 w 718"/>
              <a:gd name="T13" fmla="*/ 0 h 789"/>
              <a:gd name="T14" fmla="*/ 0 w 718"/>
              <a:gd name="T15" fmla="*/ 414 h 789"/>
              <a:gd name="T16" fmla="*/ 152 w 718"/>
              <a:gd name="T17" fmla="*/ 565 h 789"/>
              <a:gd name="T18" fmla="*/ 125 w 718"/>
              <a:gd name="T19" fmla="*/ 688 h 789"/>
              <a:gd name="T20" fmla="*/ 248 w 718"/>
              <a:gd name="T21" fmla="*/ 661 h 789"/>
              <a:gd name="T22" fmla="*/ 376 w 718"/>
              <a:gd name="T23" fmla="*/ 789 h 789"/>
              <a:gd name="T24" fmla="*/ 625 w 718"/>
              <a:gd name="T25" fmla="*/ 417 h 789"/>
              <a:gd name="T26" fmla="*/ 718 w 718"/>
              <a:gd name="T27" fmla="*/ 0 h 789"/>
              <a:gd name="T28" fmla="*/ 562 w 718"/>
              <a:gd name="T29" fmla="*/ 0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8" h="789">
                <a:moveTo>
                  <a:pt x="562" y="0"/>
                </a:moveTo>
                <a:cubicBezTo>
                  <a:pt x="517" y="70"/>
                  <a:pt x="517" y="70"/>
                  <a:pt x="517" y="70"/>
                </a:cubicBezTo>
                <a:cubicBezTo>
                  <a:pt x="508" y="85"/>
                  <a:pt x="491" y="94"/>
                  <a:pt x="473" y="94"/>
                </a:cubicBezTo>
                <a:cubicBezTo>
                  <a:pt x="455" y="94"/>
                  <a:pt x="439" y="85"/>
                  <a:pt x="429" y="70"/>
                </a:cubicBezTo>
                <a:cubicBezTo>
                  <a:pt x="385" y="0"/>
                  <a:pt x="385" y="0"/>
                  <a:pt x="385" y="0"/>
                </a:cubicBezTo>
                <a:cubicBezTo>
                  <a:pt x="188" y="0"/>
                  <a:pt x="188" y="0"/>
                  <a:pt x="188" y="0"/>
                </a:cubicBezTo>
                <a:cubicBezTo>
                  <a:pt x="187" y="0"/>
                  <a:pt x="187" y="0"/>
                  <a:pt x="186" y="0"/>
                </a:cubicBezTo>
                <a:cubicBezTo>
                  <a:pt x="175" y="160"/>
                  <a:pt x="106" y="305"/>
                  <a:pt x="0" y="414"/>
                </a:cubicBezTo>
                <a:cubicBezTo>
                  <a:pt x="152" y="565"/>
                  <a:pt x="152" y="565"/>
                  <a:pt x="152" y="565"/>
                </a:cubicBezTo>
                <a:cubicBezTo>
                  <a:pt x="125" y="688"/>
                  <a:pt x="125" y="688"/>
                  <a:pt x="125" y="688"/>
                </a:cubicBezTo>
                <a:cubicBezTo>
                  <a:pt x="248" y="661"/>
                  <a:pt x="248" y="661"/>
                  <a:pt x="248" y="661"/>
                </a:cubicBezTo>
                <a:cubicBezTo>
                  <a:pt x="376" y="789"/>
                  <a:pt x="376" y="789"/>
                  <a:pt x="376" y="789"/>
                </a:cubicBezTo>
                <a:cubicBezTo>
                  <a:pt x="483" y="681"/>
                  <a:pt x="566" y="556"/>
                  <a:pt x="625" y="417"/>
                </a:cubicBezTo>
                <a:cubicBezTo>
                  <a:pt x="681" y="284"/>
                  <a:pt x="712" y="144"/>
                  <a:pt x="718" y="0"/>
                </a:cubicBezTo>
                <a:lnTo>
                  <a:pt x="5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183557" y="2016580"/>
            <a:ext cx="1412959" cy="1287303"/>
          </a:xfrm>
          <a:custGeom>
            <a:avLst/>
            <a:gdLst>
              <a:gd name="T0" fmla="*/ 792 w 792"/>
              <a:gd name="T1" fmla="*/ 344 h 721"/>
              <a:gd name="T2" fmla="*/ 417 w 792"/>
              <a:gd name="T3" fmla="*/ 93 h 721"/>
              <a:gd name="T4" fmla="*/ 0 w 792"/>
              <a:gd name="T5" fmla="*/ 0 h 721"/>
              <a:gd name="T6" fmla="*/ 0 w 792"/>
              <a:gd name="T7" fmla="*/ 182 h 721"/>
              <a:gd name="T8" fmla="*/ 89 w 792"/>
              <a:gd name="T9" fmla="*/ 238 h 721"/>
              <a:gd name="T10" fmla="*/ 113 w 792"/>
              <a:gd name="T11" fmla="*/ 282 h 721"/>
              <a:gd name="T12" fmla="*/ 89 w 792"/>
              <a:gd name="T13" fmla="*/ 326 h 721"/>
              <a:gd name="T14" fmla="*/ 0 w 792"/>
              <a:gd name="T15" fmla="*/ 383 h 721"/>
              <a:gd name="T16" fmla="*/ 0 w 792"/>
              <a:gd name="T17" fmla="*/ 530 h 721"/>
              <a:gd name="T18" fmla="*/ 0 w 792"/>
              <a:gd name="T19" fmla="*/ 532 h 721"/>
              <a:gd name="T20" fmla="*/ 417 w 792"/>
              <a:gd name="T21" fmla="*/ 721 h 721"/>
              <a:gd name="T22" fmla="*/ 558 w 792"/>
              <a:gd name="T23" fmla="*/ 579 h 721"/>
              <a:gd name="T24" fmla="*/ 683 w 792"/>
              <a:gd name="T25" fmla="*/ 595 h 721"/>
              <a:gd name="T26" fmla="*/ 659 w 792"/>
              <a:gd name="T27" fmla="*/ 478 h 721"/>
              <a:gd name="T28" fmla="*/ 792 w 792"/>
              <a:gd name="T29" fmla="*/ 344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2" h="721">
                <a:moveTo>
                  <a:pt x="792" y="344"/>
                </a:moveTo>
                <a:cubicBezTo>
                  <a:pt x="683" y="236"/>
                  <a:pt x="557" y="152"/>
                  <a:pt x="417" y="93"/>
                </a:cubicBezTo>
                <a:cubicBezTo>
                  <a:pt x="284" y="36"/>
                  <a:pt x="144" y="5"/>
                  <a:pt x="0" y="0"/>
                </a:cubicBezTo>
                <a:cubicBezTo>
                  <a:pt x="0" y="182"/>
                  <a:pt x="0" y="182"/>
                  <a:pt x="0" y="182"/>
                </a:cubicBezTo>
                <a:cubicBezTo>
                  <a:pt x="89" y="238"/>
                  <a:pt x="89" y="238"/>
                  <a:pt x="89" y="238"/>
                </a:cubicBezTo>
                <a:cubicBezTo>
                  <a:pt x="104" y="248"/>
                  <a:pt x="113" y="264"/>
                  <a:pt x="113" y="282"/>
                </a:cubicBezTo>
                <a:cubicBezTo>
                  <a:pt x="113" y="300"/>
                  <a:pt x="104" y="317"/>
                  <a:pt x="89" y="326"/>
                </a:cubicBezTo>
                <a:cubicBezTo>
                  <a:pt x="0" y="383"/>
                  <a:pt x="0" y="383"/>
                  <a:pt x="0" y="383"/>
                </a:cubicBezTo>
                <a:cubicBezTo>
                  <a:pt x="0" y="530"/>
                  <a:pt x="0" y="530"/>
                  <a:pt x="0" y="530"/>
                </a:cubicBezTo>
                <a:cubicBezTo>
                  <a:pt x="0" y="531"/>
                  <a:pt x="0" y="531"/>
                  <a:pt x="0" y="532"/>
                </a:cubicBezTo>
                <a:cubicBezTo>
                  <a:pt x="162" y="543"/>
                  <a:pt x="308" y="613"/>
                  <a:pt x="417" y="721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83" y="595"/>
                  <a:pt x="683" y="595"/>
                  <a:pt x="683" y="595"/>
                </a:cubicBezTo>
                <a:cubicBezTo>
                  <a:pt x="659" y="478"/>
                  <a:pt x="659" y="478"/>
                  <a:pt x="659" y="478"/>
                </a:cubicBezTo>
                <a:lnTo>
                  <a:pt x="792" y="34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5902837" y="5032318"/>
            <a:ext cx="1648230" cy="1240516"/>
          </a:xfrm>
          <a:custGeom>
            <a:avLst/>
            <a:gdLst>
              <a:gd name="T0" fmla="*/ 816 w 923"/>
              <a:gd name="T1" fmla="*/ 268 h 695"/>
              <a:gd name="T2" fmla="*/ 720 w 923"/>
              <a:gd name="T3" fmla="*/ 289 h 695"/>
              <a:gd name="T4" fmla="*/ 709 w 923"/>
              <a:gd name="T5" fmla="*/ 291 h 695"/>
              <a:gd name="T6" fmla="*/ 672 w 923"/>
              <a:gd name="T7" fmla="*/ 275 h 695"/>
              <a:gd name="T8" fmla="*/ 658 w 923"/>
              <a:gd name="T9" fmla="*/ 227 h 695"/>
              <a:gd name="T10" fmla="*/ 679 w 923"/>
              <a:gd name="T11" fmla="*/ 132 h 695"/>
              <a:gd name="T12" fmla="*/ 547 w 923"/>
              <a:gd name="T13" fmla="*/ 1 h 695"/>
              <a:gd name="T14" fmla="*/ 546 w 923"/>
              <a:gd name="T15" fmla="*/ 0 h 695"/>
              <a:gd name="T16" fmla="*/ 110 w 923"/>
              <a:gd name="T17" fmla="*/ 164 h 695"/>
              <a:gd name="T18" fmla="*/ 104 w 923"/>
              <a:gd name="T19" fmla="*/ 164 h 695"/>
              <a:gd name="T20" fmla="*/ 104 w 923"/>
              <a:gd name="T21" fmla="*/ 351 h 695"/>
              <a:gd name="T22" fmla="*/ 0 w 923"/>
              <a:gd name="T23" fmla="*/ 418 h 695"/>
              <a:gd name="T24" fmla="*/ 104 w 923"/>
              <a:gd name="T25" fmla="*/ 484 h 695"/>
              <a:gd name="T26" fmla="*/ 104 w 923"/>
              <a:gd name="T27" fmla="*/ 695 h 695"/>
              <a:gd name="T28" fmla="*/ 110 w 923"/>
              <a:gd name="T29" fmla="*/ 695 h 695"/>
              <a:gd name="T30" fmla="*/ 574 w 923"/>
              <a:gd name="T31" fmla="*/ 602 h 695"/>
              <a:gd name="T32" fmla="*/ 923 w 923"/>
              <a:gd name="T33" fmla="*/ 375 h 695"/>
              <a:gd name="T34" fmla="*/ 816 w 923"/>
              <a:gd name="T35" fmla="*/ 268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3" h="695">
                <a:moveTo>
                  <a:pt x="816" y="268"/>
                </a:moveTo>
                <a:cubicBezTo>
                  <a:pt x="720" y="289"/>
                  <a:pt x="720" y="289"/>
                  <a:pt x="720" y="289"/>
                </a:cubicBezTo>
                <a:cubicBezTo>
                  <a:pt x="716" y="290"/>
                  <a:pt x="713" y="291"/>
                  <a:pt x="709" y="291"/>
                </a:cubicBezTo>
                <a:cubicBezTo>
                  <a:pt x="695" y="291"/>
                  <a:pt x="682" y="285"/>
                  <a:pt x="672" y="275"/>
                </a:cubicBezTo>
                <a:cubicBezTo>
                  <a:pt x="659" y="263"/>
                  <a:pt x="654" y="245"/>
                  <a:pt x="658" y="227"/>
                </a:cubicBezTo>
                <a:cubicBezTo>
                  <a:pt x="679" y="132"/>
                  <a:pt x="679" y="132"/>
                  <a:pt x="679" y="132"/>
                </a:cubicBezTo>
                <a:cubicBezTo>
                  <a:pt x="547" y="1"/>
                  <a:pt x="547" y="1"/>
                  <a:pt x="547" y="1"/>
                </a:cubicBezTo>
                <a:cubicBezTo>
                  <a:pt x="547" y="0"/>
                  <a:pt x="547" y="0"/>
                  <a:pt x="546" y="0"/>
                </a:cubicBezTo>
                <a:cubicBezTo>
                  <a:pt x="430" y="102"/>
                  <a:pt x="277" y="164"/>
                  <a:pt x="110" y="164"/>
                </a:cubicBezTo>
                <a:cubicBezTo>
                  <a:pt x="108" y="164"/>
                  <a:pt x="106" y="164"/>
                  <a:pt x="104" y="164"/>
                </a:cubicBezTo>
                <a:cubicBezTo>
                  <a:pt x="104" y="351"/>
                  <a:pt x="104" y="351"/>
                  <a:pt x="104" y="351"/>
                </a:cubicBezTo>
                <a:cubicBezTo>
                  <a:pt x="0" y="418"/>
                  <a:pt x="0" y="418"/>
                  <a:pt x="0" y="418"/>
                </a:cubicBezTo>
                <a:cubicBezTo>
                  <a:pt x="104" y="484"/>
                  <a:pt x="104" y="484"/>
                  <a:pt x="104" y="484"/>
                </a:cubicBezTo>
                <a:cubicBezTo>
                  <a:pt x="104" y="695"/>
                  <a:pt x="104" y="695"/>
                  <a:pt x="104" y="695"/>
                </a:cubicBezTo>
                <a:cubicBezTo>
                  <a:pt x="106" y="695"/>
                  <a:pt x="108" y="695"/>
                  <a:pt x="110" y="695"/>
                </a:cubicBezTo>
                <a:cubicBezTo>
                  <a:pt x="271" y="695"/>
                  <a:pt x="427" y="664"/>
                  <a:pt x="574" y="602"/>
                </a:cubicBezTo>
                <a:cubicBezTo>
                  <a:pt x="703" y="547"/>
                  <a:pt x="821" y="471"/>
                  <a:pt x="923" y="375"/>
                </a:cubicBezTo>
                <a:lnTo>
                  <a:pt x="816" y="26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3963194" y="3985632"/>
            <a:ext cx="1236506" cy="1608127"/>
          </a:xfrm>
          <a:custGeom>
            <a:avLst/>
            <a:gdLst>
              <a:gd name="T0" fmla="*/ 94 w 693"/>
              <a:gd name="T1" fmla="*/ 555 h 901"/>
              <a:gd name="T2" fmla="*/ 318 w 693"/>
              <a:gd name="T3" fmla="*/ 901 h 901"/>
              <a:gd name="T4" fmla="*/ 428 w 693"/>
              <a:gd name="T5" fmla="*/ 790 h 901"/>
              <a:gd name="T6" fmla="*/ 421 w 693"/>
              <a:gd name="T7" fmla="*/ 763 h 901"/>
              <a:gd name="T8" fmla="*/ 426 w 693"/>
              <a:gd name="T9" fmla="*/ 651 h 901"/>
              <a:gd name="T10" fmla="*/ 475 w 693"/>
              <a:gd name="T11" fmla="*/ 633 h 901"/>
              <a:gd name="T12" fmla="*/ 571 w 693"/>
              <a:gd name="T13" fmla="*/ 646 h 901"/>
              <a:gd name="T14" fmla="*/ 692 w 693"/>
              <a:gd name="T15" fmla="*/ 525 h 901"/>
              <a:gd name="T16" fmla="*/ 693 w 693"/>
              <a:gd name="T17" fmla="*/ 524 h 901"/>
              <a:gd name="T18" fmla="*/ 531 w 693"/>
              <a:gd name="T19" fmla="*/ 94 h 901"/>
              <a:gd name="T20" fmla="*/ 305 w 693"/>
              <a:gd name="T21" fmla="*/ 94 h 901"/>
              <a:gd name="T22" fmla="*/ 245 w 693"/>
              <a:gd name="T23" fmla="*/ 0 h 901"/>
              <a:gd name="T24" fmla="*/ 186 w 693"/>
              <a:gd name="T25" fmla="*/ 94 h 901"/>
              <a:gd name="T26" fmla="*/ 0 w 693"/>
              <a:gd name="T27" fmla="*/ 94 h 901"/>
              <a:gd name="T28" fmla="*/ 94 w 693"/>
              <a:gd name="T29" fmla="*/ 555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3" h="901">
                <a:moveTo>
                  <a:pt x="94" y="555"/>
                </a:moveTo>
                <a:cubicBezTo>
                  <a:pt x="148" y="683"/>
                  <a:pt x="223" y="799"/>
                  <a:pt x="318" y="901"/>
                </a:cubicBezTo>
                <a:cubicBezTo>
                  <a:pt x="428" y="790"/>
                  <a:pt x="428" y="790"/>
                  <a:pt x="428" y="790"/>
                </a:cubicBezTo>
                <a:cubicBezTo>
                  <a:pt x="426" y="781"/>
                  <a:pt x="423" y="772"/>
                  <a:pt x="421" y="763"/>
                </a:cubicBezTo>
                <a:cubicBezTo>
                  <a:pt x="408" y="711"/>
                  <a:pt x="401" y="676"/>
                  <a:pt x="426" y="651"/>
                </a:cubicBezTo>
                <a:cubicBezTo>
                  <a:pt x="444" y="633"/>
                  <a:pt x="466" y="633"/>
                  <a:pt x="475" y="633"/>
                </a:cubicBezTo>
                <a:cubicBezTo>
                  <a:pt x="499" y="633"/>
                  <a:pt x="542" y="641"/>
                  <a:pt x="571" y="646"/>
                </a:cubicBezTo>
                <a:cubicBezTo>
                  <a:pt x="692" y="525"/>
                  <a:pt x="692" y="525"/>
                  <a:pt x="692" y="525"/>
                </a:cubicBezTo>
                <a:cubicBezTo>
                  <a:pt x="692" y="524"/>
                  <a:pt x="693" y="524"/>
                  <a:pt x="693" y="524"/>
                </a:cubicBezTo>
                <a:cubicBezTo>
                  <a:pt x="593" y="408"/>
                  <a:pt x="532" y="258"/>
                  <a:pt x="531" y="94"/>
                </a:cubicBezTo>
                <a:cubicBezTo>
                  <a:pt x="305" y="94"/>
                  <a:pt x="305" y="94"/>
                  <a:pt x="305" y="94"/>
                </a:cubicBezTo>
                <a:cubicBezTo>
                  <a:pt x="245" y="0"/>
                  <a:pt x="245" y="0"/>
                  <a:pt x="245" y="0"/>
                </a:cubicBezTo>
                <a:cubicBezTo>
                  <a:pt x="186" y="94"/>
                  <a:pt x="186" y="94"/>
                  <a:pt x="186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54"/>
                  <a:pt x="32" y="409"/>
                  <a:pt x="94" y="5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3965868" y="2652879"/>
            <a:ext cx="1280619" cy="1407612"/>
          </a:xfrm>
          <a:custGeom>
            <a:avLst/>
            <a:gdLst>
              <a:gd name="T0" fmla="*/ 156 w 718"/>
              <a:gd name="T1" fmla="*/ 789 h 789"/>
              <a:gd name="T2" fmla="*/ 200 w 718"/>
              <a:gd name="T3" fmla="*/ 719 h 789"/>
              <a:gd name="T4" fmla="*/ 244 w 718"/>
              <a:gd name="T5" fmla="*/ 695 h 789"/>
              <a:gd name="T6" fmla="*/ 289 w 718"/>
              <a:gd name="T7" fmla="*/ 719 h 789"/>
              <a:gd name="T8" fmla="*/ 333 w 718"/>
              <a:gd name="T9" fmla="*/ 789 h 789"/>
              <a:gd name="T10" fmla="*/ 530 w 718"/>
              <a:gd name="T11" fmla="*/ 789 h 789"/>
              <a:gd name="T12" fmla="*/ 532 w 718"/>
              <a:gd name="T13" fmla="*/ 789 h 789"/>
              <a:gd name="T14" fmla="*/ 718 w 718"/>
              <a:gd name="T15" fmla="*/ 376 h 789"/>
              <a:gd name="T16" fmla="*/ 566 w 718"/>
              <a:gd name="T17" fmla="*/ 224 h 789"/>
              <a:gd name="T18" fmla="*/ 593 w 718"/>
              <a:gd name="T19" fmla="*/ 101 h 789"/>
              <a:gd name="T20" fmla="*/ 470 w 718"/>
              <a:gd name="T21" fmla="*/ 128 h 789"/>
              <a:gd name="T22" fmla="*/ 341 w 718"/>
              <a:gd name="T23" fmla="*/ 0 h 789"/>
              <a:gd name="T24" fmla="*/ 93 w 718"/>
              <a:gd name="T25" fmla="*/ 373 h 789"/>
              <a:gd name="T26" fmla="*/ 0 w 718"/>
              <a:gd name="T27" fmla="*/ 789 h 789"/>
              <a:gd name="T28" fmla="*/ 156 w 718"/>
              <a:gd name="T29" fmla="*/ 789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18" h="789">
                <a:moveTo>
                  <a:pt x="156" y="789"/>
                </a:moveTo>
                <a:cubicBezTo>
                  <a:pt x="200" y="719"/>
                  <a:pt x="200" y="719"/>
                  <a:pt x="200" y="719"/>
                </a:cubicBezTo>
                <a:cubicBezTo>
                  <a:pt x="210" y="704"/>
                  <a:pt x="227" y="695"/>
                  <a:pt x="244" y="695"/>
                </a:cubicBezTo>
                <a:cubicBezTo>
                  <a:pt x="262" y="695"/>
                  <a:pt x="279" y="704"/>
                  <a:pt x="289" y="719"/>
                </a:cubicBezTo>
                <a:cubicBezTo>
                  <a:pt x="333" y="789"/>
                  <a:pt x="333" y="789"/>
                  <a:pt x="333" y="789"/>
                </a:cubicBezTo>
                <a:cubicBezTo>
                  <a:pt x="530" y="789"/>
                  <a:pt x="530" y="789"/>
                  <a:pt x="530" y="789"/>
                </a:cubicBezTo>
                <a:cubicBezTo>
                  <a:pt x="531" y="789"/>
                  <a:pt x="531" y="789"/>
                  <a:pt x="532" y="789"/>
                </a:cubicBezTo>
                <a:cubicBezTo>
                  <a:pt x="543" y="629"/>
                  <a:pt x="612" y="484"/>
                  <a:pt x="718" y="376"/>
                </a:cubicBezTo>
                <a:cubicBezTo>
                  <a:pt x="566" y="224"/>
                  <a:pt x="566" y="224"/>
                  <a:pt x="566" y="224"/>
                </a:cubicBezTo>
                <a:cubicBezTo>
                  <a:pt x="593" y="101"/>
                  <a:pt x="593" y="101"/>
                  <a:pt x="593" y="101"/>
                </a:cubicBezTo>
                <a:cubicBezTo>
                  <a:pt x="470" y="128"/>
                  <a:pt x="470" y="128"/>
                  <a:pt x="470" y="128"/>
                </a:cubicBezTo>
                <a:cubicBezTo>
                  <a:pt x="341" y="0"/>
                  <a:pt x="341" y="0"/>
                  <a:pt x="341" y="0"/>
                </a:cubicBezTo>
                <a:cubicBezTo>
                  <a:pt x="235" y="108"/>
                  <a:pt x="152" y="233"/>
                  <a:pt x="93" y="373"/>
                </a:cubicBezTo>
                <a:cubicBezTo>
                  <a:pt x="37" y="505"/>
                  <a:pt x="6" y="645"/>
                  <a:pt x="0" y="789"/>
                </a:cubicBezTo>
                <a:lnTo>
                  <a:pt x="156" y="78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4595483" y="4988204"/>
            <a:ext cx="1412959" cy="1284630"/>
          </a:xfrm>
          <a:custGeom>
            <a:avLst/>
            <a:gdLst>
              <a:gd name="T0" fmla="*/ 0 w 792"/>
              <a:gd name="T1" fmla="*/ 376 h 720"/>
              <a:gd name="T2" fmla="*/ 375 w 792"/>
              <a:gd name="T3" fmla="*/ 628 h 720"/>
              <a:gd name="T4" fmla="*/ 792 w 792"/>
              <a:gd name="T5" fmla="*/ 720 h 720"/>
              <a:gd name="T6" fmla="*/ 792 w 792"/>
              <a:gd name="T7" fmla="*/ 539 h 720"/>
              <a:gd name="T8" fmla="*/ 703 w 792"/>
              <a:gd name="T9" fmla="*/ 482 h 720"/>
              <a:gd name="T10" fmla="*/ 679 w 792"/>
              <a:gd name="T11" fmla="*/ 438 h 720"/>
              <a:gd name="T12" fmla="*/ 703 w 792"/>
              <a:gd name="T13" fmla="*/ 394 h 720"/>
              <a:gd name="T14" fmla="*/ 792 w 792"/>
              <a:gd name="T15" fmla="*/ 337 h 720"/>
              <a:gd name="T16" fmla="*/ 792 w 792"/>
              <a:gd name="T17" fmla="*/ 190 h 720"/>
              <a:gd name="T18" fmla="*/ 792 w 792"/>
              <a:gd name="T19" fmla="*/ 189 h 720"/>
              <a:gd name="T20" fmla="*/ 375 w 792"/>
              <a:gd name="T21" fmla="*/ 0 h 720"/>
              <a:gd name="T22" fmla="*/ 234 w 792"/>
              <a:gd name="T23" fmla="*/ 141 h 720"/>
              <a:gd name="T24" fmla="*/ 109 w 792"/>
              <a:gd name="T25" fmla="*/ 126 h 720"/>
              <a:gd name="T26" fmla="*/ 133 w 792"/>
              <a:gd name="T27" fmla="*/ 242 h 720"/>
              <a:gd name="T28" fmla="*/ 0 w 792"/>
              <a:gd name="T29" fmla="*/ 376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92" h="720">
                <a:moveTo>
                  <a:pt x="0" y="376"/>
                </a:moveTo>
                <a:cubicBezTo>
                  <a:pt x="108" y="484"/>
                  <a:pt x="234" y="568"/>
                  <a:pt x="375" y="628"/>
                </a:cubicBezTo>
                <a:cubicBezTo>
                  <a:pt x="507" y="684"/>
                  <a:pt x="648" y="715"/>
                  <a:pt x="792" y="720"/>
                </a:cubicBezTo>
                <a:cubicBezTo>
                  <a:pt x="792" y="539"/>
                  <a:pt x="792" y="539"/>
                  <a:pt x="792" y="539"/>
                </a:cubicBezTo>
                <a:cubicBezTo>
                  <a:pt x="703" y="482"/>
                  <a:pt x="703" y="482"/>
                  <a:pt x="703" y="482"/>
                </a:cubicBezTo>
                <a:cubicBezTo>
                  <a:pt x="688" y="473"/>
                  <a:pt x="679" y="456"/>
                  <a:pt x="679" y="438"/>
                </a:cubicBezTo>
                <a:cubicBezTo>
                  <a:pt x="679" y="420"/>
                  <a:pt x="688" y="404"/>
                  <a:pt x="703" y="394"/>
                </a:cubicBezTo>
                <a:cubicBezTo>
                  <a:pt x="792" y="337"/>
                  <a:pt x="792" y="337"/>
                  <a:pt x="792" y="337"/>
                </a:cubicBezTo>
                <a:cubicBezTo>
                  <a:pt x="792" y="190"/>
                  <a:pt x="792" y="190"/>
                  <a:pt x="792" y="190"/>
                </a:cubicBezTo>
                <a:cubicBezTo>
                  <a:pt x="792" y="190"/>
                  <a:pt x="792" y="189"/>
                  <a:pt x="792" y="189"/>
                </a:cubicBezTo>
                <a:cubicBezTo>
                  <a:pt x="630" y="177"/>
                  <a:pt x="484" y="107"/>
                  <a:pt x="375" y="0"/>
                </a:cubicBezTo>
                <a:cubicBezTo>
                  <a:pt x="234" y="141"/>
                  <a:pt x="234" y="141"/>
                  <a:pt x="234" y="141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33" y="242"/>
                  <a:pt x="133" y="242"/>
                  <a:pt x="133" y="242"/>
                </a:cubicBezTo>
                <a:lnTo>
                  <a:pt x="0" y="3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4642270" y="2016580"/>
            <a:ext cx="1646892" cy="1241853"/>
          </a:xfrm>
          <a:custGeom>
            <a:avLst/>
            <a:gdLst>
              <a:gd name="T0" fmla="*/ 107 w 923"/>
              <a:gd name="T1" fmla="*/ 427 h 696"/>
              <a:gd name="T2" fmla="*/ 203 w 923"/>
              <a:gd name="T3" fmla="*/ 406 h 696"/>
              <a:gd name="T4" fmla="*/ 214 w 923"/>
              <a:gd name="T5" fmla="*/ 405 h 696"/>
              <a:gd name="T6" fmla="*/ 251 w 923"/>
              <a:gd name="T7" fmla="*/ 420 h 696"/>
              <a:gd name="T8" fmla="*/ 265 w 923"/>
              <a:gd name="T9" fmla="*/ 468 h 696"/>
              <a:gd name="T10" fmla="*/ 244 w 923"/>
              <a:gd name="T11" fmla="*/ 563 h 696"/>
              <a:gd name="T12" fmla="*/ 376 w 923"/>
              <a:gd name="T13" fmla="*/ 695 h 696"/>
              <a:gd name="T14" fmla="*/ 376 w 923"/>
              <a:gd name="T15" fmla="*/ 696 h 696"/>
              <a:gd name="T16" fmla="*/ 813 w 923"/>
              <a:gd name="T17" fmla="*/ 531 h 696"/>
              <a:gd name="T18" fmla="*/ 818 w 923"/>
              <a:gd name="T19" fmla="*/ 531 h 696"/>
              <a:gd name="T20" fmla="*/ 818 w 923"/>
              <a:gd name="T21" fmla="*/ 348 h 696"/>
              <a:gd name="T22" fmla="*/ 923 w 923"/>
              <a:gd name="T23" fmla="*/ 281 h 696"/>
              <a:gd name="T24" fmla="*/ 818 w 923"/>
              <a:gd name="T25" fmla="*/ 215 h 696"/>
              <a:gd name="T26" fmla="*/ 818 w 923"/>
              <a:gd name="T27" fmla="*/ 0 h 696"/>
              <a:gd name="T28" fmla="*/ 813 w 923"/>
              <a:gd name="T29" fmla="*/ 0 h 696"/>
              <a:gd name="T30" fmla="*/ 349 w 923"/>
              <a:gd name="T31" fmla="*/ 94 h 696"/>
              <a:gd name="T32" fmla="*/ 0 w 923"/>
              <a:gd name="T33" fmla="*/ 320 h 696"/>
              <a:gd name="T34" fmla="*/ 107 w 923"/>
              <a:gd name="T35" fmla="*/ 427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23" h="696">
                <a:moveTo>
                  <a:pt x="107" y="427"/>
                </a:moveTo>
                <a:cubicBezTo>
                  <a:pt x="203" y="406"/>
                  <a:pt x="203" y="406"/>
                  <a:pt x="203" y="406"/>
                </a:cubicBezTo>
                <a:cubicBezTo>
                  <a:pt x="206" y="405"/>
                  <a:pt x="210" y="405"/>
                  <a:pt x="214" y="405"/>
                </a:cubicBezTo>
                <a:cubicBezTo>
                  <a:pt x="228" y="405"/>
                  <a:pt x="241" y="410"/>
                  <a:pt x="251" y="420"/>
                </a:cubicBezTo>
                <a:cubicBezTo>
                  <a:pt x="264" y="433"/>
                  <a:pt x="269" y="451"/>
                  <a:pt x="265" y="468"/>
                </a:cubicBezTo>
                <a:cubicBezTo>
                  <a:pt x="244" y="563"/>
                  <a:pt x="244" y="563"/>
                  <a:pt x="244" y="563"/>
                </a:cubicBezTo>
                <a:cubicBezTo>
                  <a:pt x="376" y="695"/>
                  <a:pt x="376" y="695"/>
                  <a:pt x="376" y="695"/>
                </a:cubicBezTo>
                <a:cubicBezTo>
                  <a:pt x="376" y="695"/>
                  <a:pt x="376" y="695"/>
                  <a:pt x="376" y="696"/>
                </a:cubicBezTo>
                <a:cubicBezTo>
                  <a:pt x="493" y="593"/>
                  <a:pt x="646" y="531"/>
                  <a:pt x="813" y="531"/>
                </a:cubicBezTo>
                <a:cubicBezTo>
                  <a:pt x="815" y="531"/>
                  <a:pt x="817" y="531"/>
                  <a:pt x="818" y="531"/>
                </a:cubicBezTo>
                <a:cubicBezTo>
                  <a:pt x="818" y="348"/>
                  <a:pt x="818" y="348"/>
                  <a:pt x="818" y="348"/>
                </a:cubicBezTo>
                <a:cubicBezTo>
                  <a:pt x="923" y="281"/>
                  <a:pt x="923" y="281"/>
                  <a:pt x="923" y="281"/>
                </a:cubicBezTo>
                <a:cubicBezTo>
                  <a:pt x="818" y="215"/>
                  <a:pt x="818" y="215"/>
                  <a:pt x="818" y="215"/>
                </a:cubicBezTo>
                <a:cubicBezTo>
                  <a:pt x="818" y="0"/>
                  <a:pt x="818" y="0"/>
                  <a:pt x="818" y="0"/>
                </a:cubicBezTo>
                <a:cubicBezTo>
                  <a:pt x="817" y="0"/>
                  <a:pt x="815" y="0"/>
                  <a:pt x="813" y="0"/>
                </a:cubicBezTo>
                <a:cubicBezTo>
                  <a:pt x="652" y="0"/>
                  <a:pt x="496" y="31"/>
                  <a:pt x="349" y="94"/>
                </a:cubicBezTo>
                <a:cubicBezTo>
                  <a:pt x="219" y="148"/>
                  <a:pt x="102" y="224"/>
                  <a:pt x="0" y="320"/>
                </a:cubicBezTo>
                <a:lnTo>
                  <a:pt x="107" y="4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618133" y="2492531"/>
            <a:ext cx="420954" cy="370498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16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74165" y="3389293"/>
            <a:ext cx="444702" cy="43993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21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54036" y="2410976"/>
            <a:ext cx="304800" cy="448328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28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Freeform 66"/>
          <p:cNvSpPr>
            <a:spLocks noEditPoints="1"/>
          </p:cNvSpPr>
          <p:nvPr/>
        </p:nvSpPr>
        <p:spPr bwMode="auto">
          <a:xfrm>
            <a:off x="6425398" y="5477445"/>
            <a:ext cx="430666" cy="42911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31"/>
          <p:cNvSpPr>
            <a:spLocks noEditPoints="1"/>
          </p:cNvSpPr>
          <p:nvPr/>
        </p:nvSpPr>
        <p:spPr bwMode="auto">
          <a:xfrm>
            <a:off x="4409310" y="3170583"/>
            <a:ext cx="421782" cy="569656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5097690" y="5393244"/>
            <a:ext cx="460694" cy="38436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Freeform 186"/>
          <p:cNvSpPr>
            <a:spLocks noEditPoints="1"/>
          </p:cNvSpPr>
          <p:nvPr/>
        </p:nvSpPr>
        <p:spPr bwMode="auto">
          <a:xfrm>
            <a:off x="4334237" y="4465896"/>
            <a:ext cx="456990" cy="375228"/>
          </a:xfrm>
          <a:custGeom>
            <a:avLst/>
            <a:gdLst>
              <a:gd name="T0" fmla="*/ 845 w 3442"/>
              <a:gd name="T1" fmla="*/ 2446 h 2821"/>
              <a:gd name="T2" fmla="*/ 858 w 3442"/>
              <a:gd name="T3" fmla="*/ 2555 h 2821"/>
              <a:gd name="T4" fmla="*/ 1925 w 3442"/>
              <a:gd name="T5" fmla="*/ 2578 h 2821"/>
              <a:gd name="T6" fmla="*/ 1991 w 3442"/>
              <a:gd name="T7" fmla="*/ 2491 h 2821"/>
              <a:gd name="T8" fmla="*/ 1925 w 3442"/>
              <a:gd name="T9" fmla="*/ 2404 h 2821"/>
              <a:gd name="T10" fmla="*/ 2788 w 3442"/>
              <a:gd name="T11" fmla="*/ 2021 h 2821"/>
              <a:gd name="T12" fmla="*/ 2748 w 3442"/>
              <a:gd name="T13" fmla="*/ 2123 h 2821"/>
              <a:gd name="T14" fmla="*/ 2834 w 3442"/>
              <a:gd name="T15" fmla="*/ 2189 h 2821"/>
              <a:gd name="T16" fmla="*/ 3177 w 3442"/>
              <a:gd name="T17" fmla="*/ 2145 h 2821"/>
              <a:gd name="T18" fmla="*/ 3163 w 3442"/>
              <a:gd name="T19" fmla="*/ 2036 h 2821"/>
              <a:gd name="T20" fmla="*/ 2197 w 3442"/>
              <a:gd name="T21" fmla="*/ 2009 h 2821"/>
              <a:gd name="T22" fmla="*/ 2110 w 3442"/>
              <a:gd name="T23" fmla="*/ 2076 h 2821"/>
              <a:gd name="T24" fmla="*/ 2151 w 3442"/>
              <a:gd name="T25" fmla="*/ 2177 h 2821"/>
              <a:gd name="T26" fmla="*/ 2507 w 3442"/>
              <a:gd name="T27" fmla="*/ 2177 h 2821"/>
              <a:gd name="T28" fmla="*/ 2549 w 3442"/>
              <a:gd name="T29" fmla="*/ 2076 h 2821"/>
              <a:gd name="T30" fmla="*/ 2462 w 3442"/>
              <a:gd name="T31" fmla="*/ 2009 h 2821"/>
              <a:gd name="T32" fmla="*/ 1496 w 3442"/>
              <a:gd name="T33" fmla="*/ 2036 h 2821"/>
              <a:gd name="T34" fmla="*/ 1482 w 3442"/>
              <a:gd name="T35" fmla="*/ 2145 h 2821"/>
              <a:gd name="T36" fmla="*/ 1824 w 3442"/>
              <a:gd name="T37" fmla="*/ 2189 h 2821"/>
              <a:gd name="T38" fmla="*/ 1911 w 3442"/>
              <a:gd name="T39" fmla="*/ 2123 h 2821"/>
              <a:gd name="T40" fmla="*/ 1869 w 3442"/>
              <a:gd name="T41" fmla="*/ 2021 h 2821"/>
              <a:gd name="T42" fmla="*/ 898 w 3442"/>
              <a:gd name="T43" fmla="*/ 2013 h 2821"/>
              <a:gd name="T44" fmla="*/ 832 w 3442"/>
              <a:gd name="T45" fmla="*/ 2099 h 2821"/>
              <a:gd name="T46" fmla="*/ 898 w 3442"/>
              <a:gd name="T47" fmla="*/ 2186 h 2821"/>
              <a:gd name="T48" fmla="*/ 1251 w 3442"/>
              <a:gd name="T49" fmla="*/ 2163 h 2821"/>
              <a:gd name="T50" fmla="*/ 1264 w 3442"/>
              <a:gd name="T51" fmla="*/ 2054 h 2821"/>
              <a:gd name="T52" fmla="*/ 922 w 3442"/>
              <a:gd name="T53" fmla="*/ 2009 h 2821"/>
              <a:gd name="T54" fmla="*/ 876 w 3442"/>
              <a:gd name="T55" fmla="*/ 1362 h 2821"/>
              <a:gd name="T56" fmla="*/ 832 w 3442"/>
              <a:gd name="T57" fmla="*/ 1625 h 2821"/>
              <a:gd name="T58" fmla="*/ 898 w 3442"/>
              <a:gd name="T59" fmla="*/ 1749 h 2821"/>
              <a:gd name="T60" fmla="*/ 1270 w 3442"/>
              <a:gd name="T61" fmla="*/ 1771 h 2821"/>
              <a:gd name="T62" fmla="*/ 1377 w 3442"/>
              <a:gd name="T63" fmla="*/ 1683 h 2821"/>
              <a:gd name="T64" fmla="*/ 1377 w 3442"/>
              <a:gd name="T65" fmla="*/ 1409 h 2821"/>
              <a:gd name="T66" fmla="*/ 1270 w 3442"/>
              <a:gd name="T67" fmla="*/ 1321 h 2821"/>
              <a:gd name="T68" fmla="*/ 3283 w 3442"/>
              <a:gd name="T69" fmla="*/ 1091 h 2821"/>
              <a:gd name="T70" fmla="*/ 3416 w 3442"/>
              <a:gd name="T71" fmla="*/ 1184 h 2821"/>
              <a:gd name="T72" fmla="*/ 3439 w 3442"/>
              <a:gd name="T73" fmla="*/ 2661 h 2821"/>
              <a:gd name="T74" fmla="*/ 3346 w 3442"/>
              <a:gd name="T75" fmla="*/ 2795 h 2821"/>
              <a:gd name="T76" fmla="*/ 718 w 3442"/>
              <a:gd name="T77" fmla="*/ 2818 h 2821"/>
              <a:gd name="T78" fmla="*/ 585 w 3442"/>
              <a:gd name="T79" fmla="*/ 2724 h 2821"/>
              <a:gd name="T80" fmla="*/ 561 w 3442"/>
              <a:gd name="T81" fmla="*/ 1248 h 2821"/>
              <a:gd name="T82" fmla="*/ 654 w 3442"/>
              <a:gd name="T83" fmla="*/ 1114 h 2821"/>
              <a:gd name="T84" fmla="*/ 179 w 3442"/>
              <a:gd name="T85" fmla="*/ 690 h 2821"/>
              <a:gd name="T86" fmla="*/ 2749 w 3442"/>
              <a:gd name="T87" fmla="*/ 0 h 2821"/>
              <a:gd name="T88" fmla="*/ 2917 w 3442"/>
              <a:gd name="T89" fmla="*/ 70 h 2821"/>
              <a:gd name="T90" fmla="*/ 2987 w 3442"/>
              <a:gd name="T91" fmla="*/ 239 h 2821"/>
              <a:gd name="T92" fmla="*/ 618 w 3442"/>
              <a:gd name="T93" fmla="*/ 933 h 2821"/>
              <a:gd name="T94" fmla="*/ 446 w 3442"/>
              <a:gd name="T95" fmla="*/ 1069 h 2821"/>
              <a:gd name="T96" fmla="*/ 379 w 3442"/>
              <a:gd name="T97" fmla="*/ 1283 h 2821"/>
              <a:gd name="T98" fmla="*/ 129 w 3442"/>
              <a:gd name="T99" fmla="*/ 1906 h 2821"/>
              <a:gd name="T100" fmla="*/ 13 w 3442"/>
              <a:gd name="T101" fmla="*/ 1770 h 2821"/>
              <a:gd name="T102" fmla="*/ 13 w 3442"/>
              <a:gd name="T103" fmla="*/ 164 h 2821"/>
              <a:gd name="T104" fmla="*/ 129 w 3442"/>
              <a:gd name="T105" fmla="*/ 27 h 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2" h="2821">
                <a:moveTo>
                  <a:pt x="922" y="2400"/>
                </a:moveTo>
                <a:lnTo>
                  <a:pt x="898" y="2404"/>
                </a:lnTo>
                <a:lnTo>
                  <a:pt x="877" y="2413"/>
                </a:lnTo>
                <a:lnTo>
                  <a:pt x="858" y="2427"/>
                </a:lnTo>
                <a:lnTo>
                  <a:pt x="845" y="2446"/>
                </a:lnTo>
                <a:lnTo>
                  <a:pt x="835" y="2467"/>
                </a:lnTo>
                <a:lnTo>
                  <a:pt x="832" y="2491"/>
                </a:lnTo>
                <a:lnTo>
                  <a:pt x="835" y="2515"/>
                </a:lnTo>
                <a:lnTo>
                  <a:pt x="845" y="2536"/>
                </a:lnTo>
                <a:lnTo>
                  <a:pt x="858" y="2555"/>
                </a:lnTo>
                <a:lnTo>
                  <a:pt x="877" y="2569"/>
                </a:lnTo>
                <a:lnTo>
                  <a:pt x="898" y="2578"/>
                </a:lnTo>
                <a:lnTo>
                  <a:pt x="922" y="2581"/>
                </a:lnTo>
                <a:lnTo>
                  <a:pt x="1901" y="2581"/>
                </a:lnTo>
                <a:lnTo>
                  <a:pt x="1925" y="2578"/>
                </a:lnTo>
                <a:lnTo>
                  <a:pt x="1946" y="2569"/>
                </a:lnTo>
                <a:lnTo>
                  <a:pt x="1964" y="2555"/>
                </a:lnTo>
                <a:lnTo>
                  <a:pt x="1978" y="2536"/>
                </a:lnTo>
                <a:lnTo>
                  <a:pt x="1987" y="2515"/>
                </a:lnTo>
                <a:lnTo>
                  <a:pt x="1991" y="2491"/>
                </a:lnTo>
                <a:lnTo>
                  <a:pt x="1987" y="2467"/>
                </a:lnTo>
                <a:lnTo>
                  <a:pt x="1978" y="2446"/>
                </a:lnTo>
                <a:lnTo>
                  <a:pt x="1964" y="2427"/>
                </a:lnTo>
                <a:lnTo>
                  <a:pt x="1946" y="2413"/>
                </a:lnTo>
                <a:lnTo>
                  <a:pt x="1925" y="2404"/>
                </a:lnTo>
                <a:lnTo>
                  <a:pt x="1901" y="2400"/>
                </a:lnTo>
                <a:lnTo>
                  <a:pt x="922" y="2400"/>
                </a:lnTo>
                <a:close/>
                <a:moveTo>
                  <a:pt x="2834" y="2009"/>
                </a:moveTo>
                <a:lnTo>
                  <a:pt x="2810" y="2013"/>
                </a:lnTo>
                <a:lnTo>
                  <a:pt x="2788" y="2021"/>
                </a:lnTo>
                <a:lnTo>
                  <a:pt x="2771" y="2036"/>
                </a:lnTo>
                <a:lnTo>
                  <a:pt x="2757" y="2054"/>
                </a:lnTo>
                <a:lnTo>
                  <a:pt x="2748" y="2076"/>
                </a:lnTo>
                <a:lnTo>
                  <a:pt x="2744" y="2099"/>
                </a:lnTo>
                <a:lnTo>
                  <a:pt x="2748" y="2123"/>
                </a:lnTo>
                <a:lnTo>
                  <a:pt x="2757" y="2145"/>
                </a:lnTo>
                <a:lnTo>
                  <a:pt x="2771" y="2163"/>
                </a:lnTo>
                <a:lnTo>
                  <a:pt x="2788" y="2177"/>
                </a:lnTo>
                <a:lnTo>
                  <a:pt x="2810" y="2186"/>
                </a:lnTo>
                <a:lnTo>
                  <a:pt x="2834" y="2189"/>
                </a:lnTo>
                <a:lnTo>
                  <a:pt x="3099" y="2189"/>
                </a:lnTo>
                <a:lnTo>
                  <a:pt x="3123" y="2186"/>
                </a:lnTo>
                <a:lnTo>
                  <a:pt x="3144" y="2177"/>
                </a:lnTo>
                <a:lnTo>
                  <a:pt x="3163" y="2163"/>
                </a:lnTo>
                <a:lnTo>
                  <a:pt x="3177" y="2145"/>
                </a:lnTo>
                <a:lnTo>
                  <a:pt x="3186" y="2123"/>
                </a:lnTo>
                <a:lnTo>
                  <a:pt x="3189" y="2099"/>
                </a:lnTo>
                <a:lnTo>
                  <a:pt x="3186" y="2076"/>
                </a:lnTo>
                <a:lnTo>
                  <a:pt x="3177" y="2054"/>
                </a:lnTo>
                <a:lnTo>
                  <a:pt x="3163" y="2036"/>
                </a:lnTo>
                <a:lnTo>
                  <a:pt x="3144" y="2021"/>
                </a:lnTo>
                <a:lnTo>
                  <a:pt x="3123" y="2013"/>
                </a:lnTo>
                <a:lnTo>
                  <a:pt x="3099" y="2009"/>
                </a:lnTo>
                <a:lnTo>
                  <a:pt x="2834" y="2009"/>
                </a:lnTo>
                <a:close/>
                <a:moveTo>
                  <a:pt x="2197" y="2009"/>
                </a:moveTo>
                <a:lnTo>
                  <a:pt x="2173" y="2013"/>
                </a:lnTo>
                <a:lnTo>
                  <a:pt x="2151" y="2021"/>
                </a:lnTo>
                <a:lnTo>
                  <a:pt x="2133" y="2036"/>
                </a:lnTo>
                <a:lnTo>
                  <a:pt x="2120" y="2054"/>
                </a:lnTo>
                <a:lnTo>
                  <a:pt x="2110" y="2076"/>
                </a:lnTo>
                <a:lnTo>
                  <a:pt x="2107" y="2099"/>
                </a:lnTo>
                <a:lnTo>
                  <a:pt x="2110" y="2123"/>
                </a:lnTo>
                <a:lnTo>
                  <a:pt x="2120" y="2145"/>
                </a:lnTo>
                <a:lnTo>
                  <a:pt x="2133" y="2163"/>
                </a:lnTo>
                <a:lnTo>
                  <a:pt x="2151" y="2177"/>
                </a:lnTo>
                <a:lnTo>
                  <a:pt x="2173" y="2186"/>
                </a:lnTo>
                <a:lnTo>
                  <a:pt x="2197" y="2189"/>
                </a:lnTo>
                <a:lnTo>
                  <a:pt x="2462" y="2189"/>
                </a:lnTo>
                <a:lnTo>
                  <a:pt x="2486" y="2186"/>
                </a:lnTo>
                <a:lnTo>
                  <a:pt x="2507" y="2177"/>
                </a:lnTo>
                <a:lnTo>
                  <a:pt x="2526" y="2163"/>
                </a:lnTo>
                <a:lnTo>
                  <a:pt x="2539" y="2145"/>
                </a:lnTo>
                <a:lnTo>
                  <a:pt x="2549" y="2123"/>
                </a:lnTo>
                <a:lnTo>
                  <a:pt x="2552" y="2099"/>
                </a:lnTo>
                <a:lnTo>
                  <a:pt x="2549" y="2076"/>
                </a:lnTo>
                <a:lnTo>
                  <a:pt x="2539" y="2054"/>
                </a:lnTo>
                <a:lnTo>
                  <a:pt x="2526" y="2036"/>
                </a:lnTo>
                <a:lnTo>
                  <a:pt x="2507" y="2021"/>
                </a:lnTo>
                <a:lnTo>
                  <a:pt x="2486" y="2013"/>
                </a:lnTo>
                <a:lnTo>
                  <a:pt x="2462" y="2009"/>
                </a:lnTo>
                <a:lnTo>
                  <a:pt x="2197" y="2009"/>
                </a:lnTo>
                <a:close/>
                <a:moveTo>
                  <a:pt x="1560" y="2009"/>
                </a:moveTo>
                <a:lnTo>
                  <a:pt x="1535" y="2013"/>
                </a:lnTo>
                <a:lnTo>
                  <a:pt x="1513" y="2021"/>
                </a:lnTo>
                <a:lnTo>
                  <a:pt x="1496" y="2036"/>
                </a:lnTo>
                <a:lnTo>
                  <a:pt x="1482" y="2054"/>
                </a:lnTo>
                <a:lnTo>
                  <a:pt x="1473" y="2076"/>
                </a:lnTo>
                <a:lnTo>
                  <a:pt x="1470" y="2099"/>
                </a:lnTo>
                <a:lnTo>
                  <a:pt x="1473" y="2123"/>
                </a:lnTo>
                <a:lnTo>
                  <a:pt x="1482" y="2145"/>
                </a:lnTo>
                <a:lnTo>
                  <a:pt x="1496" y="2163"/>
                </a:lnTo>
                <a:lnTo>
                  <a:pt x="1513" y="2177"/>
                </a:lnTo>
                <a:lnTo>
                  <a:pt x="1535" y="2186"/>
                </a:lnTo>
                <a:lnTo>
                  <a:pt x="1560" y="2189"/>
                </a:lnTo>
                <a:lnTo>
                  <a:pt x="1824" y="2189"/>
                </a:lnTo>
                <a:lnTo>
                  <a:pt x="1848" y="2186"/>
                </a:lnTo>
                <a:lnTo>
                  <a:pt x="1869" y="2177"/>
                </a:lnTo>
                <a:lnTo>
                  <a:pt x="1888" y="2163"/>
                </a:lnTo>
                <a:lnTo>
                  <a:pt x="1902" y="2145"/>
                </a:lnTo>
                <a:lnTo>
                  <a:pt x="1911" y="2123"/>
                </a:lnTo>
                <a:lnTo>
                  <a:pt x="1914" y="2099"/>
                </a:lnTo>
                <a:lnTo>
                  <a:pt x="1911" y="2076"/>
                </a:lnTo>
                <a:lnTo>
                  <a:pt x="1902" y="2054"/>
                </a:lnTo>
                <a:lnTo>
                  <a:pt x="1888" y="2036"/>
                </a:lnTo>
                <a:lnTo>
                  <a:pt x="1869" y="2021"/>
                </a:lnTo>
                <a:lnTo>
                  <a:pt x="1848" y="2013"/>
                </a:lnTo>
                <a:lnTo>
                  <a:pt x="1824" y="2009"/>
                </a:lnTo>
                <a:lnTo>
                  <a:pt x="1560" y="2009"/>
                </a:lnTo>
                <a:close/>
                <a:moveTo>
                  <a:pt x="922" y="2009"/>
                </a:moveTo>
                <a:lnTo>
                  <a:pt x="898" y="2013"/>
                </a:lnTo>
                <a:lnTo>
                  <a:pt x="877" y="2021"/>
                </a:lnTo>
                <a:lnTo>
                  <a:pt x="858" y="2036"/>
                </a:lnTo>
                <a:lnTo>
                  <a:pt x="845" y="2054"/>
                </a:lnTo>
                <a:lnTo>
                  <a:pt x="835" y="2076"/>
                </a:lnTo>
                <a:lnTo>
                  <a:pt x="832" y="2099"/>
                </a:lnTo>
                <a:lnTo>
                  <a:pt x="835" y="2123"/>
                </a:lnTo>
                <a:lnTo>
                  <a:pt x="845" y="2145"/>
                </a:lnTo>
                <a:lnTo>
                  <a:pt x="858" y="2163"/>
                </a:lnTo>
                <a:lnTo>
                  <a:pt x="877" y="2177"/>
                </a:lnTo>
                <a:lnTo>
                  <a:pt x="898" y="2186"/>
                </a:lnTo>
                <a:lnTo>
                  <a:pt x="922" y="2189"/>
                </a:lnTo>
                <a:lnTo>
                  <a:pt x="1187" y="2189"/>
                </a:lnTo>
                <a:lnTo>
                  <a:pt x="1211" y="2186"/>
                </a:lnTo>
                <a:lnTo>
                  <a:pt x="1232" y="2177"/>
                </a:lnTo>
                <a:lnTo>
                  <a:pt x="1251" y="2163"/>
                </a:lnTo>
                <a:lnTo>
                  <a:pt x="1264" y="2145"/>
                </a:lnTo>
                <a:lnTo>
                  <a:pt x="1274" y="2123"/>
                </a:lnTo>
                <a:lnTo>
                  <a:pt x="1277" y="2099"/>
                </a:lnTo>
                <a:lnTo>
                  <a:pt x="1274" y="2076"/>
                </a:lnTo>
                <a:lnTo>
                  <a:pt x="1264" y="2054"/>
                </a:lnTo>
                <a:lnTo>
                  <a:pt x="1251" y="2036"/>
                </a:lnTo>
                <a:lnTo>
                  <a:pt x="1232" y="2021"/>
                </a:lnTo>
                <a:lnTo>
                  <a:pt x="1211" y="2013"/>
                </a:lnTo>
                <a:lnTo>
                  <a:pt x="1187" y="2009"/>
                </a:lnTo>
                <a:lnTo>
                  <a:pt x="922" y="2009"/>
                </a:lnTo>
                <a:close/>
                <a:moveTo>
                  <a:pt x="982" y="1318"/>
                </a:moveTo>
                <a:lnTo>
                  <a:pt x="951" y="1321"/>
                </a:lnTo>
                <a:lnTo>
                  <a:pt x="924" y="1329"/>
                </a:lnTo>
                <a:lnTo>
                  <a:pt x="898" y="1343"/>
                </a:lnTo>
                <a:lnTo>
                  <a:pt x="876" y="1362"/>
                </a:lnTo>
                <a:lnTo>
                  <a:pt x="858" y="1384"/>
                </a:lnTo>
                <a:lnTo>
                  <a:pt x="845" y="1409"/>
                </a:lnTo>
                <a:lnTo>
                  <a:pt x="835" y="1438"/>
                </a:lnTo>
                <a:lnTo>
                  <a:pt x="832" y="1468"/>
                </a:lnTo>
                <a:lnTo>
                  <a:pt x="832" y="1625"/>
                </a:lnTo>
                <a:lnTo>
                  <a:pt x="835" y="1654"/>
                </a:lnTo>
                <a:lnTo>
                  <a:pt x="845" y="1683"/>
                </a:lnTo>
                <a:lnTo>
                  <a:pt x="858" y="1708"/>
                </a:lnTo>
                <a:lnTo>
                  <a:pt x="876" y="1730"/>
                </a:lnTo>
                <a:lnTo>
                  <a:pt x="898" y="1749"/>
                </a:lnTo>
                <a:lnTo>
                  <a:pt x="924" y="1762"/>
                </a:lnTo>
                <a:lnTo>
                  <a:pt x="951" y="1771"/>
                </a:lnTo>
                <a:lnTo>
                  <a:pt x="982" y="1774"/>
                </a:lnTo>
                <a:lnTo>
                  <a:pt x="1239" y="1774"/>
                </a:lnTo>
                <a:lnTo>
                  <a:pt x="1270" y="1771"/>
                </a:lnTo>
                <a:lnTo>
                  <a:pt x="1298" y="1762"/>
                </a:lnTo>
                <a:lnTo>
                  <a:pt x="1323" y="1749"/>
                </a:lnTo>
                <a:lnTo>
                  <a:pt x="1345" y="1730"/>
                </a:lnTo>
                <a:lnTo>
                  <a:pt x="1363" y="1708"/>
                </a:lnTo>
                <a:lnTo>
                  <a:pt x="1377" y="1683"/>
                </a:lnTo>
                <a:lnTo>
                  <a:pt x="1386" y="1654"/>
                </a:lnTo>
                <a:lnTo>
                  <a:pt x="1389" y="1625"/>
                </a:lnTo>
                <a:lnTo>
                  <a:pt x="1389" y="1468"/>
                </a:lnTo>
                <a:lnTo>
                  <a:pt x="1386" y="1438"/>
                </a:lnTo>
                <a:lnTo>
                  <a:pt x="1377" y="1409"/>
                </a:lnTo>
                <a:lnTo>
                  <a:pt x="1363" y="1384"/>
                </a:lnTo>
                <a:lnTo>
                  <a:pt x="1345" y="1362"/>
                </a:lnTo>
                <a:lnTo>
                  <a:pt x="1323" y="1343"/>
                </a:lnTo>
                <a:lnTo>
                  <a:pt x="1298" y="1329"/>
                </a:lnTo>
                <a:lnTo>
                  <a:pt x="1270" y="1321"/>
                </a:lnTo>
                <a:lnTo>
                  <a:pt x="1239" y="1318"/>
                </a:lnTo>
                <a:lnTo>
                  <a:pt x="982" y="1318"/>
                </a:lnTo>
                <a:close/>
                <a:moveTo>
                  <a:pt x="753" y="1088"/>
                </a:moveTo>
                <a:lnTo>
                  <a:pt x="3248" y="1088"/>
                </a:lnTo>
                <a:lnTo>
                  <a:pt x="3283" y="1091"/>
                </a:lnTo>
                <a:lnTo>
                  <a:pt x="3316" y="1100"/>
                </a:lnTo>
                <a:lnTo>
                  <a:pt x="3346" y="1114"/>
                </a:lnTo>
                <a:lnTo>
                  <a:pt x="3373" y="1134"/>
                </a:lnTo>
                <a:lnTo>
                  <a:pt x="3396" y="1157"/>
                </a:lnTo>
                <a:lnTo>
                  <a:pt x="3416" y="1184"/>
                </a:lnTo>
                <a:lnTo>
                  <a:pt x="3431" y="1215"/>
                </a:lnTo>
                <a:lnTo>
                  <a:pt x="3439" y="1248"/>
                </a:lnTo>
                <a:lnTo>
                  <a:pt x="3442" y="1283"/>
                </a:lnTo>
                <a:lnTo>
                  <a:pt x="3442" y="2625"/>
                </a:lnTo>
                <a:lnTo>
                  <a:pt x="3439" y="2661"/>
                </a:lnTo>
                <a:lnTo>
                  <a:pt x="3431" y="2694"/>
                </a:lnTo>
                <a:lnTo>
                  <a:pt x="3416" y="2724"/>
                </a:lnTo>
                <a:lnTo>
                  <a:pt x="3396" y="2752"/>
                </a:lnTo>
                <a:lnTo>
                  <a:pt x="3373" y="2776"/>
                </a:lnTo>
                <a:lnTo>
                  <a:pt x="3346" y="2795"/>
                </a:lnTo>
                <a:lnTo>
                  <a:pt x="3316" y="2809"/>
                </a:lnTo>
                <a:lnTo>
                  <a:pt x="3283" y="2818"/>
                </a:lnTo>
                <a:lnTo>
                  <a:pt x="3248" y="2821"/>
                </a:lnTo>
                <a:lnTo>
                  <a:pt x="753" y="2821"/>
                </a:lnTo>
                <a:lnTo>
                  <a:pt x="718" y="2818"/>
                </a:lnTo>
                <a:lnTo>
                  <a:pt x="685" y="2809"/>
                </a:lnTo>
                <a:lnTo>
                  <a:pt x="654" y="2795"/>
                </a:lnTo>
                <a:lnTo>
                  <a:pt x="627" y="2776"/>
                </a:lnTo>
                <a:lnTo>
                  <a:pt x="604" y="2752"/>
                </a:lnTo>
                <a:lnTo>
                  <a:pt x="585" y="2724"/>
                </a:lnTo>
                <a:lnTo>
                  <a:pt x="570" y="2694"/>
                </a:lnTo>
                <a:lnTo>
                  <a:pt x="561" y="2661"/>
                </a:lnTo>
                <a:lnTo>
                  <a:pt x="558" y="2625"/>
                </a:lnTo>
                <a:lnTo>
                  <a:pt x="558" y="1283"/>
                </a:lnTo>
                <a:lnTo>
                  <a:pt x="561" y="1248"/>
                </a:lnTo>
                <a:lnTo>
                  <a:pt x="570" y="1215"/>
                </a:lnTo>
                <a:lnTo>
                  <a:pt x="585" y="1184"/>
                </a:lnTo>
                <a:lnTo>
                  <a:pt x="604" y="1157"/>
                </a:lnTo>
                <a:lnTo>
                  <a:pt x="627" y="1134"/>
                </a:lnTo>
                <a:lnTo>
                  <a:pt x="654" y="1114"/>
                </a:lnTo>
                <a:lnTo>
                  <a:pt x="685" y="1100"/>
                </a:lnTo>
                <a:lnTo>
                  <a:pt x="718" y="1091"/>
                </a:lnTo>
                <a:lnTo>
                  <a:pt x="753" y="1088"/>
                </a:lnTo>
                <a:close/>
                <a:moveTo>
                  <a:pt x="179" y="397"/>
                </a:moveTo>
                <a:lnTo>
                  <a:pt x="179" y="690"/>
                </a:lnTo>
                <a:lnTo>
                  <a:pt x="2807" y="690"/>
                </a:lnTo>
                <a:lnTo>
                  <a:pt x="2807" y="397"/>
                </a:lnTo>
                <a:lnTo>
                  <a:pt x="179" y="397"/>
                </a:lnTo>
                <a:close/>
                <a:moveTo>
                  <a:pt x="239" y="0"/>
                </a:moveTo>
                <a:lnTo>
                  <a:pt x="2749" y="0"/>
                </a:lnTo>
                <a:lnTo>
                  <a:pt x="2787" y="3"/>
                </a:lnTo>
                <a:lnTo>
                  <a:pt x="2824" y="12"/>
                </a:lnTo>
                <a:lnTo>
                  <a:pt x="2857" y="27"/>
                </a:lnTo>
                <a:lnTo>
                  <a:pt x="2889" y="46"/>
                </a:lnTo>
                <a:lnTo>
                  <a:pt x="2917" y="70"/>
                </a:lnTo>
                <a:lnTo>
                  <a:pt x="2941" y="99"/>
                </a:lnTo>
                <a:lnTo>
                  <a:pt x="2960" y="130"/>
                </a:lnTo>
                <a:lnTo>
                  <a:pt x="2975" y="164"/>
                </a:lnTo>
                <a:lnTo>
                  <a:pt x="2984" y="201"/>
                </a:lnTo>
                <a:lnTo>
                  <a:pt x="2987" y="239"/>
                </a:lnTo>
                <a:lnTo>
                  <a:pt x="2987" y="908"/>
                </a:lnTo>
                <a:lnTo>
                  <a:pt x="753" y="908"/>
                </a:lnTo>
                <a:lnTo>
                  <a:pt x="705" y="910"/>
                </a:lnTo>
                <a:lnTo>
                  <a:pt x="660" y="919"/>
                </a:lnTo>
                <a:lnTo>
                  <a:pt x="618" y="933"/>
                </a:lnTo>
                <a:lnTo>
                  <a:pt x="577" y="952"/>
                </a:lnTo>
                <a:lnTo>
                  <a:pt x="539" y="975"/>
                </a:lnTo>
                <a:lnTo>
                  <a:pt x="504" y="1003"/>
                </a:lnTo>
                <a:lnTo>
                  <a:pt x="473" y="1034"/>
                </a:lnTo>
                <a:lnTo>
                  <a:pt x="446" y="1069"/>
                </a:lnTo>
                <a:lnTo>
                  <a:pt x="423" y="1107"/>
                </a:lnTo>
                <a:lnTo>
                  <a:pt x="404" y="1148"/>
                </a:lnTo>
                <a:lnTo>
                  <a:pt x="390" y="1191"/>
                </a:lnTo>
                <a:lnTo>
                  <a:pt x="382" y="1236"/>
                </a:lnTo>
                <a:lnTo>
                  <a:pt x="379" y="1283"/>
                </a:lnTo>
                <a:lnTo>
                  <a:pt x="379" y="1934"/>
                </a:lnTo>
                <a:lnTo>
                  <a:pt x="239" y="1934"/>
                </a:lnTo>
                <a:lnTo>
                  <a:pt x="200" y="1931"/>
                </a:lnTo>
                <a:lnTo>
                  <a:pt x="163" y="1921"/>
                </a:lnTo>
                <a:lnTo>
                  <a:pt x="129" y="1906"/>
                </a:lnTo>
                <a:lnTo>
                  <a:pt x="97" y="1888"/>
                </a:lnTo>
                <a:lnTo>
                  <a:pt x="70" y="1863"/>
                </a:lnTo>
                <a:lnTo>
                  <a:pt x="46" y="1836"/>
                </a:lnTo>
                <a:lnTo>
                  <a:pt x="26" y="1804"/>
                </a:lnTo>
                <a:lnTo>
                  <a:pt x="13" y="1770"/>
                </a:lnTo>
                <a:lnTo>
                  <a:pt x="3" y="1733"/>
                </a:lnTo>
                <a:lnTo>
                  <a:pt x="0" y="1694"/>
                </a:lnTo>
                <a:lnTo>
                  <a:pt x="0" y="239"/>
                </a:lnTo>
                <a:lnTo>
                  <a:pt x="3" y="201"/>
                </a:lnTo>
                <a:lnTo>
                  <a:pt x="13" y="164"/>
                </a:lnTo>
                <a:lnTo>
                  <a:pt x="26" y="130"/>
                </a:lnTo>
                <a:lnTo>
                  <a:pt x="46" y="99"/>
                </a:lnTo>
                <a:lnTo>
                  <a:pt x="70" y="70"/>
                </a:lnTo>
                <a:lnTo>
                  <a:pt x="97" y="46"/>
                </a:lnTo>
                <a:lnTo>
                  <a:pt x="129" y="27"/>
                </a:lnTo>
                <a:lnTo>
                  <a:pt x="163" y="12"/>
                </a:lnTo>
                <a:lnTo>
                  <a:pt x="200" y="3"/>
                </a:lnTo>
                <a:lnTo>
                  <a:pt x="2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7374165" y="4629939"/>
            <a:ext cx="394977" cy="458479"/>
            <a:chOff x="8183563" y="5767388"/>
            <a:chExt cx="493712" cy="573088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8183563" y="5767388"/>
              <a:ext cx="493712" cy="573088"/>
            </a:xfrm>
            <a:custGeom>
              <a:avLst/>
              <a:gdLst>
                <a:gd name="T0" fmla="*/ 1296 w 3107"/>
                <a:gd name="T1" fmla="*/ 663 h 3607"/>
                <a:gd name="T2" fmla="*/ 986 w 3107"/>
                <a:gd name="T3" fmla="*/ 780 h 3607"/>
                <a:gd name="T4" fmla="*/ 724 w 3107"/>
                <a:gd name="T5" fmla="*/ 978 h 3607"/>
                <a:gd name="T6" fmla="*/ 527 w 3107"/>
                <a:gd name="T7" fmla="*/ 1238 h 3607"/>
                <a:gd name="T8" fmla="*/ 409 w 3107"/>
                <a:gd name="T9" fmla="*/ 1548 h 3607"/>
                <a:gd name="T10" fmla="*/ 384 w 3107"/>
                <a:gd name="T11" fmla="*/ 1890 h 3607"/>
                <a:gd name="T12" fmla="*/ 458 w 3107"/>
                <a:gd name="T13" fmla="*/ 2219 h 3607"/>
                <a:gd name="T14" fmla="*/ 617 w 3107"/>
                <a:gd name="T15" fmla="*/ 2507 h 3607"/>
                <a:gd name="T16" fmla="*/ 848 w 3107"/>
                <a:gd name="T17" fmla="*/ 2737 h 3607"/>
                <a:gd name="T18" fmla="*/ 1135 w 3107"/>
                <a:gd name="T19" fmla="*/ 2896 h 3607"/>
                <a:gd name="T20" fmla="*/ 1466 w 3107"/>
                <a:gd name="T21" fmla="*/ 2970 h 3607"/>
                <a:gd name="T22" fmla="*/ 1810 w 3107"/>
                <a:gd name="T23" fmla="*/ 2945 h 3607"/>
                <a:gd name="T24" fmla="*/ 2121 w 3107"/>
                <a:gd name="T25" fmla="*/ 2827 h 3607"/>
                <a:gd name="T26" fmla="*/ 2383 w 3107"/>
                <a:gd name="T27" fmla="*/ 2631 h 3607"/>
                <a:gd name="T28" fmla="*/ 2580 w 3107"/>
                <a:gd name="T29" fmla="*/ 2370 h 3607"/>
                <a:gd name="T30" fmla="*/ 2697 w 3107"/>
                <a:gd name="T31" fmla="*/ 2059 h 3607"/>
                <a:gd name="T32" fmla="*/ 2723 w 3107"/>
                <a:gd name="T33" fmla="*/ 1717 h 3607"/>
                <a:gd name="T34" fmla="*/ 2649 w 3107"/>
                <a:gd name="T35" fmla="*/ 1387 h 3607"/>
                <a:gd name="T36" fmla="*/ 2489 w 3107"/>
                <a:gd name="T37" fmla="*/ 1101 h 3607"/>
                <a:gd name="T38" fmla="*/ 2258 w 3107"/>
                <a:gd name="T39" fmla="*/ 870 h 3607"/>
                <a:gd name="T40" fmla="*/ 1971 w 3107"/>
                <a:gd name="T41" fmla="*/ 711 h 3607"/>
                <a:gd name="T42" fmla="*/ 1640 w 3107"/>
                <a:gd name="T43" fmla="*/ 638 h 3607"/>
                <a:gd name="T44" fmla="*/ 1579 w 3107"/>
                <a:gd name="T45" fmla="*/ 7 h 3607"/>
                <a:gd name="T46" fmla="*/ 1726 w 3107"/>
                <a:gd name="T47" fmla="*/ 105 h 3607"/>
                <a:gd name="T48" fmla="*/ 2124 w 3107"/>
                <a:gd name="T49" fmla="*/ 330 h 3607"/>
                <a:gd name="T50" fmla="*/ 2552 w 3107"/>
                <a:gd name="T51" fmla="*/ 491 h 3607"/>
                <a:gd name="T52" fmla="*/ 2936 w 3107"/>
                <a:gd name="T53" fmla="*/ 560 h 3607"/>
                <a:gd name="T54" fmla="*/ 3082 w 3107"/>
                <a:gd name="T55" fmla="*/ 588 h 3607"/>
                <a:gd name="T56" fmla="*/ 3107 w 3107"/>
                <a:gd name="T57" fmla="*/ 655 h 3607"/>
                <a:gd name="T58" fmla="*/ 3099 w 3107"/>
                <a:gd name="T59" fmla="*/ 2046 h 3607"/>
                <a:gd name="T60" fmla="*/ 3045 w 3107"/>
                <a:gd name="T61" fmla="*/ 2341 h 3607"/>
                <a:gd name="T62" fmla="*/ 2920 w 3107"/>
                <a:gd name="T63" fmla="*/ 2611 h 3607"/>
                <a:gd name="T64" fmla="*/ 2709 w 3107"/>
                <a:gd name="T65" fmla="*/ 2889 h 3607"/>
                <a:gd name="T66" fmla="*/ 2425 w 3107"/>
                <a:gd name="T67" fmla="*/ 3151 h 3607"/>
                <a:gd name="T68" fmla="*/ 2099 w 3107"/>
                <a:gd name="T69" fmla="*/ 3364 h 3607"/>
                <a:gd name="T70" fmla="*/ 1703 w 3107"/>
                <a:gd name="T71" fmla="*/ 3553 h 3607"/>
                <a:gd name="T72" fmla="*/ 1539 w 3107"/>
                <a:gd name="T73" fmla="*/ 3607 h 3607"/>
                <a:gd name="T74" fmla="*/ 1199 w 3107"/>
                <a:gd name="T75" fmla="*/ 3466 h 3607"/>
                <a:gd name="T76" fmla="*/ 801 w 3107"/>
                <a:gd name="T77" fmla="*/ 3234 h 3607"/>
                <a:gd name="T78" fmla="*/ 443 w 3107"/>
                <a:gd name="T79" fmla="*/ 2936 h 3607"/>
                <a:gd name="T80" fmla="*/ 236 w 3107"/>
                <a:gd name="T81" fmla="*/ 2688 h 3607"/>
                <a:gd name="T82" fmla="*/ 89 w 3107"/>
                <a:gd name="T83" fmla="*/ 2405 h 3607"/>
                <a:gd name="T84" fmla="*/ 14 w 3107"/>
                <a:gd name="T85" fmla="*/ 2092 h 3607"/>
                <a:gd name="T86" fmla="*/ 0 w 3107"/>
                <a:gd name="T87" fmla="*/ 1091 h 3607"/>
                <a:gd name="T88" fmla="*/ 9 w 3107"/>
                <a:gd name="T89" fmla="*/ 605 h 3607"/>
                <a:gd name="T90" fmla="*/ 66 w 3107"/>
                <a:gd name="T91" fmla="*/ 572 h 3607"/>
                <a:gd name="T92" fmla="*/ 440 w 3107"/>
                <a:gd name="T93" fmla="*/ 520 h 3607"/>
                <a:gd name="T94" fmla="*/ 874 w 3107"/>
                <a:gd name="T95" fmla="*/ 378 h 3607"/>
                <a:gd name="T96" fmla="*/ 1283 w 3107"/>
                <a:gd name="T97" fmla="*/ 166 h 3607"/>
                <a:gd name="T98" fmla="*/ 1516 w 3107"/>
                <a:gd name="T99" fmla="*/ 13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7" h="3607">
                  <a:moveTo>
                    <a:pt x="1553" y="634"/>
                  </a:moveTo>
                  <a:lnTo>
                    <a:pt x="1466" y="638"/>
                  </a:lnTo>
                  <a:lnTo>
                    <a:pt x="1381" y="646"/>
                  </a:lnTo>
                  <a:lnTo>
                    <a:pt x="1296" y="663"/>
                  </a:lnTo>
                  <a:lnTo>
                    <a:pt x="1214" y="684"/>
                  </a:lnTo>
                  <a:lnTo>
                    <a:pt x="1135" y="711"/>
                  </a:lnTo>
                  <a:lnTo>
                    <a:pt x="1059" y="743"/>
                  </a:lnTo>
                  <a:lnTo>
                    <a:pt x="986" y="780"/>
                  </a:lnTo>
                  <a:lnTo>
                    <a:pt x="915" y="823"/>
                  </a:lnTo>
                  <a:lnTo>
                    <a:pt x="848" y="870"/>
                  </a:lnTo>
                  <a:lnTo>
                    <a:pt x="784" y="922"/>
                  </a:lnTo>
                  <a:lnTo>
                    <a:pt x="724" y="978"/>
                  </a:lnTo>
                  <a:lnTo>
                    <a:pt x="669" y="1037"/>
                  </a:lnTo>
                  <a:lnTo>
                    <a:pt x="617" y="1101"/>
                  </a:lnTo>
                  <a:lnTo>
                    <a:pt x="570" y="1167"/>
                  </a:lnTo>
                  <a:lnTo>
                    <a:pt x="527" y="1238"/>
                  </a:lnTo>
                  <a:lnTo>
                    <a:pt x="489" y="1311"/>
                  </a:lnTo>
                  <a:lnTo>
                    <a:pt x="458" y="1388"/>
                  </a:lnTo>
                  <a:lnTo>
                    <a:pt x="430" y="1467"/>
                  </a:lnTo>
                  <a:lnTo>
                    <a:pt x="409" y="1548"/>
                  </a:lnTo>
                  <a:lnTo>
                    <a:pt x="393" y="1631"/>
                  </a:lnTo>
                  <a:lnTo>
                    <a:pt x="384" y="1717"/>
                  </a:lnTo>
                  <a:lnTo>
                    <a:pt x="381" y="1804"/>
                  </a:lnTo>
                  <a:lnTo>
                    <a:pt x="384" y="1890"/>
                  </a:lnTo>
                  <a:lnTo>
                    <a:pt x="393" y="1976"/>
                  </a:lnTo>
                  <a:lnTo>
                    <a:pt x="409" y="2059"/>
                  </a:lnTo>
                  <a:lnTo>
                    <a:pt x="430" y="2140"/>
                  </a:lnTo>
                  <a:lnTo>
                    <a:pt x="458" y="2219"/>
                  </a:lnTo>
                  <a:lnTo>
                    <a:pt x="489" y="2296"/>
                  </a:lnTo>
                  <a:lnTo>
                    <a:pt x="527" y="2370"/>
                  </a:lnTo>
                  <a:lnTo>
                    <a:pt x="570" y="2440"/>
                  </a:lnTo>
                  <a:lnTo>
                    <a:pt x="617" y="2507"/>
                  </a:lnTo>
                  <a:lnTo>
                    <a:pt x="669" y="2570"/>
                  </a:lnTo>
                  <a:lnTo>
                    <a:pt x="724" y="2630"/>
                  </a:lnTo>
                  <a:lnTo>
                    <a:pt x="784" y="2686"/>
                  </a:lnTo>
                  <a:lnTo>
                    <a:pt x="848" y="2737"/>
                  </a:lnTo>
                  <a:lnTo>
                    <a:pt x="915" y="2784"/>
                  </a:lnTo>
                  <a:lnTo>
                    <a:pt x="986" y="2827"/>
                  </a:lnTo>
                  <a:lnTo>
                    <a:pt x="1059" y="2864"/>
                  </a:lnTo>
                  <a:lnTo>
                    <a:pt x="1135" y="2896"/>
                  </a:lnTo>
                  <a:lnTo>
                    <a:pt x="1214" y="2924"/>
                  </a:lnTo>
                  <a:lnTo>
                    <a:pt x="1296" y="2945"/>
                  </a:lnTo>
                  <a:lnTo>
                    <a:pt x="1381" y="2961"/>
                  </a:lnTo>
                  <a:lnTo>
                    <a:pt x="1466" y="2970"/>
                  </a:lnTo>
                  <a:lnTo>
                    <a:pt x="1553" y="2973"/>
                  </a:lnTo>
                  <a:lnTo>
                    <a:pt x="1640" y="2970"/>
                  </a:lnTo>
                  <a:lnTo>
                    <a:pt x="1726" y="2961"/>
                  </a:lnTo>
                  <a:lnTo>
                    <a:pt x="1810" y="2945"/>
                  </a:lnTo>
                  <a:lnTo>
                    <a:pt x="1892" y="2924"/>
                  </a:lnTo>
                  <a:lnTo>
                    <a:pt x="1971" y="2896"/>
                  </a:lnTo>
                  <a:lnTo>
                    <a:pt x="2047" y="2864"/>
                  </a:lnTo>
                  <a:lnTo>
                    <a:pt x="2121" y="2827"/>
                  </a:lnTo>
                  <a:lnTo>
                    <a:pt x="2191" y="2784"/>
                  </a:lnTo>
                  <a:lnTo>
                    <a:pt x="2258" y="2737"/>
                  </a:lnTo>
                  <a:lnTo>
                    <a:pt x="2322" y="2686"/>
                  </a:lnTo>
                  <a:lnTo>
                    <a:pt x="2383" y="2631"/>
                  </a:lnTo>
                  <a:lnTo>
                    <a:pt x="2438" y="2570"/>
                  </a:lnTo>
                  <a:lnTo>
                    <a:pt x="2489" y="2507"/>
                  </a:lnTo>
                  <a:lnTo>
                    <a:pt x="2537" y="2440"/>
                  </a:lnTo>
                  <a:lnTo>
                    <a:pt x="2580" y="2370"/>
                  </a:lnTo>
                  <a:lnTo>
                    <a:pt x="2617" y="2296"/>
                  </a:lnTo>
                  <a:lnTo>
                    <a:pt x="2649" y="2221"/>
                  </a:lnTo>
                  <a:lnTo>
                    <a:pt x="2676" y="2142"/>
                  </a:lnTo>
                  <a:lnTo>
                    <a:pt x="2697" y="2059"/>
                  </a:lnTo>
                  <a:lnTo>
                    <a:pt x="2714" y="1976"/>
                  </a:lnTo>
                  <a:lnTo>
                    <a:pt x="2723" y="1890"/>
                  </a:lnTo>
                  <a:lnTo>
                    <a:pt x="2726" y="1804"/>
                  </a:lnTo>
                  <a:lnTo>
                    <a:pt x="2723" y="1717"/>
                  </a:lnTo>
                  <a:lnTo>
                    <a:pt x="2714" y="1631"/>
                  </a:lnTo>
                  <a:lnTo>
                    <a:pt x="2697" y="1547"/>
                  </a:lnTo>
                  <a:lnTo>
                    <a:pt x="2676" y="1466"/>
                  </a:lnTo>
                  <a:lnTo>
                    <a:pt x="2649" y="1387"/>
                  </a:lnTo>
                  <a:lnTo>
                    <a:pt x="2617" y="1311"/>
                  </a:lnTo>
                  <a:lnTo>
                    <a:pt x="2580" y="1238"/>
                  </a:lnTo>
                  <a:lnTo>
                    <a:pt x="2537" y="1167"/>
                  </a:lnTo>
                  <a:lnTo>
                    <a:pt x="2489" y="1101"/>
                  </a:lnTo>
                  <a:lnTo>
                    <a:pt x="2438" y="1037"/>
                  </a:lnTo>
                  <a:lnTo>
                    <a:pt x="2383" y="977"/>
                  </a:lnTo>
                  <a:lnTo>
                    <a:pt x="2322" y="922"/>
                  </a:lnTo>
                  <a:lnTo>
                    <a:pt x="2258" y="870"/>
                  </a:lnTo>
                  <a:lnTo>
                    <a:pt x="2191" y="823"/>
                  </a:lnTo>
                  <a:lnTo>
                    <a:pt x="2121" y="780"/>
                  </a:lnTo>
                  <a:lnTo>
                    <a:pt x="2047" y="743"/>
                  </a:lnTo>
                  <a:lnTo>
                    <a:pt x="1971" y="711"/>
                  </a:lnTo>
                  <a:lnTo>
                    <a:pt x="1892" y="684"/>
                  </a:lnTo>
                  <a:lnTo>
                    <a:pt x="1810" y="663"/>
                  </a:lnTo>
                  <a:lnTo>
                    <a:pt x="1726" y="646"/>
                  </a:lnTo>
                  <a:lnTo>
                    <a:pt x="1640" y="638"/>
                  </a:lnTo>
                  <a:lnTo>
                    <a:pt x="1553" y="634"/>
                  </a:lnTo>
                  <a:close/>
                  <a:moveTo>
                    <a:pt x="1554" y="0"/>
                  </a:moveTo>
                  <a:lnTo>
                    <a:pt x="1566" y="1"/>
                  </a:lnTo>
                  <a:lnTo>
                    <a:pt x="1579" y="7"/>
                  </a:lnTo>
                  <a:lnTo>
                    <a:pt x="1593" y="15"/>
                  </a:lnTo>
                  <a:lnTo>
                    <a:pt x="1610" y="26"/>
                  </a:lnTo>
                  <a:lnTo>
                    <a:pt x="1630" y="40"/>
                  </a:lnTo>
                  <a:lnTo>
                    <a:pt x="1726" y="105"/>
                  </a:lnTo>
                  <a:lnTo>
                    <a:pt x="1823" y="166"/>
                  </a:lnTo>
                  <a:lnTo>
                    <a:pt x="1922" y="224"/>
                  </a:lnTo>
                  <a:lnTo>
                    <a:pt x="2022" y="279"/>
                  </a:lnTo>
                  <a:lnTo>
                    <a:pt x="2124" y="330"/>
                  </a:lnTo>
                  <a:lnTo>
                    <a:pt x="2228" y="378"/>
                  </a:lnTo>
                  <a:lnTo>
                    <a:pt x="2333" y="420"/>
                  </a:lnTo>
                  <a:lnTo>
                    <a:pt x="2441" y="458"/>
                  </a:lnTo>
                  <a:lnTo>
                    <a:pt x="2552" y="491"/>
                  </a:lnTo>
                  <a:lnTo>
                    <a:pt x="2664" y="519"/>
                  </a:lnTo>
                  <a:lnTo>
                    <a:pt x="2755" y="536"/>
                  </a:lnTo>
                  <a:lnTo>
                    <a:pt x="2845" y="549"/>
                  </a:lnTo>
                  <a:lnTo>
                    <a:pt x="2936" y="560"/>
                  </a:lnTo>
                  <a:lnTo>
                    <a:pt x="3027" y="571"/>
                  </a:lnTo>
                  <a:lnTo>
                    <a:pt x="3050" y="574"/>
                  </a:lnTo>
                  <a:lnTo>
                    <a:pt x="3068" y="579"/>
                  </a:lnTo>
                  <a:lnTo>
                    <a:pt x="3082" y="588"/>
                  </a:lnTo>
                  <a:lnTo>
                    <a:pt x="3093" y="599"/>
                  </a:lnTo>
                  <a:lnTo>
                    <a:pt x="3101" y="615"/>
                  </a:lnTo>
                  <a:lnTo>
                    <a:pt x="3105" y="632"/>
                  </a:lnTo>
                  <a:lnTo>
                    <a:pt x="3107" y="655"/>
                  </a:lnTo>
                  <a:lnTo>
                    <a:pt x="3107" y="1357"/>
                  </a:lnTo>
                  <a:lnTo>
                    <a:pt x="3107" y="1587"/>
                  </a:lnTo>
                  <a:lnTo>
                    <a:pt x="3104" y="1817"/>
                  </a:lnTo>
                  <a:lnTo>
                    <a:pt x="3099" y="2046"/>
                  </a:lnTo>
                  <a:lnTo>
                    <a:pt x="3093" y="2123"/>
                  </a:lnTo>
                  <a:lnTo>
                    <a:pt x="3081" y="2198"/>
                  </a:lnTo>
                  <a:lnTo>
                    <a:pt x="3066" y="2270"/>
                  </a:lnTo>
                  <a:lnTo>
                    <a:pt x="3045" y="2341"/>
                  </a:lnTo>
                  <a:lnTo>
                    <a:pt x="3020" y="2411"/>
                  </a:lnTo>
                  <a:lnTo>
                    <a:pt x="2990" y="2479"/>
                  </a:lnTo>
                  <a:lnTo>
                    <a:pt x="2956" y="2546"/>
                  </a:lnTo>
                  <a:lnTo>
                    <a:pt x="2920" y="2611"/>
                  </a:lnTo>
                  <a:lnTo>
                    <a:pt x="2879" y="2675"/>
                  </a:lnTo>
                  <a:lnTo>
                    <a:pt x="2835" y="2737"/>
                  </a:lnTo>
                  <a:lnTo>
                    <a:pt x="2773" y="2815"/>
                  </a:lnTo>
                  <a:lnTo>
                    <a:pt x="2709" y="2889"/>
                  </a:lnTo>
                  <a:lnTo>
                    <a:pt x="2642" y="2960"/>
                  </a:lnTo>
                  <a:lnTo>
                    <a:pt x="2572" y="3027"/>
                  </a:lnTo>
                  <a:lnTo>
                    <a:pt x="2499" y="3090"/>
                  </a:lnTo>
                  <a:lnTo>
                    <a:pt x="2425" y="3151"/>
                  </a:lnTo>
                  <a:lnTo>
                    <a:pt x="2346" y="3208"/>
                  </a:lnTo>
                  <a:lnTo>
                    <a:pt x="2266" y="3262"/>
                  </a:lnTo>
                  <a:lnTo>
                    <a:pt x="2184" y="3314"/>
                  </a:lnTo>
                  <a:lnTo>
                    <a:pt x="2099" y="3364"/>
                  </a:lnTo>
                  <a:lnTo>
                    <a:pt x="2013" y="3410"/>
                  </a:lnTo>
                  <a:lnTo>
                    <a:pt x="1911" y="3461"/>
                  </a:lnTo>
                  <a:lnTo>
                    <a:pt x="1807" y="3508"/>
                  </a:lnTo>
                  <a:lnTo>
                    <a:pt x="1703" y="3553"/>
                  </a:lnTo>
                  <a:lnTo>
                    <a:pt x="1597" y="3599"/>
                  </a:lnTo>
                  <a:lnTo>
                    <a:pt x="1580" y="3605"/>
                  </a:lnTo>
                  <a:lnTo>
                    <a:pt x="1559" y="3607"/>
                  </a:lnTo>
                  <a:lnTo>
                    <a:pt x="1539" y="3607"/>
                  </a:lnTo>
                  <a:lnTo>
                    <a:pt x="1520" y="3603"/>
                  </a:lnTo>
                  <a:lnTo>
                    <a:pt x="1411" y="3560"/>
                  </a:lnTo>
                  <a:lnTo>
                    <a:pt x="1305" y="3515"/>
                  </a:lnTo>
                  <a:lnTo>
                    <a:pt x="1199" y="3466"/>
                  </a:lnTo>
                  <a:lnTo>
                    <a:pt x="1096" y="3413"/>
                  </a:lnTo>
                  <a:lnTo>
                    <a:pt x="995" y="3357"/>
                  </a:lnTo>
                  <a:lnTo>
                    <a:pt x="896" y="3298"/>
                  </a:lnTo>
                  <a:lnTo>
                    <a:pt x="801" y="3234"/>
                  </a:lnTo>
                  <a:lnTo>
                    <a:pt x="707" y="3166"/>
                  </a:lnTo>
                  <a:lnTo>
                    <a:pt x="616" y="3094"/>
                  </a:lnTo>
                  <a:lnTo>
                    <a:pt x="528" y="3018"/>
                  </a:lnTo>
                  <a:lnTo>
                    <a:pt x="443" y="2936"/>
                  </a:lnTo>
                  <a:lnTo>
                    <a:pt x="387" y="2877"/>
                  </a:lnTo>
                  <a:lnTo>
                    <a:pt x="333" y="2816"/>
                  </a:lnTo>
                  <a:lnTo>
                    <a:pt x="284" y="2753"/>
                  </a:lnTo>
                  <a:lnTo>
                    <a:pt x="236" y="2688"/>
                  </a:lnTo>
                  <a:lnTo>
                    <a:pt x="194" y="2620"/>
                  </a:lnTo>
                  <a:lnTo>
                    <a:pt x="154" y="2551"/>
                  </a:lnTo>
                  <a:lnTo>
                    <a:pt x="119" y="2478"/>
                  </a:lnTo>
                  <a:lnTo>
                    <a:pt x="89" y="2405"/>
                  </a:lnTo>
                  <a:lnTo>
                    <a:pt x="63" y="2328"/>
                  </a:lnTo>
                  <a:lnTo>
                    <a:pt x="42" y="2248"/>
                  </a:lnTo>
                  <a:lnTo>
                    <a:pt x="25" y="2170"/>
                  </a:lnTo>
                  <a:lnTo>
                    <a:pt x="14" y="2092"/>
                  </a:lnTo>
                  <a:lnTo>
                    <a:pt x="7" y="2012"/>
                  </a:lnTo>
                  <a:lnTo>
                    <a:pt x="3" y="1933"/>
                  </a:lnTo>
                  <a:lnTo>
                    <a:pt x="1" y="1512"/>
                  </a:lnTo>
                  <a:lnTo>
                    <a:pt x="0" y="1091"/>
                  </a:lnTo>
                  <a:lnTo>
                    <a:pt x="1" y="669"/>
                  </a:lnTo>
                  <a:lnTo>
                    <a:pt x="1" y="643"/>
                  </a:lnTo>
                  <a:lnTo>
                    <a:pt x="4" y="622"/>
                  </a:lnTo>
                  <a:lnTo>
                    <a:pt x="9" y="605"/>
                  </a:lnTo>
                  <a:lnTo>
                    <a:pt x="18" y="593"/>
                  </a:lnTo>
                  <a:lnTo>
                    <a:pt x="29" y="583"/>
                  </a:lnTo>
                  <a:lnTo>
                    <a:pt x="45" y="576"/>
                  </a:lnTo>
                  <a:lnTo>
                    <a:pt x="66" y="572"/>
                  </a:lnTo>
                  <a:lnTo>
                    <a:pt x="92" y="570"/>
                  </a:lnTo>
                  <a:lnTo>
                    <a:pt x="210" y="559"/>
                  </a:lnTo>
                  <a:lnTo>
                    <a:pt x="327" y="542"/>
                  </a:lnTo>
                  <a:lnTo>
                    <a:pt x="440" y="520"/>
                  </a:lnTo>
                  <a:lnTo>
                    <a:pt x="552" y="492"/>
                  </a:lnTo>
                  <a:lnTo>
                    <a:pt x="661" y="459"/>
                  </a:lnTo>
                  <a:lnTo>
                    <a:pt x="769" y="420"/>
                  </a:lnTo>
                  <a:lnTo>
                    <a:pt x="874" y="378"/>
                  </a:lnTo>
                  <a:lnTo>
                    <a:pt x="979" y="330"/>
                  </a:lnTo>
                  <a:lnTo>
                    <a:pt x="1081" y="280"/>
                  </a:lnTo>
                  <a:lnTo>
                    <a:pt x="1183" y="224"/>
                  </a:lnTo>
                  <a:lnTo>
                    <a:pt x="1283" y="166"/>
                  </a:lnTo>
                  <a:lnTo>
                    <a:pt x="1381" y="103"/>
                  </a:lnTo>
                  <a:lnTo>
                    <a:pt x="1478" y="39"/>
                  </a:lnTo>
                  <a:lnTo>
                    <a:pt x="1499" y="24"/>
                  </a:lnTo>
                  <a:lnTo>
                    <a:pt x="1516" y="13"/>
                  </a:lnTo>
                  <a:lnTo>
                    <a:pt x="1530" y="6"/>
                  </a:lnTo>
                  <a:lnTo>
                    <a:pt x="1543" y="1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8281988" y="5907088"/>
              <a:ext cx="295275" cy="293688"/>
            </a:xfrm>
            <a:custGeom>
              <a:avLst/>
              <a:gdLst>
                <a:gd name="T0" fmla="*/ 860 w 1859"/>
                <a:gd name="T1" fmla="*/ 211 h 1854"/>
                <a:gd name="T2" fmla="*/ 841 w 1859"/>
                <a:gd name="T3" fmla="*/ 259 h 1854"/>
                <a:gd name="T4" fmla="*/ 838 w 1859"/>
                <a:gd name="T5" fmla="*/ 358 h 1854"/>
                <a:gd name="T6" fmla="*/ 804 w 1859"/>
                <a:gd name="T7" fmla="*/ 384 h 1854"/>
                <a:gd name="T8" fmla="*/ 682 w 1859"/>
                <a:gd name="T9" fmla="*/ 445 h 1854"/>
                <a:gd name="T10" fmla="*/ 593 w 1859"/>
                <a:gd name="T11" fmla="*/ 556 h 1854"/>
                <a:gd name="T12" fmla="*/ 565 w 1859"/>
                <a:gd name="T13" fmla="*/ 711 h 1854"/>
                <a:gd name="T14" fmla="*/ 615 w 1859"/>
                <a:gd name="T15" fmla="*/ 844 h 1854"/>
                <a:gd name="T16" fmla="*/ 727 w 1859"/>
                <a:gd name="T17" fmla="*/ 943 h 1854"/>
                <a:gd name="T18" fmla="*/ 930 w 1859"/>
                <a:gd name="T19" fmla="*/ 1033 h 1854"/>
                <a:gd name="T20" fmla="*/ 1022 w 1859"/>
                <a:gd name="T21" fmla="*/ 1093 h 1854"/>
                <a:gd name="T22" fmla="*/ 1046 w 1859"/>
                <a:gd name="T23" fmla="*/ 1172 h 1854"/>
                <a:gd name="T24" fmla="*/ 1002 w 1859"/>
                <a:gd name="T25" fmla="*/ 1242 h 1854"/>
                <a:gd name="T26" fmla="*/ 884 w 1859"/>
                <a:gd name="T27" fmla="*/ 1272 h 1854"/>
                <a:gd name="T28" fmla="*/ 699 w 1859"/>
                <a:gd name="T29" fmla="*/ 1233 h 1854"/>
                <a:gd name="T30" fmla="*/ 614 w 1859"/>
                <a:gd name="T31" fmla="*/ 1202 h 1854"/>
                <a:gd name="T32" fmla="*/ 563 w 1859"/>
                <a:gd name="T33" fmla="*/ 1340 h 1854"/>
                <a:gd name="T34" fmla="*/ 567 w 1859"/>
                <a:gd name="T35" fmla="*/ 1398 h 1854"/>
                <a:gd name="T36" fmla="*/ 686 w 1859"/>
                <a:gd name="T37" fmla="*/ 1451 h 1854"/>
                <a:gd name="T38" fmla="*/ 813 w 1859"/>
                <a:gd name="T39" fmla="*/ 1477 h 1854"/>
                <a:gd name="T40" fmla="*/ 828 w 1859"/>
                <a:gd name="T41" fmla="*/ 1529 h 1854"/>
                <a:gd name="T42" fmla="*/ 845 w 1859"/>
                <a:gd name="T43" fmla="*/ 1634 h 1854"/>
                <a:gd name="T44" fmla="*/ 988 w 1859"/>
                <a:gd name="T45" fmla="*/ 1641 h 1854"/>
                <a:gd name="T46" fmla="*/ 1014 w 1859"/>
                <a:gd name="T47" fmla="*/ 1600 h 1854"/>
                <a:gd name="T48" fmla="*/ 1019 w 1859"/>
                <a:gd name="T49" fmla="*/ 1476 h 1854"/>
                <a:gd name="T50" fmla="*/ 1096 w 1859"/>
                <a:gd name="T51" fmla="*/ 1438 h 1854"/>
                <a:gd name="T52" fmla="*/ 1232 w 1859"/>
                <a:gd name="T53" fmla="*/ 1340 h 1854"/>
                <a:gd name="T54" fmla="*/ 1298 w 1859"/>
                <a:gd name="T55" fmla="*/ 1195 h 1854"/>
                <a:gd name="T56" fmla="*/ 1286 w 1859"/>
                <a:gd name="T57" fmla="*/ 1043 h 1854"/>
                <a:gd name="T58" fmla="*/ 1198 w 1859"/>
                <a:gd name="T59" fmla="*/ 910 h 1854"/>
                <a:gd name="T60" fmla="*/ 1013 w 1859"/>
                <a:gd name="T61" fmla="*/ 805 h 1854"/>
                <a:gd name="T62" fmla="*/ 857 w 1859"/>
                <a:gd name="T63" fmla="*/ 726 h 1854"/>
                <a:gd name="T64" fmla="*/ 819 w 1859"/>
                <a:gd name="T65" fmla="*/ 655 h 1854"/>
                <a:gd name="T66" fmla="*/ 857 w 1859"/>
                <a:gd name="T67" fmla="*/ 589 h 1854"/>
                <a:gd name="T68" fmla="*/ 983 w 1859"/>
                <a:gd name="T69" fmla="*/ 565 h 1854"/>
                <a:gd name="T70" fmla="*/ 1159 w 1859"/>
                <a:gd name="T71" fmla="*/ 609 h 1854"/>
                <a:gd name="T72" fmla="*/ 1205 w 1859"/>
                <a:gd name="T73" fmla="*/ 610 h 1854"/>
                <a:gd name="T74" fmla="*/ 1253 w 1859"/>
                <a:gd name="T75" fmla="*/ 467 h 1854"/>
                <a:gd name="T76" fmla="*/ 1238 w 1859"/>
                <a:gd name="T77" fmla="*/ 421 h 1854"/>
                <a:gd name="T78" fmla="*/ 1085 w 1859"/>
                <a:gd name="T79" fmla="*/ 372 h 1854"/>
                <a:gd name="T80" fmla="*/ 1029 w 1859"/>
                <a:gd name="T81" fmla="*/ 355 h 1854"/>
                <a:gd name="T82" fmla="*/ 1022 w 1859"/>
                <a:gd name="T83" fmla="*/ 298 h 1854"/>
                <a:gd name="T84" fmla="*/ 1010 w 1859"/>
                <a:gd name="T85" fmla="*/ 219 h 1854"/>
                <a:gd name="T86" fmla="*/ 930 w 1859"/>
                <a:gd name="T87" fmla="*/ 207 h 1854"/>
                <a:gd name="T88" fmla="*/ 1088 w 1859"/>
                <a:gd name="T89" fmla="*/ 13 h 1854"/>
                <a:gd name="T90" fmla="*/ 1377 w 1859"/>
                <a:gd name="T91" fmla="*/ 114 h 1854"/>
                <a:gd name="T92" fmla="*/ 1612 w 1859"/>
                <a:gd name="T93" fmla="*/ 298 h 1854"/>
                <a:gd name="T94" fmla="*/ 1779 w 1859"/>
                <a:gd name="T95" fmla="*/ 548 h 1854"/>
                <a:gd name="T96" fmla="*/ 1856 w 1859"/>
                <a:gd name="T97" fmla="*/ 847 h 1854"/>
                <a:gd name="T98" fmla="*/ 1829 w 1859"/>
                <a:gd name="T99" fmla="*/ 1160 h 1854"/>
                <a:gd name="T100" fmla="*/ 1706 w 1859"/>
                <a:gd name="T101" fmla="*/ 1437 h 1854"/>
                <a:gd name="T102" fmla="*/ 1502 w 1859"/>
                <a:gd name="T103" fmla="*/ 1656 h 1854"/>
                <a:gd name="T104" fmla="*/ 1237 w 1859"/>
                <a:gd name="T105" fmla="*/ 1802 h 1854"/>
                <a:gd name="T106" fmla="*/ 929 w 1859"/>
                <a:gd name="T107" fmla="*/ 1854 h 1854"/>
                <a:gd name="T108" fmla="*/ 621 w 1859"/>
                <a:gd name="T109" fmla="*/ 1802 h 1854"/>
                <a:gd name="T110" fmla="*/ 356 w 1859"/>
                <a:gd name="T111" fmla="*/ 1657 h 1854"/>
                <a:gd name="T112" fmla="*/ 154 w 1859"/>
                <a:gd name="T113" fmla="*/ 1437 h 1854"/>
                <a:gd name="T114" fmla="*/ 29 w 1859"/>
                <a:gd name="T115" fmla="*/ 1160 h 1854"/>
                <a:gd name="T116" fmla="*/ 3 w 1859"/>
                <a:gd name="T117" fmla="*/ 847 h 1854"/>
                <a:gd name="T118" fmla="*/ 80 w 1859"/>
                <a:gd name="T119" fmla="*/ 548 h 1854"/>
                <a:gd name="T120" fmla="*/ 246 w 1859"/>
                <a:gd name="T121" fmla="*/ 298 h 1854"/>
                <a:gd name="T122" fmla="*/ 482 w 1859"/>
                <a:gd name="T123" fmla="*/ 114 h 1854"/>
                <a:gd name="T124" fmla="*/ 771 w 1859"/>
                <a:gd name="T125" fmla="*/ 13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1854">
                  <a:moveTo>
                    <a:pt x="911" y="207"/>
                  </a:moveTo>
                  <a:lnTo>
                    <a:pt x="892" y="207"/>
                  </a:lnTo>
                  <a:lnTo>
                    <a:pt x="873" y="209"/>
                  </a:lnTo>
                  <a:lnTo>
                    <a:pt x="860" y="211"/>
                  </a:lnTo>
                  <a:lnTo>
                    <a:pt x="850" y="218"/>
                  </a:lnTo>
                  <a:lnTo>
                    <a:pt x="845" y="227"/>
                  </a:lnTo>
                  <a:lnTo>
                    <a:pt x="842" y="240"/>
                  </a:lnTo>
                  <a:lnTo>
                    <a:pt x="841" y="259"/>
                  </a:lnTo>
                  <a:lnTo>
                    <a:pt x="841" y="316"/>
                  </a:lnTo>
                  <a:lnTo>
                    <a:pt x="840" y="334"/>
                  </a:lnTo>
                  <a:lnTo>
                    <a:pt x="839" y="349"/>
                  </a:lnTo>
                  <a:lnTo>
                    <a:pt x="838" y="358"/>
                  </a:lnTo>
                  <a:lnTo>
                    <a:pt x="834" y="367"/>
                  </a:lnTo>
                  <a:lnTo>
                    <a:pt x="827" y="373"/>
                  </a:lnTo>
                  <a:lnTo>
                    <a:pt x="817" y="378"/>
                  </a:lnTo>
                  <a:lnTo>
                    <a:pt x="804" y="384"/>
                  </a:lnTo>
                  <a:lnTo>
                    <a:pt x="786" y="390"/>
                  </a:lnTo>
                  <a:lnTo>
                    <a:pt x="748" y="406"/>
                  </a:lnTo>
                  <a:lnTo>
                    <a:pt x="714" y="424"/>
                  </a:lnTo>
                  <a:lnTo>
                    <a:pt x="682" y="445"/>
                  </a:lnTo>
                  <a:lnTo>
                    <a:pt x="654" y="468"/>
                  </a:lnTo>
                  <a:lnTo>
                    <a:pt x="630" y="495"/>
                  </a:lnTo>
                  <a:lnTo>
                    <a:pt x="609" y="524"/>
                  </a:lnTo>
                  <a:lnTo>
                    <a:pt x="593" y="556"/>
                  </a:lnTo>
                  <a:lnTo>
                    <a:pt x="579" y="591"/>
                  </a:lnTo>
                  <a:lnTo>
                    <a:pt x="570" y="628"/>
                  </a:lnTo>
                  <a:lnTo>
                    <a:pt x="565" y="670"/>
                  </a:lnTo>
                  <a:lnTo>
                    <a:pt x="565" y="711"/>
                  </a:lnTo>
                  <a:lnTo>
                    <a:pt x="571" y="748"/>
                  </a:lnTo>
                  <a:lnTo>
                    <a:pt x="581" y="783"/>
                  </a:lnTo>
                  <a:lnTo>
                    <a:pt x="595" y="815"/>
                  </a:lnTo>
                  <a:lnTo>
                    <a:pt x="615" y="844"/>
                  </a:lnTo>
                  <a:lnTo>
                    <a:pt x="638" y="873"/>
                  </a:lnTo>
                  <a:lnTo>
                    <a:pt x="664" y="898"/>
                  </a:lnTo>
                  <a:lnTo>
                    <a:pt x="694" y="921"/>
                  </a:lnTo>
                  <a:lnTo>
                    <a:pt x="727" y="943"/>
                  </a:lnTo>
                  <a:lnTo>
                    <a:pt x="776" y="968"/>
                  </a:lnTo>
                  <a:lnTo>
                    <a:pt x="827" y="991"/>
                  </a:lnTo>
                  <a:lnTo>
                    <a:pt x="879" y="1012"/>
                  </a:lnTo>
                  <a:lnTo>
                    <a:pt x="930" y="1033"/>
                  </a:lnTo>
                  <a:lnTo>
                    <a:pt x="956" y="1045"/>
                  </a:lnTo>
                  <a:lnTo>
                    <a:pt x="981" y="1059"/>
                  </a:lnTo>
                  <a:lnTo>
                    <a:pt x="1004" y="1076"/>
                  </a:lnTo>
                  <a:lnTo>
                    <a:pt x="1022" y="1093"/>
                  </a:lnTo>
                  <a:lnTo>
                    <a:pt x="1034" y="1112"/>
                  </a:lnTo>
                  <a:lnTo>
                    <a:pt x="1043" y="1132"/>
                  </a:lnTo>
                  <a:lnTo>
                    <a:pt x="1046" y="1153"/>
                  </a:lnTo>
                  <a:lnTo>
                    <a:pt x="1046" y="1172"/>
                  </a:lnTo>
                  <a:lnTo>
                    <a:pt x="1041" y="1192"/>
                  </a:lnTo>
                  <a:lnTo>
                    <a:pt x="1032" y="1211"/>
                  </a:lnTo>
                  <a:lnTo>
                    <a:pt x="1018" y="1227"/>
                  </a:lnTo>
                  <a:lnTo>
                    <a:pt x="1002" y="1242"/>
                  </a:lnTo>
                  <a:lnTo>
                    <a:pt x="981" y="1254"/>
                  </a:lnTo>
                  <a:lnTo>
                    <a:pt x="949" y="1265"/>
                  </a:lnTo>
                  <a:lnTo>
                    <a:pt x="916" y="1271"/>
                  </a:lnTo>
                  <a:lnTo>
                    <a:pt x="884" y="1272"/>
                  </a:lnTo>
                  <a:lnTo>
                    <a:pt x="850" y="1270"/>
                  </a:lnTo>
                  <a:lnTo>
                    <a:pt x="798" y="1262"/>
                  </a:lnTo>
                  <a:lnTo>
                    <a:pt x="749" y="1249"/>
                  </a:lnTo>
                  <a:lnTo>
                    <a:pt x="699" y="1233"/>
                  </a:lnTo>
                  <a:lnTo>
                    <a:pt x="652" y="1211"/>
                  </a:lnTo>
                  <a:lnTo>
                    <a:pt x="636" y="1204"/>
                  </a:lnTo>
                  <a:lnTo>
                    <a:pt x="623" y="1201"/>
                  </a:lnTo>
                  <a:lnTo>
                    <a:pt x="614" y="1202"/>
                  </a:lnTo>
                  <a:lnTo>
                    <a:pt x="606" y="1209"/>
                  </a:lnTo>
                  <a:lnTo>
                    <a:pt x="599" y="1221"/>
                  </a:lnTo>
                  <a:lnTo>
                    <a:pt x="593" y="1237"/>
                  </a:lnTo>
                  <a:lnTo>
                    <a:pt x="563" y="1340"/>
                  </a:lnTo>
                  <a:lnTo>
                    <a:pt x="559" y="1360"/>
                  </a:lnTo>
                  <a:lnTo>
                    <a:pt x="557" y="1376"/>
                  </a:lnTo>
                  <a:lnTo>
                    <a:pt x="560" y="1389"/>
                  </a:lnTo>
                  <a:lnTo>
                    <a:pt x="567" y="1398"/>
                  </a:lnTo>
                  <a:lnTo>
                    <a:pt x="581" y="1408"/>
                  </a:lnTo>
                  <a:lnTo>
                    <a:pt x="599" y="1418"/>
                  </a:lnTo>
                  <a:lnTo>
                    <a:pt x="642" y="1437"/>
                  </a:lnTo>
                  <a:lnTo>
                    <a:pt x="686" y="1451"/>
                  </a:lnTo>
                  <a:lnTo>
                    <a:pt x="731" y="1461"/>
                  </a:lnTo>
                  <a:lnTo>
                    <a:pt x="777" y="1470"/>
                  </a:lnTo>
                  <a:lnTo>
                    <a:pt x="798" y="1473"/>
                  </a:lnTo>
                  <a:lnTo>
                    <a:pt x="813" y="1477"/>
                  </a:lnTo>
                  <a:lnTo>
                    <a:pt x="820" y="1483"/>
                  </a:lnTo>
                  <a:lnTo>
                    <a:pt x="826" y="1493"/>
                  </a:lnTo>
                  <a:lnTo>
                    <a:pt x="828" y="1508"/>
                  </a:lnTo>
                  <a:lnTo>
                    <a:pt x="828" y="1529"/>
                  </a:lnTo>
                  <a:lnTo>
                    <a:pt x="829" y="1597"/>
                  </a:lnTo>
                  <a:lnTo>
                    <a:pt x="830" y="1612"/>
                  </a:lnTo>
                  <a:lnTo>
                    <a:pt x="836" y="1625"/>
                  </a:lnTo>
                  <a:lnTo>
                    <a:pt x="845" y="1634"/>
                  </a:lnTo>
                  <a:lnTo>
                    <a:pt x="857" y="1641"/>
                  </a:lnTo>
                  <a:lnTo>
                    <a:pt x="872" y="1643"/>
                  </a:lnTo>
                  <a:lnTo>
                    <a:pt x="972" y="1643"/>
                  </a:lnTo>
                  <a:lnTo>
                    <a:pt x="988" y="1641"/>
                  </a:lnTo>
                  <a:lnTo>
                    <a:pt x="999" y="1635"/>
                  </a:lnTo>
                  <a:lnTo>
                    <a:pt x="1007" y="1627"/>
                  </a:lnTo>
                  <a:lnTo>
                    <a:pt x="1012" y="1615"/>
                  </a:lnTo>
                  <a:lnTo>
                    <a:pt x="1014" y="1600"/>
                  </a:lnTo>
                  <a:lnTo>
                    <a:pt x="1014" y="1554"/>
                  </a:lnTo>
                  <a:lnTo>
                    <a:pt x="1014" y="1507"/>
                  </a:lnTo>
                  <a:lnTo>
                    <a:pt x="1015" y="1491"/>
                  </a:lnTo>
                  <a:lnTo>
                    <a:pt x="1019" y="1476"/>
                  </a:lnTo>
                  <a:lnTo>
                    <a:pt x="1028" y="1466"/>
                  </a:lnTo>
                  <a:lnTo>
                    <a:pt x="1040" y="1458"/>
                  </a:lnTo>
                  <a:lnTo>
                    <a:pt x="1056" y="1452"/>
                  </a:lnTo>
                  <a:lnTo>
                    <a:pt x="1096" y="1438"/>
                  </a:lnTo>
                  <a:lnTo>
                    <a:pt x="1135" y="1420"/>
                  </a:lnTo>
                  <a:lnTo>
                    <a:pt x="1170" y="1398"/>
                  </a:lnTo>
                  <a:lnTo>
                    <a:pt x="1202" y="1371"/>
                  </a:lnTo>
                  <a:lnTo>
                    <a:pt x="1232" y="1340"/>
                  </a:lnTo>
                  <a:lnTo>
                    <a:pt x="1256" y="1306"/>
                  </a:lnTo>
                  <a:lnTo>
                    <a:pt x="1276" y="1270"/>
                  </a:lnTo>
                  <a:lnTo>
                    <a:pt x="1289" y="1234"/>
                  </a:lnTo>
                  <a:lnTo>
                    <a:pt x="1298" y="1195"/>
                  </a:lnTo>
                  <a:lnTo>
                    <a:pt x="1302" y="1157"/>
                  </a:lnTo>
                  <a:lnTo>
                    <a:pt x="1301" y="1119"/>
                  </a:lnTo>
                  <a:lnTo>
                    <a:pt x="1296" y="1080"/>
                  </a:lnTo>
                  <a:lnTo>
                    <a:pt x="1286" y="1043"/>
                  </a:lnTo>
                  <a:lnTo>
                    <a:pt x="1270" y="1007"/>
                  </a:lnTo>
                  <a:lnTo>
                    <a:pt x="1250" y="972"/>
                  </a:lnTo>
                  <a:lnTo>
                    <a:pt x="1226" y="940"/>
                  </a:lnTo>
                  <a:lnTo>
                    <a:pt x="1198" y="910"/>
                  </a:lnTo>
                  <a:lnTo>
                    <a:pt x="1166" y="883"/>
                  </a:lnTo>
                  <a:lnTo>
                    <a:pt x="1129" y="860"/>
                  </a:lnTo>
                  <a:lnTo>
                    <a:pt x="1071" y="830"/>
                  </a:lnTo>
                  <a:lnTo>
                    <a:pt x="1013" y="805"/>
                  </a:lnTo>
                  <a:lnTo>
                    <a:pt x="953" y="780"/>
                  </a:lnTo>
                  <a:lnTo>
                    <a:pt x="919" y="764"/>
                  </a:lnTo>
                  <a:lnTo>
                    <a:pt x="886" y="747"/>
                  </a:lnTo>
                  <a:lnTo>
                    <a:pt x="857" y="726"/>
                  </a:lnTo>
                  <a:lnTo>
                    <a:pt x="840" y="710"/>
                  </a:lnTo>
                  <a:lnTo>
                    <a:pt x="828" y="692"/>
                  </a:lnTo>
                  <a:lnTo>
                    <a:pt x="821" y="673"/>
                  </a:lnTo>
                  <a:lnTo>
                    <a:pt x="819" y="655"/>
                  </a:lnTo>
                  <a:lnTo>
                    <a:pt x="821" y="636"/>
                  </a:lnTo>
                  <a:lnTo>
                    <a:pt x="829" y="618"/>
                  </a:lnTo>
                  <a:lnTo>
                    <a:pt x="841" y="603"/>
                  </a:lnTo>
                  <a:lnTo>
                    <a:pt x="857" y="589"/>
                  </a:lnTo>
                  <a:lnTo>
                    <a:pt x="878" y="577"/>
                  </a:lnTo>
                  <a:lnTo>
                    <a:pt x="906" y="568"/>
                  </a:lnTo>
                  <a:lnTo>
                    <a:pt x="937" y="565"/>
                  </a:lnTo>
                  <a:lnTo>
                    <a:pt x="983" y="565"/>
                  </a:lnTo>
                  <a:lnTo>
                    <a:pt x="1028" y="569"/>
                  </a:lnTo>
                  <a:lnTo>
                    <a:pt x="1073" y="578"/>
                  </a:lnTo>
                  <a:lnTo>
                    <a:pt x="1116" y="591"/>
                  </a:lnTo>
                  <a:lnTo>
                    <a:pt x="1159" y="609"/>
                  </a:lnTo>
                  <a:lnTo>
                    <a:pt x="1175" y="615"/>
                  </a:lnTo>
                  <a:lnTo>
                    <a:pt x="1188" y="617"/>
                  </a:lnTo>
                  <a:lnTo>
                    <a:pt x="1198" y="616"/>
                  </a:lnTo>
                  <a:lnTo>
                    <a:pt x="1205" y="610"/>
                  </a:lnTo>
                  <a:lnTo>
                    <a:pt x="1212" y="600"/>
                  </a:lnTo>
                  <a:lnTo>
                    <a:pt x="1219" y="583"/>
                  </a:lnTo>
                  <a:lnTo>
                    <a:pt x="1236" y="526"/>
                  </a:lnTo>
                  <a:lnTo>
                    <a:pt x="1253" y="467"/>
                  </a:lnTo>
                  <a:lnTo>
                    <a:pt x="1255" y="453"/>
                  </a:lnTo>
                  <a:lnTo>
                    <a:pt x="1253" y="441"/>
                  </a:lnTo>
                  <a:lnTo>
                    <a:pt x="1247" y="430"/>
                  </a:lnTo>
                  <a:lnTo>
                    <a:pt x="1238" y="421"/>
                  </a:lnTo>
                  <a:lnTo>
                    <a:pt x="1225" y="413"/>
                  </a:lnTo>
                  <a:lnTo>
                    <a:pt x="1180" y="396"/>
                  </a:lnTo>
                  <a:lnTo>
                    <a:pt x="1134" y="382"/>
                  </a:lnTo>
                  <a:lnTo>
                    <a:pt x="1085" y="372"/>
                  </a:lnTo>
                  <a:lnTo>
                    <a:pt x="1065" y="368"/>
                  </a:lnTo>
                  <a:lnTo>
                    <a:pt x="1048" y="365"/>
                  </a:lnTo>
                  <a:lnTo>
                    <a:pt x="1037" y="361"/>
                  </a:lnTo>
                  <a:lnTo>
                    <a:pt x="1029" y="355"/>
                  </a:lnTo>
                  <a:lnTo>
                    <a:pt x="1025" y="346"/>
                  </a:lnTo>
                  <a:lnTo>
                    <a:pt x="1023" y="334"/>
                  </a:lnTo>
                  <a:lnTo>
                    <a:pt x="1022" y="319"/>
                  </a:lnTo>
                  <a:lnTo>
                    <a:pt x="1022" y="298"/>
                  </a:lnTo>
                  <a:lnTo>
                    <a:pt x="1022" y="269"/>
                  </a:lnTo>
                  <a:lnTo>
                    <a:pt x="1019" y="245"/>
                  </a:lnTo>
                  <a:lnTo>
                    <a:pt x="1016" y="229"/>
                  </a:lnTo>
                  <a:lnTo>
                    <a:pt x="1010" y="219"/>
                  </a:lnTo>
                  <a:lnTo>
                    <a:pt x="1000" y="213"/>
                  </a:lnTo>
                  <a:lnTo>
                    <a:pt x="983" y="209"/>
                  </a:lnTo>
                  <a:lnTo>
                    <a:pt x="961" y="208"/>
                  </a:lnTo>
                  <a:lnTo>
                    <a:pt x="930" y="207"/>
                  </a:lnTo>
                  <a:lnTo>
                    <a:pt x="911" y="207"/>
                  </a:lnTo>
                  <a:close/>
                  <a:moveTo>
                    <a:pt x="929" y="0"/>
                  </a:moveTo>
                  <a:lnTo>
                    <a:pt x="1010" y="3"/>
                  </a:lnTo>
                  <a:lnTo>
                    <a:pt x="1088" y="13"/>
                  </a:lnTo>
                  <a:lnTo>
                    <a:pt x="1164" y="29"/>
                  </a:lnTo>
                  <a:lnTo>
                    <a:pt x="1237" y="51"/>
                  </a:lnTo>
                  <a:lnTo>
                    <a:pt x="1309" y="80"/>
                  </a:lnTo>
                  <a:lnTo>
                    <a:pt x="1377" y="114"/>
                  </a:lnTo>
                  <a:lnTo>
                    <a:pt x="1441" y="152"/>
                  </a:lnTo>
                  <a:lnTo>
                    <a:pt x="1502" y="196"/>
                  </a:lnTo>
                  <a:lnTo>
                    <a:pt x="1560" y="245"/>
                  </a:lnTo>
                  <a:lnTo>
                    <a:pt x="1612" y="298"/>
                  </a:lnTo>
                  <a:lnTo>
                    <a:pt x="1662" y="355"/>
                  </a:lnTo>
                  <a:lnTo>
                    <a:pt x="1706" y="417"/>
                  </a:lnTo>
                  <a:lnTo>
                    <a:pt x="1744" y="480"/>
                  </a:lnTo>
                  <a:lnTo>
                    <a:pt x="1779" y="548"/>
                  </a:lnTo>
                  <a:lnTo>
                    <a:pt x="1807" y="620"/>
                  </a:lnTo>
                  <a:lnTo>
                    <a:pt x="1829" y="693"/>
                  </a:lnTo>
                  <a:lnTo>
                    <a:pt x="1846" y="769"/>
                  </a:lnTo>
                  <a:lnTo>
                    <a:pt x="1856" y="847"/>
                  </a:lnTo>
                  <a:lnTo>
                    <a:pt x="1859" y="927"/>
                  </a:lnTo>
                  <a:lnTo>
                    <a:pt x="1856" y="1007"/>
                  </a:lnTo>
                  <a:lnTo>
                    <a:pt x="1846" y="1085"/>
                  </a:lnTo>
                  <a:lnTo>
                    <a:pt x="1829" y="1160"/>
                  </a:lnTo>
                  <a:lnTo>
                    <a:pt x="1807" y="1234"/>
                  </a:lnTo>
                  <a:lnTo>
                    <a:pt x="1779" y="1304"/>
                  </a:lnTo>
                  <a:lnTo>
                    <a:pt x="1744" y="1372"/>
                  </a:lnTo>
                  <a:lnTo>
                    <a:pt x="1706" y="1437"/>
                  </a:lnTo>
                  <a:lnTo>
                    <a:pt x="1662" y="1498"/>
                  </a:lnTo>
                  <a:lnTo>
                    <a:pt x="1612" y="1555"/>
                  </a:lnTo>
                  <a:lnTo>
                    <a:pt x="1560" y="1608"/>
                  </a:lnTo>
                  <a:lnTo>
                    <a:pt x="1502" y="1656"/>
                  </a:lnTo>
                  <a:lnTo>
                    <a:pt x="1441" y="1700"/>
                  </a:lnTo>
                  <a:lnTo>
                    <a:pt x="1377" y="1740"/>
                  </a:lnTo>
                  <a:lnTo>
                    <a:pt x="1309" y="1774"/>
                  </a:lnTo>
                  <a:lnTo>
                    <a:pt x="1237" y="1802"/>
                  </a:lnTo>
                  <a:lnTo>
                    <a:pt x="1164" y="1824"/>
                  </a:lnTo>
                  <a:lnTo>
                    <a:pt x="1088" y="1840"/>
                  </a:lnTo>
                  <a:lnTo>
                    <a:pt x="1010" y="1850"/>
                  </a:lnTo>
                  <a:lnTo>
                    <a:pt x="929" y="1854"/>
                  </a:lnTo>
                  <a:lnTo>
                    <a:pt x="849" y="1850"/>
                  </a:lnTo>
                  <a:lnTo>
                    <a:pt x="771" y="1840"/>
                  </a:lnTo>
                  <a:lnTo>
                    <a:pt x="695" y="1824"/>
                  </a:lnTo>
                  <a:lnTo>
                    <a:pt x="621" y="1802"/>
                  </a:lnTo>
                  <a:lnTo>
                    <a:pt x="550" y="1774"/>
                  </a:lnTo>
                  <a:lnTo>
                    <a:pt x="483" y="1740"/>
                  </a:lnTo>
                  <a:lnTo>
                    <a:pt x="418" y="1701"/>
                  </a:lnTo>
                  <a:lnTo>
                    <a:pt x="356" y="1657"/>
                  </a:lnTo>
                  <a:lnTo>
                    <a:pt x="299" y="1608"/>
                  </a:lnTo>
                  <a:lnTo>
                    <a:pt x="246" y="1555"/>
                  </a:lnTo>
                  <a:lnTo>
                    <a:pt x="198" y="1498"/>
                  </a:lnTo>
                  <a:lnTo>
                    <a:pt x="154" y="1437"/>
                  </a:lnTo>
                  <a:lnTo>
                    <a:pt x="114" y="1373"/>
                  </a:lnTo>
                  <a:lnTo>
                    <a:pt x="80" y="1305"/>
                  </a:lnTo>
                  <a:lnTo>
                    <a:pt x="51" y="1234"/>
                  </a:lnTo>
                  <a:lnTo>
                    <a:pt x="29" y="1160"/>
                  </a:lnTo>
                  <a:lnTo>
                    <a:pt x="13" y="1085"/>
                  </a:lnTo>
                  <a:lnTo>
                    <a:pt x="3" y="1007"/>
                  </a:lnTo>
                  <a:lnTo>
                    <a:pt x="0" y="927"/>
                  </a:lnTo>
                  <a:lnTo>
                    <a:pt x="3" y="847"/>
                  </a:lnTo>
                  <a:lnTo>
                    <a:pt x="13" y="769"/>
                  </a:lnTo>
                  <a:lnTo>
                    <a:pt x="29" y="693"/>
                  </a:lnTo>
                  <a:lnTo>
                    <a:pt x="51" y="620"/>
                  </a:lnTo>
                  <a:lnTo>
                    <a:pt x="80" y="548"/>
                  </a:lnTo>
                  <a:lnTo>
                    <a:pt x="114" y="481"/>
                  </a:lnTo>
                  <a:lnTo>
                    <a:pt x="153" y="417"/>
                  </a:lnTo>
                  <a:lnTo>
                    <a:pt x="197" y="355"/>
                  </a:lnTo>
                  <a:lnTo>
                    <a:pt x="246" y="298"/>
                  </a:lnTo>
                  <a:lnTo>
                    <a:pt x="299" y="245"/>
                  </a:lnTo>
                  <a:lnTo>
                    <a:pt x="356" y="197"/>
                  </a:lnTo>
                  <a:lnTo>
                    <a:pt x="418" y="152"/>
                  </a:lnTo>
                  <a:lnTo>
                    <a:pt x="482" y="114"/>
                  </a:lnTo>
                  <a:lnTo>
                    <a:pt x="550" y="80"/>
                  </a:lnTo>
                  <a:lnTo>
                    <a:pt x="621" y="51"/>
                  </a:lnTo>
                  <a:lnTo>
                    <a:pt x="695" y="29"/>
                  </a:lnTo>
                  <a:lnTo>
                    <a:pt x="771" y="13"/>
                  </a:lnTo>
                  <a:lnTo>
                    <a:pt x="849" y="3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1" name="Inhaltsplatzhalter 4"/>
          <p:cNvSpPr txBox="1"/>
          <p:nvPr/>
        </p:nvSpPr>
        <p:spPr>
          <a:xfrm>
            <a:off x="354147" y="3071447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354147" y="4436674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773363" y="1875497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773363" y="5801901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8631379" y="3071447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8631379" y="4436674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7" name="Inhaltsplatzhalter 4"/>
          <p:cNvSpPr txBox="1"/>
          <p:nvPr/>
        </p:nvSpPr>
        <p:spPr>
          <a:xfrm>
            <a:off x="8094397" y="1875497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8094397" y="5801901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62270" y="3180900"/>
            <a:ext cx="1926276" cy="1923603"/>
            <a:chOff x="5162270" y="3180900"/>
            <a:chExt cx="1926276" cy="1923603"/>
          </a:xfrm>
        </p:grpSpPr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5162270" y="3180900"/>
              <a:ext cx="1926276" cy="1923603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631825" y="3649997"/>
              <a:ext cx="987166" cy="985408"/>
              <a:chOff x="10996613" y="1925638"/>
              <a:chExt cx="534987" cy="534988"/>
            </a:xfrm>
            <a:solidFill>
              <a:schemeClr val="bg1">
                <a:lumMod val="50000"/>
              </a:schemeClr>
            </a:solidFill>
          </p:grpSpPr>
          <p:sp>
            <p:nvSpPr>
              <p:cNvPr id="50" name="Freeform 6"/>
              <p:cNvSpPr>
                <a:spLocks noEditPoints="1"/>
              </p:cNvSpPr>
              <p:nvPr/>
            </p:nvSpPr>
            <p:spPr bwMode="auto">
              <a:xfrm>
                <a:off x="10996613" y="1925638"/>
                <a:ext cx="534987" cy="534988"/>
              </a:xfrm>
              <a:custGeom>
                <a:avLst/>
                <a:gdLst>
                  <a:gd name="T0" fmla="*/ 1446 w 3370"/>
                  <a:gd name="T1" fmla="*/ 543 h 3371"/>
                  <a:gd name="T2" fmla="*/ 1099 w 3370"/>
                  <a:gd name="T3" fmla="*/ 703 h 3371"/>
                  <a:gd name="T4" fmla="*/ 750 w 3370"/>
                  <a:gd name="T5" fmla="*/ 523 h 3371"/>
                  <a:gd name="T6" fmla="*/ 518 w 3370"/>
                  <a:gd name="T7" fmla="*/ 737 h 3371"/>
                  <a:gd name="T8" fmla="*/ 710 w 3370"/>
                  <a:gd name="T9" fmla="*/ 1069 h 3371"/>
                  <a:gd name="T10" fmla="*/ 568 w 3370"/>
                  <a:gd name="T11" fmla="*/ 1428 h 3371"/>
                  <a:gd name="T12" fmla="*/ 192 w 3370"/>
                  <a:gd name="T13" fmla="*/ 1536 h 3371"/>
                  <a:gd name="T14" fmla="*/ 524 w 3370"/>
                  <a:gd name="T15" fmla="*/ 1916 h 3371"/>
                  <a:gd name="T16" fmla="*/ 665 w 3370"/>
                  <a:gd name="T17" fmla="*/ 2204 h 3371"/>
                  <a:gd name="T18" fmla="*/ 526 w 3370"/>
                  <a:gd name="T19" fmla="*/ 2621 h 3371"/>
                  <a:gd name="T20" fmla="*/ 749 w 3370"/>
                  <a:gd name="T21" fmla="*/ 2861 h 3371"/>
                  <a:gd name="T22" fmla="*/ 1044 w 3370"/>
                  <a:gd name="T23" fmla="*/ 2666 h 3371"/>
                  <a:gd name="T24" fmla="*/ 1325 w 3370"/>
                  <a:gd name="T25" fmla="*/ 2773 h 3371"/>
                  <a:gd name="T26" fmla="*/ 1519 w 3370"/>
                  <a:gd name="T27" fmla="*/ 3167 h 3371"/>
                  <a:gd name="T28" fmla="*/ 1851 w 3370"/>
                  <a:gd name="T29" fmla="*/ 3167 h 3371"/>
                  <a:gd name="T30" fmla="*/ 2048 w 3370"/>
                  <a:gd name="T31" fmla="*/ 2773 h 3371"/>
                  <a:gd name="T32" fmla="*/ 2351 w 3370"/>
                  <a:gd name="T33" fmla="*/ 2666 h 3371"/>
                  <a:gd name="T34" fmla="*/ 2631 w 3370"/>
                  <a:gd name="T35" fmla="*/ 2854 h 3371"/>
                  <a:gd name="T36" fmla="*/ 2676 w 3370"/>
                  <a:gd name="T37" fmla="*/ 2370 h 3371"/>
                  <a:gd name="T38" fmla="*/ 2743 w 3370"/>
                  <a:gd name="T39" fmla="*/ 2123 h 3371"/>
                  <a:gd name="T40" fmla="*/ 2870 w 3370"/>
                  <a:gd name="T41" fmla="*/ 1902 h 3371"/>
                  <a:gd name="T42" fmla="*/ 3181 w 3370"/>
                  <a:gd name="T43" fmla="*/ 1529 h 3371"/>
                  <a:gd name="T44" fmla="*/ 2803 w 3370"/>
                  <a:gd name="T45" fmla="*/ 1421 h 3371"/>
                  <a:gd name="T46" fmla="*/ 2659 w 3370"/>
                  <a:gd name="T47" fmla="*/ 1063 h 3371"/>
                  <a:gd name="T48" fmla="*/ 2849 w 3370"/>
                  <a:gd name="T49" fmla="*/ 732 h 3371"/>
                  <a:gd name="T50" fmla="*/ 2618 w 3370"/>
                  <a:gd name="T51" fmla="*/ 519 h 3371"/>
                  <a:gd name="T52" fmla="*/ 2268 w 3370"/>
                  <a:gd name="T53" fmla="*/ 700 h 3371"/>
                  <a:gd name="T54" fmla="*/ 1913 w 3370"/>
                  <a:gd name="T55" fmla="*/ 540 h 3371"/>
                  <a:gd name="T56" fmla="*/ 1532 w 3370"/>
                  <a:gd name="T57" fmla="*/ 189 h 3371"/>
                  <a:gd name="T58" fmla="*/ 1973 w 3370"/>
                  <a:gd name="T59" fmla="*/ 60 h 3371"/>
                  <a:gd name="T60" fmla="*/ 2233 w 3370"/>
                  <a:gd name="T61" fmla="*/ 468 h 3371"/>
                  <a:gd name="T62" fmla="*/ 2659 w 3370"/>
                  <a:gd name="T63" fmla="*/ 331 h 3371"/>
                  <a:gd name="T64" fmla="*/ 3022 w 3370"/>
                  <a:gd name="T65" fmla="*/ 652 h 3371"/>
                  <a:gd name="T66" fmla="*/ 3005 w 3370"/>
                  <a:gd name="T67" fmla="*/ 868 h 3371"/>
                  <a:gd name="T68" fmla="*/ 3260 w 3370"/>
                  <a:gd name="T69" fmla="*/ 1353 h 3371"/>
                  <a:gd name="T70" fmla="*/ 3370 w 3370"/>
                  <a:gd name="T71" fmla="*/ 1537 h 3371"/>
                  <a:gd name="T72" fmla="*/ 3286 w 3370"/>
                  <a:gd name="T73" fmla="*/ 2001 h 3371"/>
                  <a:gd name="T74" fmla="*/ 2865 w 3370"/>
                  <a:gd name="T75" fmla="*/ 2309 h 3371"/>
                  <a:gd name="T76" fmla="*/ 3033 w 3370"/>
                  <a:gd name="T77" fmla="*/ 2690 h 3371"/>
                  <a:gd name="T78" fmla="*/ 2689 w 3370"/>
                  <a:gd name="T79" fmla="*/ 3034 h 3371"/>
                  <a:gd name="T80" fmla="*/ 2309 w 3370"/>
                  <a:gd name="T81" fmla="*/ 2866 h 3371"/>
                  <a:gd name="T82" fmla="*/ 2001 w 3370"/>
                  <a:gd name="T83" fmla="*/ 3287 h 3371"/>
                  <a:gd name="T84" fmla="*/ 1536 w 3370"/>
                  <a:gd name="T85" fmla="*/ 3371 h 3371"/>
                  <a:gd name="T86" fmla="*/ 1352 w 3370"/>
                  <a:gd name="T87" fmla="*/ 3260 h 3371"/>
                  <a:gd name="T88" fmla="*/ 871 w 3370"/>
                  <a:gd name="T89" fmla="*/ 3010 h 3371"/>
                  <a:gd name="T90" fmla="*/ 656 w 3370"/>
                  <a:gd name="T91" fmla="*/ 3026 h 3371"/>
                  <a:gd name="T92" fmla="*/ 335 w 3370"/>
                  <a:gd name="T93" fmla="*/ 2663 h 3371"/>
                  <a:gd name="T94" fmla="*/ 473 w 3370"/>
                  <a:gd name="T95" fmla="*/ 2242 h 3371"/>
                  <a:gd name="T96" fmla="*/ 60 w 3370"/>
                  <a:gd name="T97" fmla="*/ 1988 h 3371"/>
                  <a:gd name="T98" fmla="*/ 3 w 3370"/>
                  <a:gd name="T99" fmla="*/ 1511 h 3371"/>
                  <a:gd name="T100" fmla="*/ 141 w 3370"/>
                  <a:gd name="T101" fmla="*/ 1347 h 3371"/>
                  <a:gd name="T102" fmla="*/ 344 w 3370"/>
                  <a:gd name="T103" fmla="*/ 843 h 3371"/>
                  <a:gd name="T104" fmla="*/ 361 w 3370"/>
                  <a:gd name="T105" fmla="*/ 629 h 3371"/>
                  <a:gd name="T106" fmla="*/ 741 w 3370"/>
                  <a:gd name="T107" fmla="*/ 332 h 3371"/>
                  <a:gd name="T108" fmla="*/ 1206 w 3370"/>
                  <a:gd name="T109" fmla="*/ 440 h 3371"/>
                  <a:gd name="T110" fmla="*/ 1409 w 3370"/>
                  <a:gd name="T111" fmla="*/ 40 h 3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70" h="3371">
                    <a:moveTo>
                      <a:pt x="1532" y="189"/>
                    </a:moveTo>
                    <a:lnTo>
                      <a:pt x="1524" y="192"/>
                    </a:lnTo>
                    <a:lnTo>
                      <a:pt x="1518" y="198"/>
                    </a:lnTo>
                    <a:lnTo>
                      <a:pt x="1513" y="205"/>
                    </a:lnTo>
                    <a:lnTo>
                      <a:pt x="1463" y="503"/>
                    </a:lnTo>
                    <a:lnTo>
                      <a:pt x="1457" y="524"/>
                    </a:lnTo>
                    <a:lnTo>
                      <a:pt x="1446" y="543"/>
                    </a:lnTo>
                    <a:lnTo>
                      <a:pt x="1432" y="558"/>
                    </a:lnTo>
                    <a:lnTo>
                      <a:pt x="1414" y="571"/>
                    </a:lnTo>
                    <a:lnTo>
                      <a:pt x="1394" y="579"/>
                    </a:lnTo>
                    <a:lnTo>
                      <a:pt x="1317" y="602"/>
                    </a:lnTo>
                    <a:lnTo>
                      <a:pt x="1242" y="631"/>
                    </a:lnTo>
                    <a:lnTo>
                      <a:pt x="1169" y="665"/>
                    </a:lnTo>
                    <a:lnTo>
                      <a:pt x="1099" y="703"/>
                    </a:lnTo>
                    <a:lnTo>
                      <a:pt x="1079" y="712"/>
                    </a:lnTo>
                    <a:lnTo>
                      <a:pt x="1058" y="716"/>
                    </a:lnTo>
                    <a:lnTo>
                      <a:pt x="1036" y="715"/>
                    </a:lnTo>
                    <a:lnTo>
                      <a:pt x="1015" y="710"/>
                    </a:lnTo>
                    <a:lnTo>
                      <a:pt x="995" y="699"/>
                    </a:lnTo>
                    <a:lnTo>
                      <a:pt x="753" y="525"/>
                    </a:lnTo>
                    <a:lnTo>
                      <a:pt x="750" y="523"/>
                    </a:lnTo>
                    <a:lnTo>
                      <a:pt x="745" y="522"/>
                    </a:lnTo>
                    <a:lnTo>
                      <a:pt x="741" y="522"/>
                    </a:lnTo>
                    <a:lnTo>
                      <a:pt x="738" y="522"/>
                    </a:lnTo>
                    <a:lnTo>
                      <a:pt x="735" y="523"/>
                    </a:lnTo>
                    <a:lnTo>
                      <a:pt x="732" y="524"/>
                    </a:lnTo>
                    <a:lnTo>
                      <a:pt x="728" y="527"/>
                    </a:lnTo>
                    <a:lnTo>
                      <a:pt x="518" y="737"/>
                    </a:lnTo>
                    <a:lnTo>
                      <a:pt x="514" y="745"/>
                    </a:lnTo>
                    <a:lnTo>
                      <a:pt x="513" y="754"/>
                    </a:lnTo>
                    <a:lnTo>
                      <a:pt x="516" y="762"/>
                    </a:lnTo>
                    <a:lnTo>
                      <a:pt x="691" y="1008"/>
                    </a:lnTo>
                    <a:lnTo>
                      <a:pt x="702" y="1027"/>
                    </a:lnTo>
                    <a:lnTo>
                      <a:pt x="709" y="1048"/>
                    </a:lnTo>
                    <a:lnTo>
                      <a:pt x="710" y="1069"/>
                    </a:lnTo>
                    <a:lnTo>
                      <a:pt x="706" y="1091"/>
                    </a:lnTo>
                    <a:lnTo>
                      <a:pt x="696" y="1111"/>
                    </a:lnTo>
                    <a:lnTo>
                      <a:pt x="658" y="1181"/>
                    </a:lnTo>
                    <a:lnTo>
                      <a:pt x="626" y="1255"/>
                    </a:lnTo>
                    <a:lnTo>
                      <a:pt x="598" y="1329"/>
                    </a:lnTo>
                    <a:lnTo>
                      <a:pt x="576" y="1406"/>
                    </a:lnTo>
                    <a:lnTo>
                      <a:pt x="568" y="1428"/>
                    </a:lnTo>
                    <a:lnTo>
                      <a:pt x="556" y="1445"/>
                    </a:lnTo>
                    <a:lnTo>
                      <a:pt x="540" y="1460"/>
                    </a:lnTo>
                    <a:lnTo>
                      <a:pt x="521" y="1471"/>
                    </a:lnTo>
                    <a:lnTo>
                      <a:pt x="500" y="1477"/>
                    </a:lnTo>
                    <a:lnTo>
                      <a:pt x="206" y="1526"/>
                    </a:lnTo>
                    <a:lnTo>
                      <a:pt x="198" y="1529"/>
                    </a:lnTo>
                    <a:lnTo>
                      <a:pt x="192" y="1536"/>
                    </a:lnTo>
                    <a:lnTo>
                      <a:pt x="190" y="1545"/>
                    </a:lnTo>
                    <a:lnTo>
                      <a:pt x="190" y="1841"/>
                    </a:lnTo>
                    <a:lnTo>
                      <a:pt x="192" y="1850"/>
                    </a:lnTo>
                    <a:lnTo>
                      <a:pt x="198" y="1856"/>
                    </a:lnTo>
                    <a:lnTo>
                      <a:pt x="206" y="1859"/>
                    </a:lnTo>
                    <a:lnTo>
                      <a:pt x="504" y="1910"/>
                    </a:lnTo>
                    <a:lnTo>
                      <a:pt x="524" y="1916"/>
                    </a:lnTo>
                    <a:lnTo>
                      <a:pt x="544" y="1927"/>
                    </a:lnTo>
                    <a:lnTo>
                      <a:pt x="559" y="1942"/>
                    </a:lnTo>
                    <a:lnTo>
                      <a:pt x="571" y="1959"/>
                    </a:lnTo>
                    <a:lnTo>
                      <a:pt x="580" y="1980"/>
                    </a:lnTo>
                    <a:lnTo>
                      <a:pt x="602" y="2057"/>
                    </a:lnTo>
                    <a:lnTo>
                      <a:pt x="631" y="2131"/>
                    </a:lnTo>
                    <a:lnTo>
                      <a:pt x="665" y="2204"/>
                    </a:lnTo>
                    <a:lnTo>
                      <a:pt x="703" y="2274"/>
                    </a:lnTo>
                    <a:lnTo>
                      <a:pt x="713" y="2294"/>
                    </a:lnTo>
                    <a:lnTo>
                      <a:pt x="717" y="2316"/>
                    </a:lnTo>
                    <a:lnTo>
                      <a:pt x="716" y="2337"/>
                    </a:lnTo>
                    <a:lnTo>
                      <a:pt x="710" y="2359"/>
                    </a:lnTo>
                    <a:lnTo>
                      <a:pt x="699" y="2378"/>
                    </a:lnTo>
                    <a:lnTo>
                      <a:pt x="526" y="2621"/>
                    </a:lnTo>
                    <a:lnTo>
                      <a:pt x="523" y="2629"/>
                    </a:lnTo>
                    <a:lnTo>
                      <a:pt x="524" y="2637"/>
                    </a:lnTo>
                    <a:lnTo>
                      <a:pt x="528" y="2646"/>
                    </a:lnTo>
                    <a:lnTo>
                      <a:pt x="738" y="2855"/>
                    </a:lnTo>
                    <a:lnTo>
                      <a:pt x="741" y="2858"/>
                    </a:lnTo>
                    <a:lnTo>
                      <a:pt x="745" y="2860"/>
                    </a:lnTo>
                    <a:lnTo>
                      <a:pt x="749" y="2861"/>
                    </a:lnTo>
                    <a:lnTo>
                      <a:pt x="752" y="2861"/>
                    </a:lnTo>
                    <a:lnTo>
                      <a:pt x="755" y="2861"/>
                    </a:lnTo>
                    <a:lnTo>
                      <a:pt x="759" y="2859"/>
                    </a:lnTo>
                    <a:lnTo>
                      <a:pt x="762" y="2858"/>
                    </a:lnTo>
                    <a:lnTo>
                      <a:pt x="1009" y="2681"/>
                    </a:lnTo>
                    <a:lnTo>
                      <a:pt x="1026" y="2672"/>
                    </a:lnTo>
                    <a:lnTo>
                      <a:pt x="1044" y="2666"/>
                    </a:lnTo>
                    <a:lnTo>
                      <a:pt x="1063" y="2664"/>
                    </a:lnTo>
                    <a:lnTo>
                      <a:pt x="1079" y="2666"/>
                    </a:lnTo>
                    <a:lnTo>
                      <a:pt x="1096" y="2670"/>
                    </a:lnTo>
                    <a:lnTo>
                      <a:pt x="1111" y="2677"/>
                    </a:lnTo>
                    <a:lnTo>
                      <a:pt x="1181" y="2713"/>
                    </a:lnTo>
                    <a:lnTo>
                      <a:pt x="1252" y="2746"/>
                    </a:lnTo>
                    <a:lnTo>
                      <a:pt x="1325" y="2773"/>
                    </a:lnTo>
                    <a:lnTo>
                      <a:pt x="1400" y="2795"/>
                    </a:lnTo>
                    <a:lnTo>
                      <a:pt x="1420" y="2803"/>
                    </a:lnTo>
                    <a:lnTo>
                      <a:pt x="1438" y="2816"/>
                    </a:lnTo>
                    <a:lnTo>
                      <a:pt x="1453" y="2831"/>
                    </a:lnTo>
                    <a:lnTo>
                      <a:pt x="1463" y="2849"/>
                    </a:lnTo>
                    <a:lnTo>
                      <a:pt x="1469" y="2871"/>
                    </a:lnTo>
                    <a:lnTo>
                      <a:pt x="1519" y="3167"/>
                    </a:lnTo>
                    <a:lnTo>
                      <a:pt x="1522" y="3175"/>
                    </a:lnTo>
                    <a:lnTo>
                      <a:pt x="1529" y="3180"/>
                    </a:lnTo>
                    <a:lnTo>
                      <a:pt x="1537" y="3182"/>
                    </a:lnTo>
                    <a:lnTo>
                      <a:pt x="1834" y="3182"/>
                    </a:lnTo>
                    <a:lnTo>
                      <a:pt x="1842" y="3180"/>
                    </a:lnTo>
                    <a:lnTo>
                      <a:pt x="1848" y="3175"/>
                    </a:lnTo>
                    <a:lnTo>
                      <a:pt x="1851" y="3167"/>
                    </a:lnTo>
                    <a:lnTo>
                      <a:pt x="1902" y="2871"/>
                    </a:lnTo>
                    <a:lnTo>
                      <a:pt x="1908" y="2850"/>
                    </a:lnTo>
                    <a:lnTo>
                      <a:pt x="1918" y="2831"/>
                    </a:lnTo>
                    <a:lnTo>
                      <a:pt x="1932" y="2816"/>
                    </a:lnTo>
                    <a:lnTo>
                      <a:pt x="1951" y="2803"/>
                    </a:lnTo>
                    <a:lnTo>
                      <a:pt x="1971" y="2795"/>
                    </a:lnTo>
                    <a:lnTo>
                      <a:pt x="2048" y="2773"/>
                    </a:lnTo>
                    <a:lnTo>
                      <a:pt x="2123" y="2745"/>
                    </a:lnTo>
                    <a:lnTo>
                      <a:pt x="2196" y="2711"/>
                    </a:lnTo>
                    <a:lnTo>
                      <a:pt x="2266" y="2672"/>
                    </a:lnTo>
                    <a:lnTo>
                      <a:pt x="2287" y="2664"/>
                    </a:lnTo>
                    <a:lnTo>
                      <a:pt x="2308" y="2660"/>
                    </a:lnTo>
                    <a:lnTo>
                      <a:pt x="2330" y="2661"/>
                    </a:lnTo>
                    <a:lnTo>
                      <a:pt x="2351" y="2666"/>
                    </a:lnTo>
                    <a:lnTo>
                      <a:pt x="2370" y="2677"/>
                    </a:lnTo>
                    <a:lnTo>
                      <a:pt x="2614" y="2850"/>
                    </a:lnTo>
                    <a:lnTo>
                      <a:pt x="2617" y="2853"/>
                    </a:lnTo>
                    <a:lnTo>
                      <a:pt x="2620" y="2854"/>
                    </a:lnTo>
                    <a:lnTo>
                      <a:pt x="2625" y="2855"/>
                    </a:lnTo>
                    <a:lnTo>
                      <a:pt x="2628" y="2855"/>
                    </a:lnTo>
                    <a:lnTo>
                      <a:pt x="2631" y="2854"/>
                    </a:lnTo>
                    <a:lnTo>
                      <a:pt x="2635" y="2851"/>
                    </a:lnTo>
                    <a:lnTo>
                      <a:pt x="2638" y="2848"/>
                    </a:lnTo>
                    <a:lnTo>
                      <a:pt x="2848" y="2638"/>
                    </a:lnTo>
                    <a:lnTo>
                      <a:pt x="2853" y="2631"/>
                    </a:lnTo>
                    <a:lnTo>
                      <a:pt x="2853" y="2623"/>
                    </a:lnTo>
                    <a:lnTo>
                      <a:pt x="2850" y="2615"/>
                    </a:lnTo>
                    <a:lnTo>
                      <a:pt x="2676" y="2370"/>
                    </a:lnTo>
                    <a:lnTo>
                      <a:pt x="2665" y="2351"/>
                    </a:lnTo>
                    <a:lnTo>
                      <a:pt x="2659" y="2329"/>
                    </a:lnTo>
                    <a:lnTo>
                      <a:pt x="2659" y="2308"/>
                    </a:lnTo>
                    <a:lnTo>
                      <a:pt x="2663" y="2286"/>
                    </a:lnTo>
                    <a:lnTo>
                      <a:pt x="2672" y="2267"/>
                    </a:lnTo>
                    <a:lnTo>
                      <a:pt x="2711" y="2196"/>
                    </a:lnTo>
                    <a:lnTo>
                      <a:pt x="2743" y="2123"/>
                    </a:lnTo>
                    <a:lnTo>
                      <a:pt x="2772" y="2048"/>
                    </a:lnTo>
                    <a:lnTo>
                      <a:pt x="2794" y="1972"/>
                    </a:lnTo>
                    <a:lnTo>
                      <a:pt x="2803" y="1951"/>
                    </a:lnTo>
                    <a:lnTo>
                      <a:pt x="2814" y="1933"/>
                    </a:lnTo>
                    <a:lnTo>
                      <a:pt x="2830" y="1918"/>
                    </a:lnTo>
                    <a:lnTo>
                      <a:pt x="2849" y="1908"/>
                    </a:lnTo>
                    <a:lnTo>
                      <a:pt x="2870" y="1902"/>
                    </a:lnTo>
                    <a:lnTo>
                      <a:pt x="3166" y="1852"/>
                    </a:lnTo>
                    <a:lnTo>
                      <a:pt x="3174" y="1849"/>
                    </a:lnTo>
                    <a:lnTo>
                      <a:pt x="3180" y="1843"/>
                    </a:lnTo>
                    <a:lnTo>
                      <a:pt x="3182" y="1834"/>
                    </a:lnTo>
                    <a:lnTo>
                      <a:pt x="3183" y="1834"/>
                    </a:lnTo>
                    <a:lnTo>
                      <a:pt x="3183" y="1537"/>
                    </a:lnTo>
                    <a:lnTo>
                      <a:pt x="3181" y="1529"/>
                    </a:lnTo>
                    <a:lnTo>
                      <a:pt x="3175" y="1523"/>
                    </a:lnTo>
                    <a:lnTo>
                      <a:pt x="3167" y="1519"/>
                    </a:lnTo>
                    <a:lnTo>
                      <a:pt x="2871" y="1469"/>
                    </a:lnTo>
                    <a:lnTo>
                      <a:pt x="2850" y="1464"/>
                    </a:lnTo>
                    <a:lnTo>
                      <a:pt x="2831" y="1452"/>
                    </a:lnTo>
                    <a:lnTo>
                      <a:pt x="2815" y="1438"/>
                    </a:lnTo>
                    <a:lnTo>
                      <a:pt x="2803" y="1421"/>
                    </a:lnTo>
                    <a:lnTo>
                      <a:pt x="2796" y="1399"/>
                    </a:lnTo>
                    <a:lnTo>
                      <a:pt x="2773" y="1322"/>
                    </a:lnTo>
                    <a:lnTo>
                      <a:pt x="2744" y="1248"/>
                    </a:lnTo>
                    <a:lnTo>
                      <a:pt x="2712" y="1175"/>
                    </a:lnTo>
                    <a:lnTo>
                      <a:pt x="2673" y="1104"/>
                    </a:lnTo>
                    <a:lnTo>
                      <a:pt x="2663" y="1085"/>
                    </a:lnTo>
                    <a:lnTo>
                      <a:pt x="2659" y="1063"/>
                    </a:lnTo>
                    <a:lnTo>
                      <a:pt x="2660" y="1042"/>
                    </a:lnTo>
                    <a:lnTo>
                      <a:pt x="2666" y="1020"/>
                    </a:lnTo>
                    <a:lnTo>
                      <a:pt x="2677" y="1001"/>
                    </a:lnTo>
                    <a:lnTo>
                      <a:pt x="2851" y="757"/>
                    </a:lnTo>
                    <a:lnTo>
                      <a:pt x="2854" y="749"/>
                    </a:lnTo>
                    <a:lnTo>
                      <a:pt x="2853" y="740"/>
                    </a:lnTo>
                    <a:lnTo>
                      <a:pt x="2849" y="732"/>
                    </a:lnTo>
                    <a:lnTo>
                      <a:pt x="2639" y="522"/>
                    </a:lnTo>
                    <a:lnTo>
                      <a:pt x="2635" y="520"/>
                    </a:lnTo>
                    <a:lnTo>
                      <a:pt x="2632" y="518"/>
                    </a:lnTo>
                    <a:lnTo>
                      <a:pt x="2629" y="517"/>
                    </a:lnTo>
                    <a:lnTo>
                      <a:pt x="2626" y="517"/>
                    </a:lnTo>
                    <a:lnTo>
                      <a:pt x="2622" y="517"/>
                    </a:lnTo>
                    <a:lnTo>
                      <a:pt x="2618" y="519"/>
                    </a:lnTo>
                    <a:lnTo>
                      <a:pt x="2615" y="520"/>
                    </a:lnTo>
                    <a:lnTo>
                      <a:pt x="2372" y="695"/>
                    </a:lnTo>
                    <a:lnTo>
                      <a:pt x="2352" y="706"/>
                    </a:lnTo>
                    <a:lnTo>
                      <a:pt x="2332" y="712"/>
                    </a:lnTo>
                    <a:lnTo>
                      <a:pt x="2310" y="713"/>
                    </a:lnTo>
                    <a:lnTo>
                      <a:pt x="2289" y="709"/>
                    </a:lnTo>
                    <a:lnTo>
                      <a:pt x="2268" y="700"/>
                    </a:lnTo>
                    <a:lnTo>
                      <a:pt x="2196" y="661"/>
                    </a:lnTo>
                    <a:lnTo>
                      <a:pt x="2122" y="627"/>
                    </a:lnTo>
                    <a:lnTo>
                      <a:pt x="2045" y="598"/>
                    </a:lnTo>
                    <a:lnTo>
                      <a:pt x="1966" y="576"/>
                    </a:lnTo>
                    <a:lnTo>
                      <a:pt x="1946" y="567"/>
                    </a:lnTo>
                    <a:lnTo>
                      <a:pt x="1928" y="555"/>
                    </a:lnTo>
                    <a:lnTo>
                      <a:pt x="1913" y="540"/>
                    </a:lnTo>
                    <a:lnTo>
                      <a:pt x="1903" y="520"/>
                    </a:lnTo>
                    <a:lnTo>
                      <a:pt x="1896" y="499"/>
                    </a:lnTo>
                    <a:lnTo>
                      <a:pt x="1847" y="205"/>
                    </a:lnTo>
                    <a:lnTo>
                      <a:pt x="1843" y="198"/>
                    </a:lnTo>
                    <a:lnTo>
                      <a:pt x="1837" y="192"/>
                    </a:lnTo>
                    <a:lnTo>
                      <a:pt x="1829" y="189"/>
                    </a:lnTo>
                    <a:lnTo>
                      <a:pt x="1532" y="189"/>
                    </a:lnTo>
                    <a:close/>
                    <a:moveTo>
                      <a:pt x="1531" y="0"/>
                    </a:moveTo>
                    <a:lnTo>
                      <a:pt x="1827" y="0"/>
                    </a:lnTo>
                    <a:lnTo>
                      <a:pt x="1861" y="3"/>
                    </a:lnTo>
                    <a:lnTo>
                      <a:pt x="1892" y="10"/>
                    </a:lnTo>
                    <a:lnTo>
                      <a:pt x="1922" y="24"/>
                    </a:lnTo>
                    <a:lnTo>
                      <a:pt x="1950" y="40"/>
                    </a:lnTo>
                    <a:lnTo>
                      <a:pt x="1973" y="60"/>
                    </a:lnTo>
                    <a:lnTo>
                      <a:pt x="1995" y="84"/>
                    </a:lnTo>
                    <a:lnTo>
                      <a:pt x="2012" y="112"/>
                    </a:lnTo>
                    <a:lnTo>
                      <a:pt x="2024" y="141"/>
                    </a:lnTo>
                    <a:lnTo>
                      <a:pt x="2033" y="174"/>
                    </a:lnTo>
                    <a:lnTo>
                      <a:pt x="2073" y="408"/>
                    </a:lnTo>
                    <a:lnTo>
                      <a:pt x="2153" y="435"/>
                    </a:lnTo>
                    <a:lnTo>
                      <a:pt x="2233" y="468"/>
                    </a:lnTo>
                    <a:lnTo>
                      <a:pt x="2310" y="506"/>
                    </a:lnTo>
                    <a:lnTo>
                      <a:pt x="2506" y="367"/>
                    </a:lnTo>
                    <a:lnTo>
                      <a:pt x="2533" y="349"/>
                    </a:lnTo>
                    <a:lnTo>
                      <a:pt x="2563" y="338"/>
                    </a:lnTo>
                    <a:lnTo>
                      <a:pt x="2594" y="330"/>
                    </a:lnTo>
                    <a:lnTo>
                      <a:pt x="2627" y="328"/>
                    </a:lnTo>
                    <a:lnTo>
                      <a:pt x="2659" y="331"/>
                    </a:lnTo>
                    <a:lnTo>
                      <a:pt x="2691" y="338"/>
                    </a:lnTo>
                    <a:lnTo>
                      <a:pt x="2721" y="350"/>
                    </a:lnTo>
                    <a:lnTo>
                      <a:pt x="2748" y="368"/>
                    </a:lnTo>
                    <a:lnTo>
                      <a:pt x="2773" y="389"/>
                    </a:lnTo>
                    <a:lnTo>
                      <a:pt x="2983" y="599"/>
                    </a:lnTo>
                    <a:lnTo>
                      <a:pt x="3005" y="624"/>
                    </a:lnTo>
                    <a:lnTo>
                      <a:pt x="3022" y="652"/>
                    </a:lnTo>
                    <a:lnTo>
                      <a:pt x="3034" y="682"/>
                    </a:lnTo>
                    <a:lnTo>
                      <a:pt x="3042" y="713"/>
                    </a:lnTo>
                    <a:lnTo>
                      <a:pt x="3044" y="745"/>
                    </a:lnTo>
                    <a:lnTo>
                      <a:pt x="3042" y="776"/>
                    </a:lnTo>
                    <a:lnTo>
                      <a:pt x="3035" y="808"/>
                    </a:lnTo>
                    <a:lnTo>
                      <a:pt x="3023" y="839"/>
                    </a:lnTo>
                    <a:lnTo>
                      <a:pt x="3005" y="868"/>
                    </a:lnTo>
                    <a:lnTo>
                      <a:pt x="2866" y="1062"/>
                    </a:lnTo>
                    <a:lnTo>
                      <a:pt x="2903" y="1137"/>
                    </a:lnTo>
                    <a:lnTo>
                      <a:pt x="2935" y="1213"/>
                    </a:lnTo>
                    <a:lnTo>
                      <a:pt x="2961" y="1292"/>
                    </a:lnTo>
                    <a:lnTo>
                      <a:pt x="3198" y="1332"/>
                    </a:lnTo>
                    <a:lnTo>
                      <a:pt x="3231" y="1340"/>
                    </a:lnTo>
                    <a:lnTo>
                      <a:pt x="3260" y="1353"/>
                    </a:lnTo>
                    <a:lnTo>
                      <a:pt x="3288" y="1370"/>
                    </a:lnTo>
                    <a:lnTo>
                      <a:pt x="3312" y="1391"/>
                    </a:lnTo>
                    <a:lnTo>
                      <a:pt x="3332" y="1416"/>
                    </a:lnTo>
                    <a:lnTo>
                      <a:pt x="3348" y="1442"/>
                    </a:lnTo>
                    <a:lnTo>
                      <a:pt x="3361" y="1473"/>
                    </a:lnTo>
                    <a:lnTo>
                      <a:pt x="3368" y="1505"/>
                    </a:lnTo>
                    <a:lnTo>
                      <a:pt x="3370" y="1537"/>
                    </a:lnTo>
                    <a:lnTo>
                      <a:pt x="3370" y="1834"/>
                    </a:lnTo>
                    <a:lnTo>
                      <a:pt x="3368" y="1867"/>
                    </a:lnTo>
                    <a:lnTo>
                      <a:pt x="3360" y="1899"/>
                    </a:lnTo>
                    <a:lnTo>
                      <a:pt x="3347" y="1929"/>
                    </a:lnTo>
                    <a:lnTo>
                      <a:pt x="3331" y="1956"/>
                    </a:lnTo>
                    <a:lnTo>
                      <a:pt x="3311" y="1981"/>
                    </a:lnTo>
                    <a:lnTo>
                      <a:pt x="3286" y="2001"/>
                    </a:lnTo>
                    <a:lnTo>
                      <a:pt x="3259" y="2019"/>
                    </a:lnTo>
                    <a:lnTo>
                      <a:pt x="3229" y="2031"/>
                    </a:lnTo>
                    <a:lnTo>
                      <a:pt x="3197" y="2039"/>
                    </a:lnTo>
                    <a:lnTo>
                      <a:pt x="2960" y="2079"/>
                    </a:lnTo>
                    <a:lnTo>
                      <a:pt x="2934" y="2157"/>
                    </a:lnTo>
                    <a:lnTo>
                      <a:pt x="2901" y="2234"/>
                    </a:lnTo>
                    <a:lnTo>
                      <a:pt x="2865" y="2309"/>
                    </a:lnTo>
                    <a:lnTo>
                      <a:pt x="3004" y="2504"/>
                    </a:lnTo>
                    <a:lnTo>
                      <a:pt x="3022" y="2533"/>
                    </a:lnTo>
                    <a:lnTo>
                      <a:pt x="3033" y="2564"/>
                    </a:lnTo>
                    <a:lnTo>
                      <a:pt x="3040" y="2594"/>
                    </a:lnTo>
                    <a:lnTo>
                      <a:pt x="3043" y="2627"/>
                    </a:lnTo>
                    <a:lnTo>
                      <a:pt x="3040" y="2659"/>
                    </a:lnTo>
                    <a:lnTo>
                      <a:pt x="3033" y="2690"/>
                    </a:lnTo>
                    <a:lnTo>
                      <a:pt x="3021" y="2719"/>
                    </a:lnTo>
                    <a:lnTo>
                      <a:pt x="3003" y="2747"/>
                    </a:lnTo>
                    <a:lnTo>
                      <a:pt x="2982" y="2773"/>
                    </a:lnTo>
                    <a:lnTo>
                      <a:pt x="2772" y="2983"/>
                    </a:lnTo>
                    <a:lnTo>
                      <a:pt x="2746" y="3004"/>
                    </a:lnTo>
                    <a:lnTo>
                      <a:pt x="2719" y="3022"/>
                    </a:lnTo>
                    <a:lnTo>
                      <a:pt x="2689" y="3034"/>
                    </a:lnTo>
                    <a:lnTo>
                      <a:pt x="2657" y="3041"/>
                    </a:lnTo>
                    <a:lnTo>
                      <a:pt x="2625" y="3044"/>
                    </a:lnTo>
                    <a:lnTo>
                      <a:pt x="2593" y="3041"/>
                    </a:lnTo>
                    <a:lnTo>
                      <a:pt x="2561" y="3034"/>
                    </a:lnTo>
                    <a:lnTo>
                      <a:pt x="2531" y="3022"/>
                    </a:lnTo>
                    <a:lnTo>
                      <a:pt x="2504" y="3005"/>
                    </a:lnTo>
                    <a:lnTo>
                      <a:pt x="2309" y="2866"/>
                    </a:lnTo>
                    <a:lnTo>
                      <a:pt x="2234" y="2902"/>
                    </a:lnTo>
                    <a:lnTo>
                      <a:pt x="2158" y="2933"/>
                    </a:lnTo>
                    <a:lnTo>
                      <a:pt x="2079" y="2961"/>
                    </a:lnTo>
                    <a:lnTo>
                      <a:pt x="2039" y="3198"/>
                    </a:lnTo>
                    <a:lnTo>
                      <a:pt x="2031" y="3229"/>
                    </a:lnTo>
                    <a:lnTo>
                      <a:pt x="2018" y="3260"/>
                    </a:lnTo>
                    <a:lnTo>
                      <a:pt x="2001" y="3287"/>
                    </a:lnTo>
                    <a:lnTo>
                      <a:pt x="1980" y="3311"/>
                    </a:lnTo>
                    <a:lnTo>
                      <a:pt x="1956" y="3332"/>
                    </a:lnTo>
                    <a:lnTo>
                      <a:pt x="1928" y="3348"/>
                    </a:lnTo>
                    <a:lnTo>
                      <a:pt x="1898" y="3361"/>
                    </a:lnTo>
                    <a:lnTo>
                      <a:pt x="1867" y="3369"/>
                    </a:lnTo>
                    <a:lnTo>
                      <a:pt x="1834" y="3371"/>
                    </a:lnTo>
                    <a:lnTo>
                      <a:pt x="1536" y="3371"/>
                    </a:lnTo>
                    <a:lnTo>
                      <a:pt x="1503" y="3369"/>
                    </a:lnTo>
                    <a:lnTo>
                      <a:pt x="1471" y="3361"/>
                    </a:lnTo>
                    <a:lnTo>
                      <a:pt x="1442" y="3348"/>
                    </a:lnTo>
                    <a:lnTo>
                      <a:pt x="1414" y="3332"/>
                    </a:lnTo>
                    <a:lnTo>
                      <a:pt x="1390" y="3311"/>
                    </a:lnTo>
                    <a:lnTo>
                      <a:pt x="1369" y="3287"/>
                    </a:lnTo>
                    <a:lnTo>
                      <a:pt x="1352" y="3260"/>
                    </a:lnTo>
                    <a:lnTo>
                      <a:pt x="1339" y="3229"/>
                    </a:lnTo>
                    <a:lnTo>
                      <a:pt x="1331" y="3198"/>
                    </a:lnTo>
                    <a:lnTo>
                      <a:pt x="1291" y="2961"/>
                    </a:lnTo>
                    <a:lnTo>
                      <a:pt x="1215" y="2934"/>
                    </a:lnTo>
                    <a:lnTo>
                      <a:pt x="1141" y="2904"/>
                    </a:lnTo>
                    <a:lnTo>
                      <a:pt x="1069" y="2869"/>
                    </a:lnTo>
                    <a:lnTo>
                      <a:pt x="871" y="3010"/>
                    </a:lnTo>
                    <a:lnTo>
                      <a:pt x="844" y="3027"/>
                    </a:lnTo>
                    <a:lnTo>
                      <a:pt x="814" y="3039"/>
                    </a:lnTo>
                    <a:lnTo>
                      <a:pt x="783" y="3046"/>
                    </a:lnTo>
                    <a:lnTo>
                      <a:pt x="751" y="3049"/>
                    </a:lnTo>
                    <a:lnTo>
                      <a:pt x="718" y="3046"/>
                    </a:lnTo>
                    <a:lnTo>
                      <a:pt x="686" y="3039"/>
                    </a:lnTo>
                    <a:lnTo>
                      <a:pt x="656" y="3026"/>
                    </a:lnTo>
                    <a:lnTo>
                      <a:pt x="629" y="3009"/>
                    </a:lnTo>
                    <a:lnTo>
                      <a:pt x="603" y="2988"/>
                    </a:lnTo>
                    <a:lnTo>
                      <a:pt x="394" y="2778"/>
                    </a:lnTo>
                    <a:lnTo>
                      <a:pt x="372" y="2752"/>
                    </a:lnTo>
                    <a:lnTo>
                      <a:pt x="355" y="2724"/>
                    </a:lnTo>
                    <a:lnTo>
                      <a:pt x="343" y="2695"/>
                    </a:lnTo>
                    <a:lnTo>
                      <a:pt x="335" y="2663"/>
                    </a:lnTo>
                    <a:lnTo>
                      <a:pt x="333" y="2631"/>
                    </a:lnTo>
                    <a:lnTo>
                      <a:pt x="335" y="2600"/>
                    </a:lnTo>
                    <a:lnTo>
                      <a:pt x="342" y="2569"/>
                    </a:lnTo>
                    <a:lnTo>
                      <a:pt x="354" y="2538"/>
                    </a:lnTo>
                    <a:lnTo>
                      <a:pt x="372" y="2509"/>
                    </a:lnTo>
                    <a:lnTo>
                      <a:pt x="510" y="2317"/>
                    </a:lnTo>
                    <a:lnTo>
                      <a:pt x="473" y="2242"/>
                    </a:lnTo>
                    <a:lnTo>
                      <a:pt x="440" y="2165"/>
                    </a:lnTo>
                    <a:lnTo>
                      <a:pt x="414" y="2087"/>
                    </a:lnTo>
                    <a:lnTo>
                      <a:pt x="174" y="2046"/>
                    </a:lnTo>
                    <a:lnTo>
                      <a:pt x="141" y="2038"/>
                    </a:lnTo>
                    <a:lnTo>
                      <a:pt x="112" y="2026"/>
                    </a:lnTo>
                    <a:lnTo>
                      <a:pt x="84" y="2009"/>
                    </a:lnTo>
                    <a:lnTo>
                      <a:pt x="60" y="1988"/>
                    </a:lnTo>
                    <a:lnTo>
                      <a:pt x="40" y="1963"/>
                    </a:lnTo>
                    <a:lnTo>
                      <a:pt x="23" y="1936"/>
                    </a:lnTo>
                    <a:lnTo>
                      <a:pt x="10" y="1906"/>
                    </a:lnTo>
                    <a:lnTo>
                      <a:pt x="3" y="1874"/>
                    </a:lnTo>
                    <a:lnTo>
                      <a:pt x="0" y="1841"/>
                    </a:lnTo>
                    <a:lnTo>
                      <a:pt x="0" y="1545"/>
                    </a:lnTo>
                    <a:lnTo>
                      <a:pt x="3" y="1511"/>
                    </a:lnTo>
                    <a:lnTo>
                      <a:pt x="10" y="1479"/>
                    </a:lnTo>
                    <a:lnTo>
                      <a:pt x="23" y="1449"/>
                    </a:lnTo>
                    <a:lnTo>
                      <a:pt x="40" y="1423"/>
                    </a:lnTo>
                    <a:lnTo>
                      <a:pt x="60" y="1398"/>
                    </a:lnTo>
                    <a:lnTo>
                      <a:pt x="84" y="1378"/>
                    </a:lnTo>
                    <a:lnTo>
                      <a:pt x="112" y="1360"/>
                    </a:lnTo>
                    <a:lnTo>
                      <a:pt x="141" y="1347"/>
                    </a:lnTo>
                    <a:lnTo>
                      <a:pt x="174" y="1339"/>
                    </a:lnTo>
                    <a:lnTo>
                      <a:pt x="408" y="1300"/>
                    </a:lnTo>
                    <a:lnTo>
                      <a:pt x="434" y="1221"/>
                    </a:lnTo>
                    <a:lnTo>
                      <a:pt x="465" y="1144"/>
                    </a:lnTo>
                    <a:lnTo>
                      <a:pt x="502" y="1069"/>
                    </a:lnTo>
                    <a:lnTo>
                      <a:pt x="360" y="872"/>
                    </a:lnTo>
                    <a:lnTo>
                      <a:pt x="344" y="843"/>
                    </a:lnTo>
                    <a:lnTo>
                      <a:pt x="332" y="812"/>
                    </a:lnTo>
                    <a:lnTo>
                      <a:pt x="325" y="780"/>
                    </a:lnTo>
                    <a:lnTo>
                      <a:pt x="323" y="749"/>
                    </a:lnTo>
                    <a:lnTo>
                      <a:pt x="325" y="717"/>
                    </a:lnTo>
                    <a:lnTo>
                      <a:pt x="333" y="686"/>
                    </a:lnTo>
                    <a:lnTo>
                      <a:pt x="345" y="657"/>
                    </a:lnTo>
                    <a:lnTo>
                      <a:pt x="361" y="629"/>
                    </a:lnTo>
                    <a:lnTo>
                      <a:pt x="383" y="603"/>
                    </a:lnTo>
                    <a:lnTo>
                      <a:pt x="594" y="393"/>
                    </a:lnTo>
                    <a:lnTo>
                      <a:pt x="618" y="372"/>
                    </a:lnTo>
                    <a:lnTo>
                      <a:pt x="646" y="354"/>
                    </a:lnTo>
                    <a:lnTo>
                      <a:pt x="676" y="342"/>
                    </a:lnTo>
                    <a:lnTo>
                      <a:pt x="708" y="335"/>
                    </a:lnTo>
                    <a:lnTo>
                      <a:pt x="741" y="332"/>
                    </a:lnTo>
                    <a:lnTo>
                      <a:pt x="773" y="335"/>
                    </a:lnTo>
                    <a:lnTo>
                      <a:pt x="805" y="342"/>
                    </a:lnTo>
                    <a:lnTo>
                      <a:pt x="835" y="354"/>
                    </a:lnTo>
                    <a:lnTo>
                      <a:pt x="862" y="371"/>
                    </a:lnTo>
                    <a:lnTo>
                      <a:pt x="1056" y="510"/>
                    </a:lnTo>
                    <a:lnTo>
                      <a:pt x="1129" y="473"/>
                    </a:lnTo>
                    <a:lnTo>
                      <a:pt x="1206" y="440"/>
                    </a:lnTo>
                    <a:lnTo>
                      <a:pt x="1284" y="414"/>
                    </a:lnTo>
                    <a:lnTo>
                      <a:pt x="1325" y="174"/>
                    </a:lnTo>
                    <a:lnTo>
                      <a:pt x="1333" y="141"/>
                    </a:lnTo>
                    <a:lnTo>
                      <a:pt x="1347" y="112"/>
                    </a:lnTo>
                    <a:lnTo>
                      <a:pt x="1363" y="84"/>
                    </a:lnTo>
                    <a:lnTo>
                      <a:pt x="1384" y="60"/>
                    </a:lnTo>
                    <a:lnTo>
                      <a:pt x="1409" y="40"/>
                    </a:lnTo>
                    <a:lnTo>
                      <a:pt x="1436" y="24"/>
                    </a:lnTo>
                    <a:lnTo>
                      <a:pt x="1465" y="10"/>
                    </a:lnTo>
                    <a:lnTo>
                      <a:pt x="1497" y="3"/>
                    </a:lnTo>
                    <a:lnTo>
                      <a:pt x="153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Freeform 7"/>
              <p:cNvSpPr>
                <a:spLocks noEditPoints="1"/>
              </p:cNvSpPr>
              <p:nvPr/>
            </p:nvSpPr>
            <p:spPr bwMode="auto">
              <a:xfrm>
                <a:off x="11149013" y="2078038"/>
                <a:ext cx="230187" cy="230188"/>
              </a:xfrm>
              <a:custGeom>
                <a:avLst/>
                <a:gdLst>
                  <a:gd name="T0" fmla="*/ 613 w 1455"/>
                  <a:gd name="T1" fmla="*/ 202 h 1455"/>
                  <a:gd name="T2" fmla="*/ 457 w 1455"/>
                  <a:gd name="T3" fmla="*/ 264 h 1455"/>
                  <a:gd name="T4" fmla="*/ 329 w 1455"/>
                  <a:gd name="T5" fmla="*/ 367 h 1455"/>
                  <a:gd name="T6" fmla="*/ 238 w 1455"/>
                  <a:gd name="T7" fmla="*/ 506 h 1455"/>
                  <a:gd name="T8" fmla="*/ 194 w 1455"/>
                  <a:gd name="T9" fmla="*/ 668 h 1455"/>
                  <a:gd name="T10" fmla="*/ 203 w 1455"/>
                  <a:gd name="T11" fmla="*/ 843 h 1455"/>
                  <a:gd name="T12" fmla="*/ 264 w 1455"/>
                  <a:gd name="T13" fmla="*/ 998 h 1455"/>
                  <a:gd name="T14" fmla="*/ 368 w 1455"/>
                  <a:gd name="T15" fmla="*/ 1126 h 1455"/>
                  <a:gd name="T16" fmla="*/ 506 w 1455"/>
                  <a:gd name="T17" fmla="*/ 1216 h 1455"/>
                  <a:gd name="T18" fmla="*/ 669 w 1455"/>
                  <a:gd name="T19" fmla="*/ 1262 h 1455"/>
                  <a:gd name="T20" fmla="*/ 843 w 1455"/>
                  <a:gd name="T21" fmla="*/ 1252 h 1455"/>
                  <a:gd name="T22" fmla="*/ 999 w 1455"/>
                  <a:gd name="T23" fmla="*/ 1191 h 1455"/>
                  <a:gd name="T24" fmla="*/ 1126 w 1455"/>
                  <a:gd name="T25" fmla="*/ 1087 h 1455"/>
                  <a:gd name="T26" fmla="*/ 1217 w 1455"/>
                  <a:gd name="T27" fmla="*/ 949 h 1455"/>
                  <a:gd name="T28" fmla="*/ 1262 w 1455"/>
                  <a:gd name="T29" fmla="*/ 786 h 1455"/>
                  <a:gd name="T30" fmla="*/ 1253 w 1455"/>
                  <a:gd name="T31" fmla="*/ 612 h 1455"/>
                  <a:gd name="T32" fmla="*/ 1191 w 1455"/>
                  <a:gd name="T33" fmla="*/ 456 h 1455"/>
                  <a:gd name="T34" fmla="*/ 1088 w 1455"/>
                  <a:gd name="T35" fmla="*/ 328 h 1455"/>
                  <a:gd name="T36" fmla="*/ 950 w 1455"/>
                  <a:gd name="T37" fmla="*/ 238 h 1455"/>
                  <a:gd name="T38" fmla="*/ 786 w 1455"/>
                  <a:gd name="T39" fmla="*/ 193 h 1455"/>
                  <a:gd name="T40" fmla="*/ 794 w 1455"/>
                  <a:gd name="T41" fmla="*/ 3 h 1455"/>
                  <a:gd name="T42" fmla="*/ 981 w 1455"/>
                  <a:gd name="T43" fmla="*/ 46 h 1455"/>
                  <a:gd name="T44" fmla="*/ 1147 w 1455"/>
                  <a:gd name="T45" fmla="*/ 133 h 1455"/>
                  <a:gd name="T46" fmla="*/ 1284 w 1455"/>
                  <a:gd name="T47" fmla="*/ 259 h 1455"/>
                  <a:gd name="T48" fmla="*/ 1385 w 1455"/>
                  <a:gd name="T49" fmla="*/ 416 h 1455"/>
                  <a:gd name="T50" fmla="*/ 1443 w 1455"/>
                  <a:gd name="T51" fmla="*/ 597 h 1455"/>
                  <a:gd name="T52" fmla="*/ 1451 w 1455"/>
                  <a:gd name="T53" fmla="*/ 793 h 1455"/>
                  <a:gd name="T54" fmla="*/ 1409 w 1455"/>
                  <a:gd name="T55" fmla="*/ 981 h 1455"/>
                  <a:gd name="T56" fmla="*/ 1321 w 1455"/>
                  <a:gd name="T57" fmla="*/ 1147 h 1455"/>
                  <a:gd name="T58" fmla="*/ 1196 w 1455"/>
                  <a:gd name="T59" fmla="*/ 1284 h 1455"/>
                  <a:gd name="T60" fmla="*/ 1039 w 1455"/>
                  <a:gd name="T61" fmla="*/ 1384 h 1455"/>
                  <a:gd name="T62" fmla="*/ 859 w 1455"/>
                  <a:gd name="T63" fmla="*/ 1443 h 1455"/>
                  <a:gd name="T64" fmla="*/ 662 w 1455"/>
                  <a:gd name="T65" fmla="*/ 1452 h 1455"/>
                  <a:gd name="T66" fmla="*/ 475 w 1455"/>
                  <a:gd name="T67" fmla="*/ 1409 h 1455"/>
                  <a:gd name="T68" fmla="*/ 309 w 1455"/>
                  <a:gd name="T69" fmla="*/ 1322 h 1455"/>
                  <a:gd name="T70" fmla="*/ 171 w 1455"/>
                  <a:gd name="T71" fmla="*/ 1196 h 1455"/>
                  <a:gd name="T72" fmla="*/ 70 w 1455"/>
                  <a:gd name="T73" fmla="*/ 1039 h 1455"/>
                  <a:gd name="T74" fmla="*/ 12 w 1455"/>
                  <a:gd name="T75" fmla="*/ 858 h 1455"/>
                  <a:gd name="T76" fmla="*/ 4 w 1455"/>
                  <a:gd name="T77" fmla="*/ 661 h 1455"/>
                  <a:gd name="T78" fmla="*/ 46 w 1455"/>
                  <a:gd name="T79" fmla="*/ 474 h 1455"/>
                  <a:gd name="T80" fmla="*/ 134 w 1455"/>
                  <a:gd name="T81" fmla="*/ 308 h 1455"/>
                  <a:gd name="T82" fmla="*/ 260 w 1455"/>
                  <a:gd name="T83" fmla="*/ 171 h 1455"/>
                  <a:gd name="T84" fmla="*/ 416 w 1455"/>
                  <a:gd name="T85" fmla="*/ 70 h 1455"/>
                  <a:gd name="T86" fmla="*/ 597 w 1455"/>
                  <a:gd name="T87" fmla="*/ 12 h 1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55" h="1455">
                    <a:moveTo>
                      <a:pt x="727" y="190"/>
                    </a:moveTo>
                    <a:lnTo>
                      <a:pt x="669" y="193"/>
                    </a:lnTo>
                    <a:lnTo>
                      <a:pt x="613" y="202"/>
                    </a:lnTo>
                    <a:lnTo>
                      <a:pt x="558" y="218"/>
                    </a:lnTo>
                    <a:lnTo>
                      <a:pt x="506" y="238"/>
                    </a:lnTo>
                    <a:lnTo>
                      <a:pt x="457" y="264"/>
                    </a:lnTo>
                    <a:lnTo>
                      <a:pt x="410" y="294"/>
                    </a:lnTo>
                    <a:lnTo>
                      <a:pt x="368" y="328"/>
                    </a:lnTo>
                    <a:lnTo>
                      <a:pt x="329" y="367"/>
                    </a:lnTo>
                    <a:lnTo>
                      <a:pt x="294" y="410"/>
                    </a:lnTo>
                    <a:lnTo>
                      <a:pt x="264" y="456"/>
                    </a:lnTo>
                    <a:lnTo>
                      <a:pt x="238" y="506"/>
                    </a:lnTo>
                    <a:lnTo>
                      <a:pt x="218" y="558"/>
                    </a:lnTo>
                    <a:lnTo>
                      <a:pt x="203" y="612"/>
                    </a:lnTo>
                    <a:lnTo>
                      <a:pt x="194" y="668"/>
                    </a:lnTo>
                    <a:lnTo>
                      <a:pt x="191" y="728"/>
                    </a:lnTo>
                    <a:lnTo>
                      <a:pt x="194" y="786"/>
                    </a:lnTo>
                    <a:lnTo>
                      <a:pt x="203" y="843"/>
                    </a:lnTo>
                    <a:lnTo>
                      <a:pt x="218" y="897"/>
                    </a:lnTo>
                    <a:lnTo>
                      <a:pt x="238" y="949"/>
                    </a:lnTo>
                    <a:lnTo>
                      <a:pt x="264" y="998"/>
                    </a:lnTo>
                    <a:lnTo>
                      <a:pt x="294" y="1044"/>
                    </a:lnTo>
                    <a:lnTo>
                      <a:pt x="329" y="1087"/>
                    </a:lnTo>
                    <a:lnTo>
                      <a:pt x="368" y="1126"/>
                    </a:lnTo>
                    <a:lnTo>
                      <a:pt x="410" y="1161"/>
                    </a:lnTo>
                    <a:lnTo>
                      <a:pt x="457" y="1191"/>
                    </a:lnTo>
                    <a:lnTo>
                      <a:pt x="506" y="1216"/>
                    </a:lnTo>
                    <a:lnTo>
                      <a:pt x="558" y="1237"/>
                    </a:lnTo>
                    <a:lnTo>
                      <a:pt x="613" y="1252"/>
                    </a:lnTo>
                    <a:lnTo>
                      <a:pt x="669" y="1262"/>
                    </a:lnTo>
                    <a:lnTo>
                      <a:pt x="727" y="1265"/>
                    </a:lnTo>
                    <a:lnTo>
                      <a:pt x="786" y="1262"/>
                    </a:lnTo>
                    <a:lnTo>
                      <a:pt x="843" y="1252"/>
                    </a:lnTo>
                    <a:lnTo>
                      <a:pt x="897" y="1237"/>
                    </a:lnTo>
                    <a:lnTo>
                      <a:pt x="950" y="1216"/>
                    </a:lnTo>
                    <a:lnTo>
                      <a:pt x="999" y="1191"/>
                    </a:lnTo>
                    <a:lnTo>
                      <a:pt x="1045" y="1161"/>
                    </a:lnTo>
                    <a:lnTo>
                      <a:pt x="1088" y="1126"/>
                    </a:lnTo>
                    <a:lnTo>
                      <a:pt x="1126" y="1087"/>
                    </a:lnTo>
                    <a:lnTo>
                      <a:pt x="1161" y="1044"/>
                    </a:lnTo>
                    <a:lnTo>
                      <a:pt x="1191" y="998"/>
                    </a:lnTo>
                    <a:lnTo>
                      <a:pt x="1217" y="949"/>
                    </a:lnTo>
                    <a:lnTo>
                      <a:pt x="1237" y="897"/>
                    </a:lnTo>
                    <a:lnTo>
                      <a:pt x="1253" y="843"/>
                    </a:lnTo>
                    <a:lnTo>
                      <a:pt x="1262" y="786"/>
                    </a:lnTo>
                    <a:lnTo>
                      <a:pt x="1265" y="728"/>
                    </a:lnTo>
                    <a:lnTo>
                      <a:pt x="1262" y="668"/>
                    </a:lnTo>
                    <a:lnTo>
                      <a:pt x="1253" y="612"/>
                    </a:lnTo>
                    <a:lnTo>
                      <a:pt x="1237" y="558"/>
                    </a:lnTo>
                    <a:lnTo>
                      <a:pt x="1217" y="506"/>
                    </a:lnTo>
                    <a:lnTo>
                      <a:pt x="1191" y="456"/>
                    </a:lnTo>
                    <a:lnTo>
                      <a:pt x="1161" y="410"/>
                    </a:lnTo>
                    <a:lnTo>
                      <a:pt x="1126" y="367"/>
                    </a:lnTo>
                    <a:lnTo>
                      <a:pt x="1088" y="328"/>
                    </a:lnTo>
                    <a:lnTo>
                      <a:pt x="1045" y="294"/>
                    </a:lnTo>
                    <a:lnTo>
                      <a:pt x="999" y="264"/>
                    </a:lnTo>
                    <a:lnTo>
                      <a:pt x="950" y="238"/>
                    </a:lnTo>
                    <a:lnTo>
                      <a:pt x="897" y="218"/>
                    </a:lnTo>
                    <a:lnTo>
                      <a:pt x="843" y="202"/>
                    </a:lnTo>
                    <a:lnTo>
                      <a:pt x="786" y="193"/>
                    </a:lnTo>
                    <a:lnTo>
                      <a:pt x="727" y="190"/>
                    </a:lnTo>
                    <a:close/>
                    <a:moveTo>
                      <a:pt x="727" y="0"/>
                    </a:moveTo>
                    <a:lnTo>
                      <a:pt x="794" y="3"/>
                    </a:lnTo>
                    <a:lnTo>
                      <a:pt x="859" y="12"/>
                    </a:lnTo>
                    <a:lnTo>
                      <a:pt x="921" y="26"/>
                    </a:lnTo>
                    <a:lnTo>
                      <a:pt x="981" y="46"/>
                    </a:lnTo>
                    <a:lnTo>
                      <a:pt x="1039" y="70"/>
                    </a:lnTo>
                    <a:lnTo>
                      <a:pt x="1094" y="99"/>
                    </a:lnTo>
                    <a:lnTo>
                      <a:pt x="1147" y="133"/>
                    </a:lnTo>
                    <a:lnTo>
                      <a:pt x="1196" y="171"/>
                    </a:lnTo>
                    <a:lnTo>
                      <a:pt x="1242" y="213"/>
                    </a:lnTo>
                    <a:lnTo>
                      <a:pt x="1284" y="259"/>
                    </a:lnTo>
                    <a:lnTo>
                      <a:pt x="1321" y="308"/>
                    </a:lnTo>
                    <a:lnTo>
                      <a:pt x="1355" y="360"/>
                    </a:lnTo>
                    <a:lnTo>
                      <a:pt x="1385" y="416"/>
                    </a:lnTo>
                    <a:lnTo>
                      <a:pt x="1409" y="474"/>
                    </a:lnTo>
                    <a:lnTo>
                      <a:pt x="1429" y="534"/>
                    </a:lnTo>
                    <a:lnTo>
                      <a:pt x="1443" y="597"/>
                    </a:lnTo>
                    <a:lnTo>
                      <a:pt x="1451" y="661"/>
                    </a:lnTo>
                    <a:lnTo>
                      <a:pt x="1455" y="728"/>
                    </a:lnTo>
                    <a:lnTo>
                      <a:pt x="1451" y="793"/>
                    </a:lnTo>
                    <a:lnTo>
                      <a:pt x="1443" y="858"/>
                    </a:lnTo>
                    <a:lnTo>
                      <a:pt x="1429" y="920"/>
                    </a:lnTo>
                    <a:lnTo>
                      <a:pt x="1409" y="981"/>
                    </a:lnTo>
                    <a:lnTo>
                      <a:pt x="1385" y="1039"/>
                    </a:lnTo>
                    <a:lnTo>
                      <a:pt x="1355" y="1095"/>
                    </a:lnTo>
                    <a:lnTo>
                      <a:pt x="1321" y="1147"/>
                    </a:lnTo>
                    <a:lnTo>
                      <a:pt x="1284" y="1196"/>
                    </a:lnTo>
                    <a:lnTo>
                      <a:pt x="1242" y="1242"/>
                    </a:lnTo>
                    <a:lnTo>
                      <a:pt x="1196" y="1284"/>
                    </a:lnTo>
                    <a:lnTo>
                      <a:pt x="1147" y="1322"/>
                    </a:lnTo>
                    <a:lnTo>
                      <a:pt x="1094" y="1356"/>
                    </a:lnTo>
                    <a:lnTo>
                      <a:pt x="1039" y="1384"/>
                    </a:lnTo>
                    <a:lnTo>
                      <a:pt x="981" y="1409"/>
                    </a:lnTo>
                    <a:lnTo>
                      <a:pt x="921" y="1428"/>
                    </a:lnTo>
                    <a:lnTo>
                      <a:pt x="859" y="1443"/>
                    </a:lnTo>
                    <a:lnTo>
                      <a:pt x="794" y="1452"/>
                    </a:lnTo>
                    <a:lnTo>
                      <a:pt x="727" y="1455"/>
                    </a:lnTo>
                    <a:lnTo>
                      <a:pt x="662" y="1452"/>
                    </a:lnTo>
                    <a:lnTo>
                      <a:pt x="597" y="1443"/>
                    </a:lnTo>
                    <a:lnTo>
                      <a:pt x="535" y="1428"/>
                    </a:lnTo>
                    <a:lnTo>
                      <a:pt x="475" y="1409"/>
                    </a:lnTo>
                    <a:lnTo>
                      <a:pt x="416" y="1384"/>
                    </a:lnTo>
                    <a:lnTo>
                      <a:pt x="361" y="1356"/>
                    </a:lnTo>
                    <a:lnTo>
                      <a:pt x="309" y="1322"/>
                    </a:lnTo>
                    <a:lnTo>
                      <a:pt x="260" y="1284"/>
                    </a:lnTo>
                    <a:lnTo>
                      <a:pt x="213" y="1242"/>
                    </a:lnTo>
                    <a:lnTo>
                      <a:pt x="171" y="1196"/>
                    </a:lnTo>
                    <a:lnTo>
                      <a:pt x="134" y="1147"/>
                    </a:lnTo>
                    <a:lnTo>
                      <a:pt x="100" y="1095"/>
                    </a:lnTo>
                    <a:lnTo>
                      <a:pt x="70" y="1039"/>
                    </a:lnTo>
                    <a:lnTo>
                      <a:pt x="46" y="981"/>
                    </a:lnTo>
                    <a:lnTo>
                      <a:pt x="26" y="920"/>
                    </a:lnTo>
                    <a:lnTo>
                      <a:pt x="12" y="858"/>
                    </a:lnTo>
                    <a:lnTo>
                      <a:pt x="4" y="793"/>
                    </a:lnTo>
                    <a:lnTo>
                      <a:pt x="0" y="728"/>
                    </a:lnTo>
                    <a:lnTo>
                      <a:pt x="4" y="661"/>
                    </a:lnTo>
                    <a:lnTo>
                      <a:pt x="12" y="597"/>
                    </a:lnTo>
                    <a:lnTo>
                      <a:pt x="26" y="534"/>
                    </a:lnTo>
                    <a:lnTo>
                      <a:pt x="46" y="474"/>
                    </a:lnTo>
                    <a:lnTo>
                      <a:pt x="70" y="416"/>
                    </a:lnTo>
                    <a:lnTo>
                      <a:pt x="100" y="360"/>
                    </a:lnTo>
                    <a:lnTo>
                      <a:pt x="134" y="308"/>
                    </a:lnTo>
                    <a:lnTo>
                      <a:pt x="171" y="259"/>
                    </a:lnTo>
                    <a:lnTo>
                      <a:pt x="213" y="213"/>
                    </a:lnTo>
                    <a:lnTo>
                      <a:pt x="260" y="171"/>
                    </a:lnTo>
                    <a:lnTo>
                      <a:pt x="309" y="133"/>
                    </a:lnTo>
                    <a:lnTo>
                      <a:pt x="361" y="99"/>
                    </a:lnTo>
                    <a:lnTo>
                      <a:pt x="416" y="70"/>
                    </a:lnTo>
                    <a:lnTo>
                      <a:pt x="475" y="46"/>
                    </a:lnTo>
                    <a:lnTo>
                      <a:pt x="535" y="26"/>
                    </a:lnTo>
                    <a:lnTo>
                      <a:pt x="597" y="12"/>
                    </a:lnTo>
                    <a:lnTo>
                      <a:pt x="662" y="3"/>
                    </a:lnTo>
                    <a:lnTo>
                      <a:pt x="7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4" grpId="0" animBg="1"/>
      <p:bldP spid="35" grpId="0" animBg="1"/>
      <p:bldP spid="36" grpId="0" animBg="1"/>
      <p:bldP spid="37" grpId="0" animBg="1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269493" y="2005542"/>
            <a:ext cx="1825896" cy="2109245"/>
          </a:xfrm>
          <a:custGeom>
            <a:avLst/>
            <a:gdLst>
              <a:gd name="T0" fmla="*/ 1098 w 1098"/>
              <a:gd name="T1" fmla="*/ 0 h 1268"/>
              <a:gd name="T2" fmla="*/ 0 w 1098"/>
              <a:gd name="T3" fmla="*/ 633 h 1268"/>
              <a:gd name="T4" fmla="*/ 1098 w 1098"/>
              <a:gd name="T5" fmla="*/ 1268 h 1268"/>
              <a:gd name="T6" fmla="*/ 1098 w 1098"/>
              <a:gd name="T7" fmla="*/ 0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1098" y="0"/>
                </a:moveTo>
                <a:cubicBezTo>
                  <a:pt x="629" y="0"/>
                  <a:pt x="219" y="255"/>
                  <a:pt x="0" y="633"/>
                </a:cubicBezTo>
                <a:cubicBezTo>
                  <a:pt x="1098" y="1268"/>
                  <a:pt x="1098" y="1268"/>
                  <a:pt x="1098" y="1268"/>
                </a:cubicBezTo>
                <a:lnTo>
                  <a:pt x="1098" y="0"/>
                </a:lnTo>
                <a:close/>
              </a:path>
            </a:pathLst>
          </a:custGeom>
          <a:solidFill>
            <a:schemeClr val="accent2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987365" y="3058332"/>
            <a:ext cx="2108024" cy="2110466"/>
          </a:xfrm>
          <a:custGeom>
            <a:avLst/>
            <a:gdLst>
              <a:gd name="T0" fmla="*/ 170 w 1268"/>
              <a:gd name="T1" fmla="*/ 0 h 1269"/>
              <a:gd name="T2" fmla="*/ 0 w 1268"/>
              <a:gd name="T3" fmla="*/ 635 h 1269"/>
              <a:gd name="T4" fmla="*/ 170 w 1268"/>
              <a:gd name="T5" fmla="*/ 1269 h 1269"/>
              <a:gd name="T6" fmla="*/ 1268 w 1268"/>
              <a:gd name="T7" fmla="*/ 635 h 1269"/>
              <a:gd name="T8" fmla="*/ 170 w 1268"/>
              <a:gd name="T9" fmla="*/ 0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8" h="1269">
                <a:moveTo>
                  <a:pt x="170" y="0"/>
                </a:moveTo>
                <a:cubicBezTo>
                  <a:pt x="62" y="187"/>
                  <a:pt x="0" y="404"/>
                  <a:pt x="0" y="635"/>
                </a:cubicBezTo>
                <a:cubicBezTo>
                  <a:pt x="0" y="866"/>
                  <a:pt x="62" y="1082"/>
                  <a:pt x="170" y="1269"/>
                </a:cubicBezTo>
                <a:cubicBezTo>
                  <a:pt x="1268" y="635"/>
                  <a:pt x="1268" y="635"/>
                  <a:pt x="1268" y="635"/>
                </a:cubicBezTo>
                <a:lnTo>
                  <a:pt x="170" y="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095389" y="2005542"/>
            <a:ext cx="1827117" cy="2109245"/>
          </a:xfrm>
          <a:custGeom>
            <a:avLst/>
            <a:gdLst>
              <a:gd name="T0" fmla="*/ 1098 w 1098"/>
              <a:gd name="T1" fmla="*/ 633 h 1268"/>
              <a:gd name="T2" fmla="*/ 0 w 1098"/>
              <a:gd name="T3" fmla="*/ 0 h 1268"/>
              <a:gd name="T4" fmla="*/ 0 w 1098"/>
              <a:gd name="T5" fmla="*/ 1268 h 1268"/>
              <a:gd name="T6" fmla="*/ 1098 w 1098"/>
              <a:gd name="T7" fmla="*/ 633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1098" y="633"/>
                </a:moveTo>
                <a:cubicBezTo>
                  <a:pt x="879" y="255"/>
                  <a:pt x="469" y="0"/>
                  <a:pt x="0" y="0"/>
                </a:cubicBezTo>
                <a:cubicBezTo>
                  <a:pt x="0" y="1268"/>
                  <a:pt x="0" y="1268"/>
                  <a:pt x="0" y="1268"/>
                </a:cubicBezTo>
                <a:lnTo>
                  <a:pt x="1098" y="633"/>
                </a:lnTo>
                <a:close/>
              </a:path>
            </a:pathLst>
          </a:custGeom>
          <a:solidFill>
            <a:schemeClr val="accent3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095389" y="4114787"/>
            <a:ext cx="1827117" cy="2109245"/>
          </a:xfrm>
          <a:custGeom>
            <a:avLst/>
            <a:gdLst>
              <a:gd name="T0" fmla="*/ 0 w 1098"/>
              <a:gd name="T1" fmla="*/ 1268 h 1268"/>
              <a:gd name="T2" fmla="*/ 1098 w 1098"/>
              <a:gd name="T3" fmla="*/ 634 h 1268"/>
              <a:gd name="T4" fmla="*/ 0 w 1098"/>
              <a:gd name="T5" fmla="*/ 0 h 1268"/>
              <a:gd name="T6" fmla="*/ 0 w 1098"/>
              <a:gd name="T7" fmla="*/ 1268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0" y="1268"/>
                </a:moveTo>
                <a:cubicBezTo>
                  <a:pt x="469" y="1268"/>
                  <a:pt x="879" y="1013"/>
                  <a:pt x="1098" y="634"/>
                </a:cubicBezTo>
                <a:cubicBezTo>
                  <a:pt x="0" y="0"/>
                  <a:pt x="0" y="0"/>
                  <a:pt x="0" y="0"/>
                </a:cubicBezTo>
                <a:lnTo>
                  <a:pt x="0" y="1268"/>
                </a:lnTo>
                <a:close/>
              </a:path>
            </a:pathLst>
          </a:custGeom>
          <a:solidFill>
            <a:schemeClr val="accent5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4269493" y="4114787"/>
            <a:ext cx="1825896" cy="2109245"/>
          </a:xfrm>
          <a:custGeom>
            <a:avLst/>
            <a:gdLst>
              <a:gd name="T0" fmla="*/ 0 w 1098"/>
              <a:gd name="T1" fmla="*/ 634 h 1268"/>
              <a:gd name="T2" fmla="*/ 1098 w 1098"/>
              <a:gd name="T3" fmla="*/ 1268 h 1268"/>
              <a:gd name="T4" fmla="*/ 1098 w 1098"/>
              <a:gd name="T5" fmla="*/ 0 h 1268"/>
              <a:gd name="T6" fmla="*/ 0 w 1098"/>
              <a:gd name="T7" fmla="*/ 634 h 1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98" h="1268">
                <a:moveTo>
                  <a:pt x="0" y="634"/>
                </a:moveTo>
                <a:cubicBezTo>
                  <a:pt x="219" y="1013"/>
                  <a:pt x="629" y="1268"/>
                  <a:pt x="1098" y="1268"/>
                </a:cubicBezTo>
                <a:cubicBezTo>
                  <a:pt x="1098" y="0"/>
                  <a:pt x="1098" y="0"/>
                  <a:pt x="1098" y="0"/>
                </a:cubicBezTo>
                <a:lnTo>
                  <a:pt x="0" y="634"/>
                </a:lnTo>
                <a:close/>
              </a:path>
            </a:pathLst>
          </a:custGeom>
          <a:solidFill>
            <a:schemeClr val="accent6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6095389" y="3058332"/>
            <a:ext cx="2109246" cy="2110466"/>
          </a:xfrm>
          <a:custGeom>
            <a:avLst/>
            <a:gdLst>
              <a:gd name="T0" fmla="*/ 1098 w 1268"/>
              <a:gd name="T1" fmla="*/ 0 h 1269"/>
              <a:gd name="T2" fmla="*/ 0 w 1268"/>
              <a:gd name="T3" fmla="*/ 635 h 1269"/>
              <a:gd name="T4" fmla="*/ 1098 w 1268"/>
              <a:gd name="T5" fmla="*/ 1269 h 1269"/>
              <a:gd name="T6" fmla="*/ 1268 w 1268"/>
              <a:gd name="T7" fmla="*/ 635 h 1269"/>
              <a:gd name="T8" fmla="*/ 1098 w 1268"/>
              <a:gd name="T9" fmla="*/ 0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8" h="1269">
                <a:moveTo>
                  <a:pt x="1098" y="0"/>
                </a:moveTo>
                <a:cubicBezTo>
                  <a:pt x="0" y="635"/>
                  <a:pt x="0" y="635"/>
                  <a:pt x="0" y="635"/>
                </a:cubicBezTo>
                <a:cubicBezTo>
                  <a:pt x="1098" y="1269"/>
                  <a:pt x="1098" y="1269"/>
                  <a:pt x="1098" y="1269"/>
                </a:cubicBezTo>
                <a:cubicBezTo>
                  <a:pt x="1206" y="1082"/>
                  <a:pt x="1268" y="866"/>
                  <a:pt x="1268" y="635"/>
                </a:cubicBezTo>
                <a:cubicBezTo>
                  <a:pt x="1268" y="404"/>
                  <a:pt x="1206" y="187"/>
                  <a:pt x="1098" y="0"/>
                </a:cubicBezTo>
                <a:close/>
              </a:path>
            </a:pathLst>
          </a:custGeom>
          <a:solidFill>
            <a:schemeClr val="accent4"/>
          </a:solidFill>
          <a:ln w="2857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106108" y="3123063"/>
            <a:ext cx="1981005" cy="198100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4" name="Inhaltsplatzhalter 4"/>
          <p:cNvSpPr txBox="1"/>
          <p:nvPr/>
        </p:nvSpPr>
        <p:spPr>
          <a:xfrm>
            <a:off x="508001" y="3753545"/>
            <a:ext cx="3033581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8615966" y="3753544"/>
            <a:ext cx="3030912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508001" y="1834935"/>
            <a:ext cx="3033581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8615966" y="1834935"/>
            <a:ext cx="3030912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508001" y="5673186"/>
            <a:ext cx="3033581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615966" y="5673186"/>
            <a:ext cx="3030912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265323" y="3820538"/>
            <a:ext cx="635120" cy="529618"/>
            <a:chOff x="10987088" y="1993900"/>
            <a:chExt cx="477837" cy="398463"/>
          </a:xfrm>
          <a:solidFill>
            <a:schemeClr val="bg1"/>
          </a:solidFill>
        </p:grpSpPr>
        <p:sp>
          <p:nvSpPr>
            <p:cNvPr id="21" name="Freeform 107"/>
            <p:cNvSpPr/>
            <p:nvPr/>
          </p:nvSpPr>
          <p:spPr bwMode="auto">
            <a:xfrm>
              <a:off x="10987088" y="1993900"/>
              <a:ext cx="396875" cy="398463"/>
            </a:xfrm>
            <a:custGeom>
              <a:avLst/>
              <a:gdLst>
                <a:gd name="T0" fmla="*/ 0 w 2745"/>
                <a:gd name="T1" fmla="*/ 0 h 2770"/>
                <a:gd name="T2" fmla="*/ 371 w 2745"/>
                <a:gd name="T3" fmla="*/ 0 h 2770"/>
                <a:gd name="T4" fmla="*/ 371 w 2745"/>
                <a:gd name="T5" fmla="*/ 2398 h 2770"/>
                <a:gd name="T6" fmla="*/ 2745 w 2745"/>
                <a:gd name="T7" fmla="*/ 2398 h 2770"/>
                <a:gd name="T8" fmla="*/ 2745 w 2745"/>
                <a:gd name="T9" fmla="*/ 2770 h 2770"/>
                <a:gd name="T10" fmla="*/ 0 w 2745"/>
                <a:gd name="T11" fmla="*/ 2770 h 2770"/>
                <a:gd name="T12" fmla="*/ 0 w 2745"/>
                <a:gd name="T13" fmla="*/ 0 h 2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5" h="2770">
                  <a:moveTo>
                    <a:pt x="0" y="0"/>
                  </a:moveTo>
                  <a:lnTo>
                    <a:pt x="371" y="0"/>
                  </a:lnTo>
                  <a:lnTo>
                    <a:pt x="371" y="2398"/>
                  </a:lnTo>
                  <a:lnTo>
                    <a:pt x="2745" y="2398"/>
                  </a:lnTo>
                  <a:lnTo>
                    <a:pt x="2745" y="2770"/>
                  </a:lnTo>
                  <a:lnTo>
                    <a:pt x="0" y="27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08"/>
            <p:cNvSpPr/>
            <p:nvPr/>
          </p:nvSpPr>
          <p:spPr bwMode="auto">
            <a:xfrm>
              <a:off x="11066463" y="2047875"/>
              <a:ext cx="398462" cy="249238"/>
            </a:xfrm>
            <a:custGeom>
              <a:avLst/>
              <a:gdLst>
                <a:gd name="T0" fmla="*/ 2761 w 2761"/>
                <a:gd name="T1" fmla="*/ 0 h 1725"/>
                <a:gd name="T2" fmla="*/ 2559 w 2761"/>
                <a:gd name="T3" fmla="*/ 1146 h 1725"/>
                <a:gd name="T4" fmla="*/ 2274 w 2761"/>
                <a:gd name="T5" fmla="*/ 861 h 1725"/>
                <a:gd name="T6" fmla="*/ 1411 w 2761"/>
                <a:gd name="T7" fmla="*/ 1725 h 1725"/>
                <a:gd name="T8" fmla="*/ 864 w 2761"/>
                <a:gd name="T9" fmla="*/ 1177 h 1725"/>
                <a:gd name="T10" fmla="*/ 349 w 2761"/>
                <a:gd name="T11" fmla="*/ 1693 h 1725"/>
                <a:gd name="T12" fmla="*/ 0 w 2761"/>
                <a:gd name="T13" fmla="*/ 1341 h 1725"/>
                <a:gd name="T14" fmla="*/ 864 w 2761"/>
                <a:gd name="T15" fmla="*/ 476 h 1725"/>
                <a:gd name="T16" fmla="*/ 1411 w 2761"/>
                <a:gd name="T17" fmla="*/ 1025 h 1725"/>
                <a:gd name="T18" fmla="*/ 1924 w 2761"/>
                <a:gd name="T19" fmla="*/ 509 h 1725"/>
                <a:gd name="T20" fmla="*/ 1618 w 2761"/>
                <a:gd name="T21" fmla="*/ 202 h 1725"/>
                <a:gd name="T22" fmla="*/ 2761 w 2761"/>
                <a:gd name="T23" fmla="*/ 0 h 1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61" h="1725">
                  <a:moveTo>
                    <a:pt x="2761" y="0"/>
                  </a:moveTo>
                  <a:lnTo>
                    <a:pt x="2559" y="1146"/>
                  </a:lnTo>
                  <a:lnTo>
                    <a:pt x="2274" y="861"/>
                  </a:lnTo>
                  <a:lnTo>
                    <a:pt x="1411" y="1725"/>
                  </a:lnTo>
                  <a:lnTo>
                    <a:pt x="864" y="1177"/>
                  </a:lnTo>
                  <a:lnTo>
                    <a:pt x="349" y="1693"/>
                  </a:lnTo>
                  <a:lnTo>
                    <a:pt x="0" y="1341"/>
                  </a:lnTo>
                  <a:lnTo>
                    <a:pt x="864" y="476"/>
                  </a:lnTo>
                  <a:lnTo>
                    <a:pt x="1411" y="1025"/>
                  </a:lnTo>
                  <a:lnTo>
                    <a:pt x="1924" y="509"/>
                  </a:lnTo>
                  <a:lnTo>
                    <a:pt x="1618" y="202"/>
                  </a:lnTo>
                  <a:lnTo>
                    <a:pt x="27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958650" y="5131111"/>
            <a:ext cx="616130" cy="542280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24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342411" y="3821326"/>
            <a:ext cx="590808" cy="58447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29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064757" y="2429646"/>
            <a:ext cx="477900" cy="702942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36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2" name="Freeform 66"/>
          <p:cNvSpPr>
            <a:spLocks noEditPoints="1"/>
          </p:cNvSpPr>
          <p:nvPr/>
        </p:nvSpPr>
        <p:spPr bwMode="auto">
          <a:xfrm>
            <a:off x="6581689" y="2501976"/>
            <a:ext cx="646580" cy="6442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484677" y="5092869"/>
            <a:ext cx="648526" cy="753464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44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6" name="Freeform 206"/>
          <p:cNvSpPr>
            <a:spLocks noEditPoints="1"/>
          </p:cNvSpPr>
          <p:nvPr/>
        </p:nvSpPr>
        <p:spPr bwMode="auto">
          <a:xfrm>
            <a:off x="5715626" y="3786237"/>
            <a:ext cx="760748" cy="68220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8" grpId="0"/>
      <p:bldP spid="19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17517" y="2364392"/>
            <a:ext cx="3521785" cy="3518950"/>
            <a:chOff x="4317517" y="2364392"/>
            <a:chExt cx="3521785" cy="3518950"/>
          </a:xfrm>
        </p:grpSpPr>
        <p:sp>
          <p:nvSpPr>
            <p:cNvPr id="12293" name="Oval 80"/>
            <p:cNvSpPr>
              <a:spLocks noChangeArrowheads="1"/>
            </p:cNvSpPr>
            <p:nvPr/>
          </p:nvSpPr>
          <p:spPr bwMode="auto">
            <a:xfrm>
              <a:off x="4317517" y="2364392"/>
              <a:ext cx="3521785" cy="351895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94" name="Oval 81"/>
            <p:cNvSpPr>
              <a:spLocks noChangeArrowheads="1"/>
            </p:cNvSpPr>
            <p:nvPr/>
          </p:nvSpPr>
          <p:spPr bwMode="auto">
            <a:xfrm>
              <a:off x="4819011" y="2863051"/>
              <a:ext cx="2521631" cy="2521631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295" name="Oval 82"/>
            <p:cNvSpPr>
              <a:spLocks noChangeArrowheads="1"/>
            </p:cNvSpPr>
            <p:nvPr/>
          </p:nvSpPr>
          <p:spPr bwMode="auto">
            <a:xfrm>
              <a:off x="5229837" y="3273880"/>
              <a:ext cx="1699976" cy="1697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297" name="Oval 83"/>
          <p:cNvSpPr>
            <a:spLocks noChangeArrowheads="1"/>
          </p:cNvSpPr>
          <p:nvPr/>
        </p:nvSpPr>
        <p:spPr bwMode="auto">
          <a:xfrm>
            <a:off x="5408336" y="1933731"/>
            <a:ext cx="1340149" cy="13401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298" name="Oval 84"/>
          <p:cNvSpPr>
            <a:spLocks noChangeArrowheads="1"/>
          </p:cNvSpPr>
          <p:nvPr/>
        </p:nvSpPr>
        <p:spPr bwMode="auto">
          <a:xfrm>
            <a:off x="6918480" y="3452376"/>
            <a:ext cx="1340149" cy="13373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299" name="Oval 85"/>
          <p:cNvSpPr>
            <a:spLocks noChangeArrowheads="1"/>
          </p:cNvSpPr>
          <p:nvPr/>
        </p:nvSpPr>
        <p:spPr bwMode="auto">
          <a:xfrm>
            <a:off x="5405501" y="4962522"/>
            <a:ext cx="1340149" cy="13401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00" name="Oval 86"/>
          <p:cNvSpPr>
            <a:spLocks noChangeArrowheads="1"/>
          </p:cNvSpPr>
          <p:nvPr/>
        </p:nvSpPr>
        <p:spPr bwMode="auto">
          <a:xfrm>
            <a:off x="3915189" y="3452376"/>
            <a:ext cx="1340149" cy="13373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91101" y="2215744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62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4" name="Freeform 29"/>
          <p:cNvSpPr>
            <a:spLocks noEditPoints="1"/>
          </p:cNvSpPr>
          <p:nvPr/>
        </p:nvSpPr>
        <p:spPr bwMode="auto">
          <a:xfrm>
            <a:off x="7876035" y="222884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7807167" y="5457195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66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8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9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0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1" name="Freeform 206"/>
          <p:cNvSpPr>
            <a:spLocks noEditPoints="1"/>
          </p:cNvSpPr>
          <p:nvPr/>
        </p:nvSpPr>
        <p:spPr bwMode="auto">
          <a:xfrm>
            <a:off x="3779136" y="5522555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2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Inhaltsplatzhalter 4"/>
          <p:cNvSpPr txBox="1"/>
          <p:nvPr/>
        </p:nvSpPr>
        <p:spPr>
          <a:xfrm>
            <a:off x="4142642" y="384403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40%</a:t>
            </a:r>
            <a:endParaRPr lang="en-US" sz="2800" dirty="0" smtClean="0">
              <a:latin typeface="+mn-lt"/>
            </a:endParaRPr>
          </a:p>
        </p:txBody>
      </p:sp>
      <p:sp>
        <p:nvSpPr>
          <p:cNvPr id="74" name="Inhaltsplatzhalter 4"/>
          <p:cNvSpPr txBox="1"/>
          <p:nvPr/>
        </p:nvSpPr>
        <p:spPr>
          <a:xfrm>
            <a:off x="5635789" y="2326806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75" name="Inhaltsplatzhalter 4"/>
          <p:cNvSpPr txBox="1"/>
          <p:nvPr/>
        </p:nvSpPr>
        <p:spPr>
          <a:xfrm>
            <a:off x="7145933" y="384403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70%</a:t>
            </a:r>
            <a:endParaRPr lang="en-US" sz="2800" dirty="0" smtClean="0">
              <a:latin typeface="+mn-lt"/>
            </a:endParaRPr>
          </a:p>
        </p:txBody>
      </p:sp>
      <p:sp>
        <p:nvSpPr>
          <p:cNvPr id="76" name="Inhaltsplatzhalter 4"/>
          <p:cNvSpPr txBox="1"/>
          <p:nvPr/>
        </p:nvSpPr>
        <p:spPr>
          <a:xfrm>
            <a:off x="5632954" y="535559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 animBg="1"/>
      <p:bldP spid="12298" grpId="0" animBg="1"/>
      <p:bldP spid="12299" grpId="0" animBg="1"/>
      <p:bldP spid="12300" grpId="0" animBg="1"/>
      <p:bldP spid="64" grpId="0" animBg="1"/>
      <p:bldP spid="68" grpId="0"/>
      <p:bldP spid="69" grpId="0"/>
      <p:bldP spid="70" grpId="0"/>
      <p:bldP spid="71" grpId="0" animBg="1"/>
      <p:bldP spid="72" grpId="0"/>
      <p:bldP spid="73" grpId="0"/>
      <p:bldP spid="74" grpId="0"/>
      <p:bldP spid="75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4" name="Rectangle 89"/>
          <p:cNvSpPr>
            <a:spLocks noChangeArrowheads="1"/>
          </p:cNvSpPr>
          <p:nvPr/>
        </p:nvSpPr>
        <p:spPr bwMode="auto">
          <a:xfrm>
            <a:off x="6036912" y="2844888"/>
            <a:ext cx="79615" cy="2695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20" name="Freeform 102"/>
          <p:cNvSpPr/>
          <p:nvPr/>
        </p:nvSpPr>
        <p:spPr bwMode="auto">
          <a:xfrm>
            <a:off x="4600997" y="3805956"/>
            <a:ext cx="99520" cy="79615"/>
          </a:xfrm>
          <a:custGeom>
            <a:avLst/>
            <a:gdLst>
              <a:gd name="T0" fmla="*/ 0 w 30"/>
              <a:gd name="T1" fmla="*/ 0 h 24"/>
              <a:gd name="T2" fmla="*/ 0 w 30"/>
              <a:gd name="T3" fmla="*/ 1 h 24"/>
              <a:gd name="T4" fmla="*/ 30 w 30"/>
              <a:gd name="T5" fmla="*/ 24 h 24"/>
              <a:gd name="T6" fmla="*/ 0 w 30"/>
              <a:gd name="T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4"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30" y="24"/>
                  <a:pt x="30" y="24"/>
                  <a:pt x="30" y="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175E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326" name="Freeform 105"/>
          <p:cNvSpPr/>
          <p:nvPr/>
        </p:nvSpPr>
        <p:spPr bwMode="auto">
          <a:xfrm>
            <a:off x="7441551" y="4525334"/>
            <a:ext cx="99520" cy="85302"/>
          </a:xfrm>
          <a:custGeom>
            <a:avLst/>
            <a:gdLst>
              <a:gd name="T0" fmla="*/ 0 w 30"/>
              <a:gd name="T1" fmla="*/ 0 h 25"/>
              <a:gd name="T2" fmla="*/ 30 w 30"/>
              <a:gd name="T3" fmla="*/ 25 h 25"/>
              <a:gd name="T4" fmla="*/ 30 w 30"/>
              <a:gd name="T5" fmla="*/ 24 h 25"/>
              <a:gd name="T6" fmla="*/ 0 w 30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" h="25">
                <a:moveTo>
                  <a:pt x="0" y="0"/>
                </a:moveTo>
                <a:cubicBezTo>
                  <a:pt x="30" y="25"/>
                  <a:pt x="30" y="25"/>
                  <a:pt x="30" y="25"/>
                </a:cubicBezTo>
                <a:cubicBezTo>
                  <a:pt x="30" y="24"/>
                  <a:pt x="30" y="24"/>
                  <a:pt x="30" y="2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73A0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3691101" y="2215744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88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0" name="Freeform 29"/>
          <p:cNvSpPr>
            <a:spLocks noEditPoints="1"/>
          </p:cNvSpPr>
          <p:nvPr/>
        </p:nvSpPr>
        <p:spPr bwMode="auto">
          <a:xfrm>
            <a:off x="7876035" y="222884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7807167" y="5457195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9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94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5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6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7" name="Freeform 206"/>
          <p:cNvSpPr>
            <a:spLocks noEditPoints="1"/>
          </p:cNvSpPr>
          <p:nvPr/>
        </p:nvSpPr>
        <p:spPr bwMode="auto">
          <a:xfrm>
            <a:off x="3779136" y="5522555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8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4072125" y="3805956"/>
            <a:ext cx="2024500" cy="2396984"/>
            <a:chOff x="4072125" y="3805956"/>
            <a:chExt cx="2024500" cy="2396984"/>
          </a:xfrm>
        </p:grpSpPr>
        <p:sp>
          <p:nvSpPr>
            <p:cNvPr id="108" name="Freeform 92"/>
            <p:cNvSpPr/>
            <p:nvPr/>
          </p:nvSpPr>
          <p:spPr bwMode="auto">
            <a:xfrm>
              <a:off x="4072125" y="3805956"/>
              <a:ext cx="2024500" cy="2396984"/>
            </a:xfrm>
            <a:custGeom>
              <a:avLst/>
              <a:gdLst>
                <a:gd name="T0" fmla="*/ 473 w 601"/>
                <a:gd name="T1" fmla="*/ 556 h 712"/>
                <a:gd name="T2" fmla="*/ 140 w 601"/>
                <a:gd name="T3" fmla="*/ 122 h 712"/>
                <a:gd name="T4" fmla="*/ 157 w 601"/>
                <a:gd name="T5" fmla="*/ 0 h 712"/>
                <a:gd name="T6" fmla="*/ 157 w 601"/>
                <a:gd name="T7" fmla="*/ 0 h 712"/>
                <a:gd name="T8" fmla="*/ 0 w 601"/>
                <a:gd name="T9" fmla="*/ 130 h 712"/>
                <a:gd name="T10" fmla="*/ 590 w 601"/>
                <a:gd name="T11" fmla="*/ 712 h 712"/>
                <a:gd name="T12" fmla="*/ 601 w 601"/>
                <a:gd name="T13" fmla="*/ 712 h 712"/>
                <a:gd name="T14" fmla="*/ 473 w 601"/>
                <a:gd name="T15" fmla="*/ 556 h 712"/>
                <a:gd name="T16" fmla="*/ 473 w 601"/>
                <a:gd name="T17" fmla="*/ 556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1" h="712">
                  <a:moveTo>
                    <a:pt x="473" y="556"/>
                  </a:moveTo>
                  <a:cubicBezTo>
                    <a:pt x="281" y="505"/>
                    <a:pt x="140" y="330"/>
                    <a:pt x="140" y="122"/>
                  </a:cubicBezTo>
                  <a:cubicBezTo>
                    <a:pt x="140" y="80"/>
                    <a:pt x="146" y="39"/>
                    <a:pt x="157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5" y="452"/>
                    <a:pt x="267" y="712"/>
                    <a:pt x="590" y="712"/>
                  </a:cubicBezTo>
                  <a:cubicBezTo>
                    <a:pt x="594" y="712"/>
                    <a:pt x="597" y="712"/>
                    <a:pt x="601" y="712"/>
                  </a:cubicBezTo>
                  <a:cubicBezTo>
                    <a:pt x="473" y="556"/>
                    <a:pt x="473" y="556"/>
                    <a:pt x="473" y="556"/>
                  </a:cubicBezTo>
                  <a:cubicBezTo>
                    <a:pt x="473" y="556"/>
                    <a:pt x="473" y="556"/>
                    <a:pt x="473" y="556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9" name="Freeform 100"/>
            <p:cNvSpPr/>
            <p:nvPr/>
          </p:nvSpPr>
          <p:spPr bwMode="auto">
            <a:xfrm>
              <a:off x="4544129" y="3808799"/>
              <a:ext cx="1509845" cy="1868112"/>
            </a:xfrm>
            <a:custGeom>
              <a:avLst/>
              <a:gdLst>
                <a:gd name="T0" fmla="*/ 17 w 448"/>
                <a:gd name="T1" fmla="*/ 0 h 555"/>
                <a:gd name="T2" fmla="*/ 0 w 448"/>
                <a:gd name="T3" fmla="*/ 121 h 555"/>
                <a:gd name="T4" fmla="*/ 333 w 448"/>
                <a:gd name="T5" fmla="*/ 555 h 555"/>
                <a:gd name="T6" fmla="*/ 448 w 448"/>
                <a:gd name="T7" fmla="*/ 409 h 555"/>
                <a:gd name="T8" fmla="*/ 443 w 448"/>
                <a:gd name="T9" fmla="*/ 409 h 555"/>
                <a:gd name="T10" fmla="*/ 162 w 448"/>
                <a:gd name="T11" fmla="*/ 121 h 555"/>
                <a:gd name="T12" fmla="*/ 162 w 448"/>
                <a:gd name="T13" fmla="*/ 121 h 555"/>
                <a:gd name="T14" fmla="*/ 162 w 448"/>
                <a:gd name="T15" fmla="*/ 121 h 555"/>
                <a:gd name="T16" fmla="*/ 162 w 448"/>
                <a:gd name="T17" fmla="*/ 116 h 555"/>
                <a:gd name="T18" fmla="*/ 145 w 448"/>
                <a:gd name="T19" fmla="*/ 102 h 555"/>
                <a:gd name="T20" fmla="*/ 121 w 448"/>
                <a:gd name="T21" fmla="*/ 83 h 555"/>
                <a:gd name="T22" fmla="*/ 47 w 448"/>
                <a:gd name="T23" fmla="*/ 23 h 555"/>
                <a:gd name="T24" fmla="*/ 17 w 448"/>
                <a:gd name="T25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8" h="555">
                  <a:moveTo>
                    <a:pt x="17" y="0"/>
                  </a:moveTo>
                  <a:cubicBezTo>
                    <a:pt x="6" y="38"/>
                    <a:pt x="0" y="79"/>
                    <a:pt x="0" y="121"/>
                  </a:cubicBezTo>
                  <a:cubicBezTo>
                    <a:pt x="0" y="329"/>
                    <a:pt x="141" y="504"/>
                    <a:pt x="333" y="555"/>
                  </a:cubicBezTo>
                  <a:cubicBezTo>
                    <a:pt x="448" y="409"/>
                    <a:pt x="448" y="409"/>
                    <a:pt x="448" y="409"/>
                  </a:cubicBezTo>
                  <a:cubicBezTo>
                    <a:pt x="446" y="409"/>
                    <a:pt x="445" y="409"/>
                    <a:pt x="443" y="409"/>
                  </a:cubicBezTo>
                  <a:cubicBezTo>
                    <a:pt x="287" y="405"/>
                    <a:pt x="162" y="278"/>
                    <a:pt x="162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121"/>
                    <a:pt x="162" y="121"/>
                    <a:pt x="162" y="121"/>
                  </a:cubicBezTo>
                  <a:cubicBezTo>
                    <a:pt x="162" y="119"/>
                    <a:pt x="162" y="118"/>
                    <a:pt x="162" y="116"/>
                  </a:cubicBezTo>
                  <a:cubicBezTo>
                    <a:pt x="145" y="102"/>
                    <a:pt x="145" y="102"/>
                    <a:pt x="145" y="102"/>
                  </a:cubicBezTo>
                  <a:cubicBezTo>
                    <a:pt x="121" y="83"/>
                    <a:pt x="121" y="83"/>
                    <a:pt x="121" y="8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072125" y="2210810"/>
            <a:ext cx="2396986" cy="2021656"/>
            <a:chOff x="4072125" y="2210810"/>
            <a:chExt cx="2396986" cy="2021656"/>
          </a:xfrm>
        </p:grpSpPr>
        <p:sp>
          <p:nvSpPr>
            <p:cNvPr id="111" name="Freeform 94"/>
            <p:cNvSpPr/>
            <p:nvPr/>
          </p:nvSpPr>
          <p:spPr bwMode="auto">
            <a:xfrm>
              <a:off x="4072125" y="2210810"/>
              <a:ext cx="2396986" cy="2021656"/>
            </a:xfrm>
            <a:custGeom>
              <a:avLst/>
              <a:gdLst>
                <a:gd name="T0" fmla="*/ 156 w 712"/>
                <a:gd name="T1" fmla="*/ 473 h 600"/>
                <a:gd name="T2" fmla="*/ 590 w 712"/>
                <a:gd name="T3" fmla="*/ 140 h 600"/>
                <a:gd name="T4" fmla="*/ 712 w 712"/>
                <a:gd name="T5" fmla="*/ 157 h 600"/>
                <a:gd name="T6" fmla="*/ 712 w 712"/>
                <a:gd name="T7" fmla="*/ 157 h 600"/>
                <a:gd name="T8" fmla="*/ 582 w 712"/>
                <a:gd name="T9" fmla="*/ 0 h 600"/>
                <a:gd name="T10" fmla="*/ 0 w 712"/>
                <a:gd name="T11" fmla="*/ 589 h 600"/>
                <a:gd name="T12" fmla="*/ 1 w 712"/>
                <a:gd name="T13" fmla="*/ 600 h 600"/>
                <a:gd name="T14" fmla="*/ 156 w 712"/>
                <a:gd name="T15" fmla="*/ 473 h 600"/>
                <a:gd name="T16" fmla="*/ 156 w 712"/>
                <a:gd name="T17" fmla="*/ 473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600">
                  <a:moveTo>
                    <a:pt x="156" y="473"/>
                  </a:moveTo>
                  <a:cubicBezTo>
                    <a:pt x="207" y="281"/>
                    <a:pt x="382" y="140"/>
                    <a:pt x="590" y="140"/>
                  </a:cubicBezTo>
                  <a:cubicBezTo>
                    <a:pt x="632" y="140"/>
                    <a:pt x="673" y="146"/>
                    <a:pt x="712" y="157"/>
                  </a:cubicBezTo>
                  <a:cubicBezTo>
                    <a:pt x="712" y="157"/>
                    <a:pt x="712" y="157"/>
                    <a:pt x="712" y="157"/>
                  </a:cubicBezTo>
                  <a:cubicBezTo>
                    <a:pt x="582" y="0"/>
                    <a:pt x="582" y="0"/>
                    <a:pt x="582" y="0"/>
                  </a:cubicBezTo>
                  <a:cubicBezTo>
                    <a:pt x="260" y="4"/>
                    <a:pt x="0" y="266"/>
                    <a:pt x="0" y="589"/>
                  </a:cubicBezTo>
                  <a:cubicBezTo>
                    <a:pt x="0" y="593"/>
                    <a:pt x="0" y="597"/>
                    <a:pt x="1" y="600"/>
                  </a:cubicBezTo>
                  <a:cubicBezTo>
                    <a:pt x="156" y="473"/>
                    <a:pt x="156" y="473"/>
                    <a:pt x="156" y="473"/>
                  </a:cubicBezTo>
                  <a:cubicBezTo>
                    <a:pt x="156" y="473"/>
                    <a:pt x="156" y="473"/>
                    <a:pt x="156" y="47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101"/>
            <p:cNvSpPr/>
            <p:nvPr/>
          </p:nvSpPr>
          <p:spPr bwMode="auto">
            <a:xfrm>
              <a:off x="4598153" y="2682814"/>
              <a:ext cx="1870956" cy="1509844"/>
            </a:xfrm>
            <a:custGeom>
              <a:avLst/>
              <a:gdLst>
                <a:gd name="T0" fmla="*/ 434 w 556"/>
                <a:gd name="T1" fmla="*/ 0 h 448"/>
                <a:gd name="T2" fmla="*/ 0 w 556"/>
                <a:gd name="T3" fmla="*/ 333 h 448"/>
                <a:gd name="T4" fmla="*/ 1 w 556"/>
                <a:gd name="T5" fmla="*/ 334 h 448"/>
                <a:gd name="T6" fmla="*/ 1 w 556"/>
                <a:gd name="T7" fmla="*/ 333 h 448"/>
                <a:gd name="T8" fmla="*/ 31 w 556"/>
                <a:gd name="T9" fmla="*/ 357 h 448"/>
                <a:gd name="T10" fmla="*/ 146 w 556"/>
                <a:gd name="T11" fmla="*/ 448 h 448"/>
                <a:gd name="T12" fmla="*/ 434 w 556"/>
                <a:gd name="T13" fmla="*/ 162 h 448"/>
                <a:gd name="T14" fmla="*/ 439 w 556"/>
                <a:gd name="T15" fmla="*/ 162 h 448"/>
                <a:gd name="T16" fmla="*/ 556 w 556"/>
                <a:gd name="T17" fmla="*/ 17 h 448"/>
                <a:gd name="T18" fmla="*/ 434 w 556"/>
                <a:gd name="T1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6" h="448">
                  <a:moveTo>
                    <a:pt x="434" y="0"/>
                  </a:moveTo>
                  <a:cubicBezTo>
                    <a:pt x="226" y="0"/>
                    <a:pt x="51" y="141"/>
                    <a:pt x="0" y="333"/>
                  </a:cubicBezTo>
                  <a:cubicBezTo>
                    <a:pt x="1" y="334"/>
                    <a:pt x="1" y="334"/>
                    <a:pt x="1" y="334"/>
                  </a:cubicBezTo>
                  <a:cubicBezTo>
                    <a:pt x="1" y="333"/>
                    <a:pt x="1" y="333"/>
                    <a:pt x="1" y="333"/>
                  </a:cubicBezTo>
                  <a:cubicBezTo>
                    <a:pt x="31" y="357"/>
                    <a:pt x="31" y="357"/>
                    <a:pt x="31" y="357"/>
                  </a:cubicBezTo>
                  <a:cubicBezTo>
                    <a:pt x="146" y="448"/>
                    <a:pt x="146" y="448"/>
                    <a:pt x="146" y="448"/>
                  </a:cubicBezTo>
                  <a:cubicBezTo>
                    <a:pt x="147" y="290"/>
                    <a:pt x="276" y="162"/>
                    <a:pt x="434" y="162"/>
                  </a:cubicBezTo>
                  <a:cubicBezTo>
                    <a:pt x="436" y="162"/>
                    <a:pt x="437" y="162"/>
                    <a:pt x="439" y="162"/>
                  </a:cubicBezTo>
                  <a:cubicBezTo>
                    <a:pt x="556" y="17"/>
                    <a:pt x="556" y="17"/>
                    <a:pt x="556" y="17"/>
                  </a:cubicBezTo>
                  <a:cubicBezTo>
                    <a:pt x="517" y="6"/>
                    <a:pt x="476" y="0"/>
                    <a:pt x="43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048286" y="2210810"/>
            <a:ext cx="2021657" cy="2399826"/>
            <a:chOff x="6048286" y="2210810"/>
            <a:chExt cx="2021657" cy="2399826"/>
          </a:xfrm>
        </p:grpSpPr>
        <p:sp>
          <p:nvSpPr>
            <p:cNvPr id="114" name="Freeform 96"/>
            <p:cNvSpPr/>
            <p:nvPr/>
          </p:nvSpPr>
          <p:spPr bwMode="auto">
            <a:xfrm>
              <a:off x="6048286" y="2210810"/>
              <a:ext cx="2021657" cy="2399826"/>
            </a:xfrm>
            <a:custGeom>
              <a:avLst/>
              <a:gdLst>
                <a:gd name="T0" fmla="*/ 127 w 600"/>
                <a:gd name="T1" fmla="*/ 155 h 712"/>
                <a:gd name="T2" fmla="*/ 460 w 600"/>
                <a:gd name="T3" fmla="*/ 590 h 712"/>
                <a:gd name="T4" fmla="*/ 443 w 600"/>
                <a:gd name="T5" fmla="*/ 712 h 712"/>
                <a:gd name="T6" fmla="*/ 443 w 600"/>
                <a:gd name="T7" fmla="*/ 712 h 712"/>
                <a:gd name="T8" fmla="*/ 600 w 600"/>
                <a:gd name="T9" fmla="*/ 582 h 712"/>
                <a:gd name="T10" fmla="*/ 10 w 600"/>
                <a:gd name="T11" fmla="*/ 0 h 712"/>
                <a:gd name="T12" fmla="*/ 0 w 600"/>
                <a:gd name="T13" fmla="*/ 0 h 712"/>
                <a:gd name="T14" fmla="*/ 127 w 600"/>
                <a:gd name="T15" fmla="*/ 155 h 712"/>
                <a:gd name="T16" fmla="*/ 127 w 600"/>
                <a:gd name="T17" fmla="*/ 15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0" h="712">
                  <a:moveTo>
                    <a:pt x="127" y="155"/>
                  </a:moveTo>
                  <a:cubicBezTo>
                    <a:pt x="319" y="207"/>
                    <a:pt x="460" y="382"/>
                    <a:pt x="460" y="590"/>
                  </a:cubicBezTo>
                  <a:cubicBezTo>
                    <a:pt x="460" y="632"/>
                    <a:pt x="454" y="673"/>
                    <a:pt x="443" y="712"/>
                  </a:cubicBezTo>
                  <a:cubicBezTo>
                    <a:pt x="443" y="712"/>
                    <a:pt x="443" y="712"/>
                    <a:pt x="443" y="712"/>
                  </a:cubicBezTo>
                  <a:cubicBezTo>
                    <a:pt x="600" y="582"/>
                    <a:pt x="600" y="582"/>
                    <a:pt x="600" y="582"/>
                  </a:cubicBezTo>
                  <a:cubicBezTo>
                    <a:pt x="596" y="260"/>
                    <a:pt x="333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127" y="155"/>
                    <a:pt x="127" y="155"/>
                    <a:pt x="127" y="155"/>
                  </a:cubicBezTo>
                  <a:cubicBezTo>
                    <a:pt x="127" y="155"/>
                    <a:pt x="127" y="155"/>
                    <a:pt x="127" y="15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5" name="Freeform 103"/>
            <p:cNvSpPr/>
            <p:nvPr/>
          </p:nvSpPr>
          <p:spPr bwMode="auto">
            <a:xfrm>
              <a:off x="6090938" y="2733995"/>
              <a:ext cx="1507001" cy="1870955"/>
            </a:xfrm>
            <a:custGeom>
              <a:avLst/>
              <a:gdLst>
                <a:gd name="T0" fmla="*/ 115 w 448"/>
                <a:gd name="T1" fmla="*/ 0 h 556"/>
                <a:gd name="T2" fmla="*/ 8 w 448"/>
                <a:gd name="T3" fmla="*/ 137 h 556"/>
                <a:gd name="T4" fmla="*/ 0 w 448"/>
                <a:gd name="T5" fmla="*/ 147 h 556"/>
                <a:gd name="T6" fmla="*/ 286 w 448"/>
                <a:gd name="T7" fmla="*/ 435 h 556"/>
                <a:gd name="T8" fmla="*/ 286 w 448"/>
                <a:gd name="T9" fmla="*/ 435 h 556"/>
                <a:gd name="T10" fmla="*/ 286 w 448"/>
                <a:gd name="T11" fmla="*/ 435 h 556"/>
                <a:gd name="T12" fmla="*/ 286 w 448"/>
                <a:gd name="T13" fmla="*/ 440 h 556"/>
                <a:gd name="T14" fmla="*/ 401 w 448"/>
                <a:gd name="T15" fmla="*/ 532 h 556"/>
                <a:gd name="T16" fmla="*/ 431 w 448"/>
                <a:gd name="T17" fmla="*/ 556 h 556"/>
                <a:gd name="T18" fmla="*/ 448 w 448"/>
                <a:gd name="T19" fmla="*/ 435 h 556"/>
                <a:gd name="T20" fmla="*/ 115 w 448"/>
                <a:gd name="T21" fmla="*/ 0 h 556"/>
                <a:gd name="T22" fmla="*/ 115 w 448"/>
                <a:gd name="T23" fmla="*/ 0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8" h="556">
                  <a:moveTo>
                    <a:pt x="115" y="0"/>
                  </a:moveTo>
                  <a:cubicBezTo>
                    <a:pt x="8" y="137"/>
                    <a:pt x="8" y="137"/>
                    <a:pt x="8" y="13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58" y="148"/>
                    <a:pt x="286" y="276"/>
                    <a:pt x="286" y="435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6" y="435"/>
                    <a:pt x="286" y="435"/>
                    <a:pt x="286" y="435"/>
                  </a:cubicBezTo>
                  <a:cubicBezTo>
                    <a:pt x="286" y="436"/>
                    <a:pt x="286" y="438"/>
                    <a:pt x="286" y="440"/>
                  </a:cubicBezTo>
                  <a:cubicBezTo>
                    <a:pt x="401" y="532"/>
                    <a:pt x="401" y="532"/>
                    <a:pt x="401" y="532"/>
                  </a:cubicBezTo>
                  <a:cubicBezTo>
                    <a:pt x="431" y="556"/>
                    <a:pt x="431" y="556"/>
                    <a:pt x="431" y="556"/>
                  </a:cubicBezTo>
                  <a:cubicBezTo>
                    <a:pt x="442" y="517"/>
                    <a:pt x="448" y="477"/>
                    <a:pt x="448" y="435"/>
                  </a:cubicBezTo>
                  <a:cubicBezTo>
                    <a:pt x="448" y="227"/>
                    <a:pt x="307" y="52"/>
                    <a:pt x="115" y="0"/>
                  </a:cubicBezTo>
                  <a:cubicBezTo>
                    <a:pt x="115" y="0"/>
                    <a:pt x="115" y="0"/>
                    <a:pt x="115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672957" y="4178440"/>
            <a:ext cx="2396986" cy="2024498"/>
            <a:chOff x="5672957" y="4178440"/>
            <a:chExt cx="2396986" cy="2024498"/>
          </a:xfrm>
        </p:grpSpPr>
        <p:sp>
          <p:nvSpPr>
            <p:cNvPr id="117" name="Freeform 98"/>
            <p:cNvSpPr/>
            <p:nvPr/>
          </p:nvSpPr>
          <p:spPr bwMode="auto">
            <a:xfrm>
              <a:off x="5672957" y="4178440"/>
              <a:ext cx="2396986" cy="2024498"/>
            </a:xfrm>
            <a:custGeom>
              <a:avLst/>
              <a:gdLst>
                <a:gd name="T0" fmla="*/ 557 w 712"/>
                <a:gd name="T1" fmla="*/ 128 h 601"/>
                <a:gd name="T2" fmla="*/ 122 w 712"/>
                <a:gd name="T3" fmla="*/ 461 h 601"/>
                <a:gd name="T4" fmla="*/ 0 w 712"/>
                <a:gd name="T5" fmla="*/ 444 h 601"/>
                <a:gd name="T6" fmla="*/ 0 w 712"/>
                <a:gd name="T7" fmla="*/ 444 h 601"/>
                <a:gd name="T8" fmla="*/ 130 w 712"/>
                <a:gd name="T9" fmla="*/ 601 h 601"/>
                <a:gd name="T10" fmla="*/ 712 w 712"/>
                <a:gd name="T11" fmla="*/ 11 h 601"/>
                <a:gd name="T12" fmla="*/ 712 w 712"/>
                <a:gd name="T13" fmla="*/ 0 h 601"/>
                <a:gd name="T14" fmla="*/ 557 w 712"/>
                <a:gd name="T15" fmla="*/ 128 h 601"/>
                <a:gd name="T16" fmla="*/ 557 w 712"/>
                <a:gd name="T17" fmla="*/ 128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2" h="601">
                  <a:moveTo>
                    <a:pt x="557" y="128"/>
                  </a:moveTo>
                  <a:cubicBezTo>
                    <a:pt x="505" y="320"/>
                    <a:pt x="330" y="461"/>
                    <a:pt x="122" y="461"/>
                  </a:cubicBezTo>
                  <a:cubicBezTo>
                    <a:pt x="80" y="461"/>
                    <a:pt x="39" y="455"/>
                    <a:pt x="0" y="444"/>
                  </a:cubicBezTo>
                  <a:cubicBezTo>
                    <a:pt x="0" y="444"/>
                    <a:pt x="0" y="444"/>
                    <a:pt x="0" y="444"/>
                  </a:cubicBezTo>
                  <a:cubicBezTo>
                    <a:pt x="130" y="601"/>
                    <a:pt x="130" y="601"/>
                    <a:pt x="130" y="601"/>
                  </a:cubicBezTo>
                  <a:cubicBezTo>
                    <a:pt x="452" y="596"/>
                    <a:pt x="712" y="334"/>
                    <a:pt x="712" y="11"/>
                  </a:cubicBezTo>
                  <a:cubicBezTo>
                    <a:pt x="712" y="8"/>
                    <a:pt x="712" y="4"/>
                    <a:pt x="712" y="0"/>
                  </a:cubicBezTo>
                  <a:cubicBezTo>
                    <a:pt x="557" y="128"/>
                    <a:pt x="557" y="128"/>
                    <a:pt x="557" y="128"/>
                  </a:cubicBezTo>
                  <a:cubicBezTo>
                    <a:pt x="557" y="128"/>
                    <a:pt x="557" y="128"/>
                    <a:pt x="557" y="12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104"/>
            <p:cNvSpPr/>
            <p:nvPr/>
          </p:nvSpPr>
          <p:spPr bwMode="auto">
            <a:xfrm>
              <a:off x="5672957" y="4221092"/>
              <a:ext cx="1876643" cy="1509844"/>
            </a:xfrm>
            <a:custGeom>
              <a:avLst/>
              <a:gdLst>
                <a:gd name="T0" fmla="*/ 410 w 557"/>
                <a:gd name="T1" fmla="*/ 0 h 448"/>
                <a:gd name="T2" fmla="*/ 132 w 557"/>
                <a:gd name="T3" fmla="*/ 286 h 448"/>
                <a:gd name="T4" fmla="*/ 122 w 557"/>
                <a:gd name="T5" fmla="*/ 286 h 448"/>
                <a:gd name="T6" fmla="*/ 117 w 557"/>
                <a:gd name="T7" fmla="*/ 286 h 448"/>
                <a:gd name="T8" fmla="*/ 108 w 557"/>
                <a:gd name="T9" fmla="*/ 298 h 448"/>
                <a:gd name="T10" fmla="*/ 0 w 557"/>
                <a:gd name="T11" fmla="*/ 431 h 448"/>
                <a:gd name="T12" fmla="*/ 122 w 557"/>
                <a:gd name="T13" fmla="*/ 448 h 448"/>
                <a:gd name="T14" fmla="*/ 557 w 557"/>
                <a:gd name="T15" fmla="*/ 115 h 448"/>
                <a:gd name="T16" fmla="*/ 556 w 557"/>
                <a:gd name="T17" fmla="*/ 114 h 448"/>
                <a:gd name="T18" fmla="*/ 555 w 557"/>
                <a:gd name="T19" fmla="*/ 114 h 448"/>
                <a:gd name="T20" fmla="*/ 555 w 557"/>
                <a:gd name="T21" fmla="*/ 115 h 448"/>
                <a:gd name="T22" fmla="*/ 525 w 557"/>
                <a:gd name="T23" fmla="*/ 90 h 448"/>
                <a:gd name="T24" fmla="*/ 410 w 557"/>
                <a:gd name="T25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7" h="448">
                  <a:moveTo>
                    <a:pt x="410" y="0"/>
                  </a:moveTo>
                  <a:cubicBezTo>
                    <a:pt x="409" y="155"/>
                    <a:pt x="286" y="281"/>
                    <a:pt x="132" y="286"/>
                  </a:cubicBezTo>
                  <a:cubicBezTo>
                    <a:pt x="129" y="286"/>
                    <a:pt x="126" y="286"/>
                    <a:pt x="122" y="286"/>
                  </a:cubicBezTo>
                  <a:cubicBezTo>
                    <a:pt x="121" y="286"/>
                    <a:pt x="119" y="286"/>
                    <a:pt x="117" y="286"/>
                  </a:cubicBezTo>
                  <a:cubicBezTo>
                    <a:pt x="108" y="298"/>
                    <a:pt x="108" y="298"/>
                    <a:pt x="108" y="298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39" y="442"/>
                    <a:pt x="80" y="448"/>
                    <a:pt x="122" y="448"/>
                  </a:cubicBezTo>
                  <a:cubicBezTo>
                    <a:pt x="330" y="448"/>
                    <a:pt x="505" y="307"/>
                    <a:pt x="557" y="115"/>
                  </a:cubicBezTo>
                  <a:cubicBezTo>
                    <a:pt x="556" y="114"/>
                    <a:pt x="556" y="114"/>
                    <a:pt x="556" y="114"/>
                  </a:cubicBezTo>
                  <a:cubicBezTo>
                    <a:pt x="555" y="114"/>
                    <a:pt x="555" y="114"/>
                    <a:pt x="555" y="114"/>
                  </a:cubicBezTo>
                  <a:cubicBezTo>
                    <a:pt x="555" y="114"/>
                    <a:pt x="555" y="114"/>
                    <a:pt x="555" y="115"/>
                  </a:cubicBezTo>
                  <a:cubicBezTo>
                    <a:pt x="525" y="90"/>
                    <a:pt x="525" y="90"/>
                    <a:pt x="525" y="90"/>
                  </a:cubicBezTo>
                  <a:cubicBezTo>
                    <a:pt x="410" y="0"/>
                    <a:pt x="410" y="0"/>
                    <a:pt x="41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19" name="Inhaltsplatzhalter 4"/>
          <p:cNvSpPr txBox="1"/>
          <p:nvPr/>
        </p:nvSpPr>
        <p:spPr>
          <a:xfrm>
            <a:off x="4560027" y="2922526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120" name="Inhaltsplatzhalter 4"/>
          <p:cNvSpPr txBox="1"/>
          <p:nvPr/>
        </p:nvSpPr>
        <p:spPr>
          <a:xfrm>
            <a:off x="4408097" y="4846639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  <a:endParaRPr lang="en-US" sz="2000" dirty="0" smtClean="0">
              <a:latin typeface="+mn-lt"/>
            </a:endParaRPr>
          </a:p>
        </p:txBody>
      </p:sp>
      <p:sp>
        <p:nvSpPr>
          <p:cNvPr id="121" name="Inhaltsplatzhalter 4"/>
          <p:cNvSpPr txBox="1"/>
          <p:nvPr/>
        </p:nvSpPr>
        <p:spPr>
          <a:xfrm>
            <a:off x="6844438" y="3108174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122" name="Inhaltsplatzhalter 4"/>
          <p:cNvSpPr txBox="1"/>
          <p:nvPr/>
        </p:nvSpPr>
        <p:spPr>
          <a:xfrm>
            <a:off x="6647018" y="5071907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5" grpId="0"/>
      <p:bldP spid="96" grpId="0"/>
      <p:bldP spid="97" grpId="0" animBg="1"/>
      <p:bldP spid="98" grpId="0"/>
      <p:bldP spid="119" grpId="0"/>
      <p:bldP spid="120" grpId="0"/>
      <p:bldP spid="121" grpId="0"/>
      <p:bldP spid="1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62" name="Freeform 76"/>
          <p:cNvSpPr/>
          <p:nvPr/>
        </p:nvSpPr>
        <p:spPr bwMode="auto">
          <a:xfrm>
            <a:off x="4916160" y="4245517"/>
            <a:ext cx="1117714" cy="1120688"/>
          </a:xfrm>
          <a:custGeom>
            <a:avLst/>
            <a:gdLst>
              <a:gd name="T0" fmla="*/ 0 w 317"/>
              <a:gd name="T1" fmla="*/ 0 h 318"/>
              <a:gd name="T2" fmla="*/ 317 w 317"/>
              <a:gd name="T3" fmla="*/ 318 h 318"/>
              <a:gd name="T4" fmla="*/ 317 w 317"/>
              <a:gd name="T5" fmla="*/ 0 h 318"/>
              <a:gd name="T6" fmla="*/ 0 w 317"/>
              <a:gd name="T7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318">
                <a:moveTo>
                  <a:pt x="0" y="0"/>
                </a:moveTo>
                <a:cubicBezTo>
                  <a:pt x="5" y="173"/>
                  <a:pt x="144" y="312"/>
                  <a:pt x="317" y="318"/>
                </a:cubicBezTo>
                <a:cubicBezTo>
                  <a:pt x="317" y="0"/>
                  <a:pt x="317" y="0"/>
                  <a:pt x="31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3" name="Freeform 77"/>
          <p:cNvSpPr/>
          <p:nvPr/>
        </p:nvSpPr>
        <p:spPr bwMode="auto">
          <a:xfrm>
            <a:off x="4916160" y="3050514"/>
            <a:ext cx="1117714" cy="1117715"/>
          </a:xfrm>
          <a:custGeom>
            <a:avLst/>
            <a:gdLst>
              <a:gd name="T0" fmla="*/ 317 w 317"/>
              <a:gd name="T1" fmla="*/ 0 h 317"/>
              <a:gd name="T2" fmla="*/ 0 w 317"/>
              <a:gd name="T3" fmla="*/ 317 h 317"/>
              <a:gd name="T4" fmla="*/ 317 w 317"/>
              <a:gd name="T5" fmla="*/ 317 h 317"/>
              <a:gd name="T6" fmla="*/ 317 w 317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7" h="317">
                <a:moveTo>
                  <a:pt x="317" y="0"/>
                </a:moveTo>
                <a:cubicBezTo>
                  <a:pt x="145" y="6"/>
                  <a:pt x="6" y="145"/>
                  <a:pt x="0" y="317"/>
                </a:cubicBezTo>
                <a:cubicBezTo>
                  <a:pt x="317" y="317"/>
                  <a:pt x="317" y="317"/>
                  <a:pt x="317" y="317"/>
                </a:cubicBezTo>
                <a:lnTo>
                  <a:pt x="31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4" name="Freeform 78"/>
          <p:cNvSpPr/>
          <p:nvPr/>
        </p:nvSpPr>
        <p:spPr bwMode="auto">
          <a:xfrm>
            <a:off x="6111163" y="4245517"/>
            <a:ext cx="1123659" cy="1123660"/>
          </a:xfrm>
          <a:custGeom>
            <a:avLst/>
            <a:gdLst>
              <a:gd name="T0" fmla="*/ 0 w 319"/>
              <a:gd name="T1" fmla="*/ 319 h 319"/>
              <a:gd name="T2" fmla="*/ 319 w 319"/>
              <a:gd name="T3" fmla="*/ 0 h 319"/>
              <a:gd name="T4" fmla="*/ 0 w 319"/>
              <a:gd name="T5" fmla="*/ 0 h 319"/>
              <a:gd name="T6" fmla="*/ 0 w 319"/>
              <a:gd name="T7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" h="319">
                <a:moveTo>
                  <a:pt x="0" y="319"/>
                </a:moveTo>
                <a:cubicBezTo>
                  <a:pt x="174" y="313"/>
                  <a:pt x="314" y="174"/>
                  <a:pt x="319" y="0"/>
                </a:cubicBezTo>
                <a:cubicBezTo>
                  <a:pt x="0" y="0"/>
                  <a:pt x="0" y="0"/>
                  <a:pt x="0" y="0"/>
                </a:cubicBezTo>
                <a:lnTo>
                  <a:pt x="0" y="3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5" name="Freeform 79"/>
          <p:cNvSpPr/>
          <p:nvPr/>
        </p:nvSpPr>
        <p:spPr bwMode="auto">
          <a:xfrm>
            <a:off x="6111163" y="3050514"/>
            <a:ext cx="1123659" cy="1117715"/>
          </a:xfrm>
          <a:custGeom>
            <a:avLst/>
            <a:gdLst>
              <a:gd name="T0" fmla="*/ 319 w 319"/>
              <a:gd name="T1" fmla="*/ 317 h 317"/>
              <a:gd name="T2" fmla="*/ 0 w 319"/>
              <a:gd name="T3" fmla="*/ 0 h 317"/>
              <a:gd name="T4" fmla="*/ 0 w 319"/>
              <a:gd name="T5" fmla="*/ 317 h 317"/>
              <a:gd name="T6" fmla="*/ 319 w 319"/>
              <a:gd name="T7" fmla="*/ 3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9" h="317">
                <a:moveTo>
                  <a:pt x="319" y="317"/>
                </a:moveTo>
                <a:cubicBezTo>
                  <a:pt x="313" y="144"/>
                  <a:pt x="173" y="5"/>
                  <a:pt x="0" y="0"/>
                </a:cubicBezTo>
                <a:cubicBezTo>
                  <a:pt x="0" y="317"/>
                  <a:pt x="0" y="317"/>
                  <a:pt x="0" y="317"/>
                </a:cubicBezTo>
                <a:lnTo>
                  <a:pt x="319" y="3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3327" y="2247900"/>
            <a:ext cx="1929247" cy="1905466"/>
            <a:chOff x="6093327" y="2247900"/>
            <a:chExt cx="1929247" cy="1905466"/>
          </a:xfrm>
        </p:grpSpPr>
        <p:sp>
          <p:nvSpPr>
            <p:cNvPr id="66" name="Freeform 64"/>
            <p:cNvSpPr/>
            <p:nvPr/>
          </p:nvSpPr>
          <p:spPr bwMode="auto">
            <a:xfrm>
              <a:off x="6093327" y="2247900"/>
              <a:ext cx="1929247" cy="1905466"/>
            </a:xfrm>
            <a:custGeom>
              <a:avLst/>
              <a:gdLst>
                <a:gd name="T0" fmla="*/ 331 w 548"/>
                <a:gd name="T1" fmla="*/ 217 h 541"/>
                <a:gd name="T2" fmla="*/ 470 w 548"/>
                <a:gd name="T3" fmla="*/ 541 h 541"/>
                <a:gd name="T4" fmla="*/ 548 w 548"/>
                <a:gd name="T5" fmla="*/ 541 h 541"/>
                <a:gd name="T6" fmla="*/ 418 w 548"/>
                <a:gd name="T7" fmla="*/ 196 h 541"/>
                <a:gd name="T8" fmla="*/ 427 w 548"/>
                <a:gd name="T9" fmla="*/ 122 h 541"/>
                <a:gd name="T10" fmla="*/ 352 w 548"/>
                <a:gd name="T11" fmla="*/ 130 h 541"/>
                <a:gd name="T12" fmla="*/ 0 w 548"/>
                <a:gd name="T13" fmla="*/ 0 h 541"/>
                <a:gd name="T14" fmla="*/ 0 w 548"/>
                <a:gd name="T15" fmla="*/ 78 h 541"/>
                <a:gd name="T16" fmla="*/ 331 w 548"/>
                <a:gd name="T17" fmla="*/ 217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8" h="541">
                  <a:moveTo>
                    <a:pt x="331" y="217"/>
                  </a:moveTo>
                  <a:cubicBezTo>
                    <a:pt x="421" y="307"/>
                    <a:pt x="467" y="424"/>
                    <a:pt x="470" y="541"/>
                  </a:cubicBezTo>
                  <a:cubicBezTo>
                    <a:pt x="498" y="541"/>
                    <a:pt x="524" y="541"/>
                    <a:pt x="548" y="541"/>
                  </a:cubicBezTo>
                  <a:cubicBezTo>
                    <a:pt x="546" y="418"/>
                    <a:pt x="502" y="296"/>
                    <a:pt x="418" y="196"/>
                  </a:cubicBezTo>
                  <a:cubicBezTo>
                    <a:pt x="427" y="122"/>
                    <a:pt x="427" y="122"/>
                    <a:pt x="427" y="122"/>
                  </a:cubicBezTo>
                  <a:cubicBezTo>
                    <a:pt x="352" y="130"/>
                    <a:pt x="352" y="130"/>
                    <a:pt x="352" y="130"/>
                  </a:cubicBezTo>
                  <a:cubicBezTo>
                    <a:pt x="250" y="44"/>
                    <a:pt x="125" y="1"/>
                    <a:pt x="0" y="0"/>
                  </a:cubicBezTo>
                  <a:cubicBezTo>
                    <a:pt x="0" y="24"/>
                    <a:pt x="0" y="50"/>
                    <a:pt x="0" y="78"/>
                  </a:cubicBezTo>
                  <a:cubicBezTo>
                    <a:pt x="120" y="79"/>
                    <a:pt x="240" y="125"/>
                    <a:pt x="331" y="2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6093327" y="2524357"/>
              <a:ext cx="1655763" cy="1629009"/>
            </a:xfrm>
            <a:custGeom>
              <a:avLst/>
              <a:gdLst>
                <a:gd name="T0" fmla="*/ 0 w 470"/>
                <a:gd name="T1" fmla="*/ 0 h 463"/>
                <a:gd name="T2" fmla="*/ 0 w 470"/>
                <a:gd name="T3" fmla="*/ 20 h 463"/>
                <a:gd name="T4" fmla="*/ 0 w 470"/>
                <a:gd name="T5" fmla="*/ 20 h 463"/>
                <a:gd name="T6" fmla="*/ 0 w 470"/>
                <a:gd name="T7" fmla="*/ 21 h 463"/>
                <a:gd name="T8" fmla="*/ 0 w 470"/>
                <a:gd name="T9" fmla="*/ 86 h 463"/>
                <a:gd name="T10" fmla="*/ 270 w 470"/>
                <a:gd name="T11" fmla="*/ 200 h 463"/>
                <a:gd name="T12" fmla="*/ 384 w 470"/>
                <a:gd name="T13" fmla="*/ 463 h 463"/>
                <a:gd name="T14" fmla="*/ 445 w 470"/>
                <a:gd name="T15" fmla="*/ 463 h 463"/>
                <a:gd name="T16" fmla="*/ 470 w 470"/>
                <a:gd name="T17" fmla="*/ 463 h 463"/>
                <a:gd name="T18" fmla="*/ 331 w 470"/>
                <a:gd name="T19" fmla="*/ 139 h 463"/>
                <a:gd name="T20" fmla="*/ 0 w 470"/>
                <a:gd name="T21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463">
                  <a:moveTo>
                    <a:pt x="0" y="0"/>
                  </a:moveTo>
                  <a:cubicBezTo>
                    <a:pt x="0" y="6"/>
                    <a:pt x="0" y="13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42"/>
                    <a:pt x="0" y="63"/>
                    <a:pt x="0" y="86"/>
                  </a:cubicBezTo>
                  <a:cubicBezTo>
                    <a:pt x="98" y="87"/>
                    <a:pt x="195" y="125"/>
                    <a:pt x="270" y="200"/>
                  </a:cubicBezTo>
                  <a:cubicBezTo>
                    <a:pt x="343" y="273"/>
                    <a:pt x="381" y="368"/>
                    <a:pt x="384" y="463"/>
                  </a:cubicBezTo>
                  <a:cubicBezTo>
                    <a:pt x="405" y="463"/>
                    <a:pt x="425" y="463"/>
                    <a:pt x="445" y="463"/>
                  </a:cubicBezTo>
                  <a:cubicBezTo>
                    <a:pt x="454" y="463"/>
                    <a:pt x="462" y="463"/>
                    <a:pt x="470" y="463"/>
                  </a:cubicBezTo>
                  <a:cubicBezTo>
                    <a:pt x="467" y="346"/>
                    <a:pt x="421" y="229"/>
                    <a:pt x="331" y="139"/>
                  </a:cubicBezTo>
                  <a:cubicBezTo>
                    <a:pt x="240" y="47"/>
                    <a:pt x="120" y="1"/>
                    <a:pt x="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19492" y="4257408"/>
            <a:ext cx="1935192" cy="1908438"/>
            <a:chOff x="4119492" y="4257408"/>
            <a:chExt cx="1935192" cy="1908438"/>
          </a:xfrm>
        </p:grpSpPr>
        <p:sp>
          <p:nvSpPr>
            <p:cNvPr id="68" name="Freeform 67"/>
            <p:cNvSpPr/>
            <p:nvPr/>
          </p:nvSpPr>
          <p:spPr bwMode="auto">
            <a:xfrm>
              <a:off x="4119492" y="4257408"/>
              <a:ext cx="1935192" cy="1908438"/>
            </a:xfrm>
            <a:custGeom>
              <a:avLst/>
              <a:gdLst>
                <a:gd name="T0" fmla="*/ 217 w 549"/>
                <a:gd name="T1" fmla="*/ 324 h 542"/>
                <a:gd name="T2" fmla="*/ 78 w 549"/>
                <a:gd name="T3" fmla="*/ 0 h 542"/>
                <a:gd name="T4" fmla="*/ 0 w 549"/>
                <a:gd name="T5" fmla="*/ 0 h 542"/>
                <a:gd name="T6" fmla="*/ 131 w 549"/>
                <a:gd name="T7" fmla="*/ 345 h 542"/>
                <a:gd name="T8" fmla="*/ 122 w 549"/>
                <a:gd name="T9" fmla="*/ 420 h 542"/>
                <a:gd name="T10" fmla="*/ 197 w 549"/>
                <a:gd name="T11" fmla="*/ 411 h 542"/>
                <a:gd name="T12" fmla="*/ 549 w 549"/>
                <a:gd name="T13" fmla="*/ 542 h 542"/>
                <a:gd name="T14" fmla="*/ 549 w 549"/>
                <a:gd name="T15" fmla="*/ 464 h 542"/>
                <a:gd name="T16" fmla="*/ 217 w 549"/>
                <a:gd name="T17" fmla="*/ 324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9" h="542">
                  <a:moveTo>
                    <a:pt x="217" y="324"/>
                  </a:moveTo>
                  <a:cubicBezTo>
                    <a:pt x="128" y="235"/>
                    <a:pt x="81" y="118"/>
                    <a:pt x="78" y="0"/>
                  </a:cubicBezTo>
                  <a:cubicBezTo>
                    <a:pt x="51" y="0"/>
                    <a:pt x="25" y="0"/>
                    <a:pt x="0" y="0"/>
                  </a:cubicBezTo>
                  <a:cubicBezTo>
                    <a:pt x="3" y="123"/>
                    <a:pt x="46" y="245"/>
                    <a:pt x="131" y="345"/>
                  </a:cubicBezTo>
                  <a:cubicBezTo>
                    <a:pt x="122" y="420"/>
                    <a:pt x="122" y="420"/>
                    <a:pt x="122" y="420"/>
                  </a:cubicBezTo>
                  <a:cubicBezTo>
                    <a:pt x="197" y="411"/>
                    <a:pt x="197" y="411"/>
                    <a:pt x="197" y="411"/>
                  </a:cubicBezTo>
                  <a:cubicBezTo>
                    <a:pt x="298" y="497"/>
                    <a:pt x="424" y="541"/>
                    <a:pt x="549" y="542"/>
                  </a:cubicBezTo>
                  <a:cubicBezTo>
                    <a:pt x="549" y="517"/>
                    <a:pt x="549" y="491"/>
                    <a:pt x="549" y="464"/>
                  </a:cubicBezTo>
                  <a:cubicBezTo>
                    <a:pt x="429" y="462"/>
                    <a:pt x="309" y="416"/>
                    <a:pt x="217" y="32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4395949" y="4257408"/>
              <a:ext cx="1658735" cy="1631983"/>
            </a:xfrm>
            <a:custGeom>
              <a:avLst/>
              <a:gdLst>
                <a:gd name="T0" fmla="*/ 86 w 471"/>
                <a:gd name="T1" fmla="*/ 0 h 464"/>
                <a:gd name="T2" fmla="*/ 25 w 471"/>
                <a:gd name="T3" fmla="*/ 0 h 464"/>
                <a:gd name="T4" fmla="*/ 0 w 471"/>
                <a:gd name="T5" fmla="*/ 0 h 464"/>
                <a:gd name="T6" fmla="*/ 139 w 471"/>
                <a:gd name="T7" fmla="*/ 324 h 464"/>
                <a:gd name="T8" fmla="*/ 471 w 471"/>
                <a:gd name="T9" fmla="*/ 464 h 464"/>
                <a:gd name="T10" fmla="*/ 471 w 471"/>
                <a:gd name="T11" fmla="*/ 440 h 464"/>
                <a:gd name="T12" fmla="*/ 471 w 471"/>
                <a:gd name="T13" fmla="*/ 378 h 464"/>
                <a:gd name="T14" fmla="*/ 200 w 471"/>
                <a:gd name="T15" fmla="*/ 264 h 464"/>
                <a:gd name="T16" fmla="*/ 86 w 471"/>
                <a:gd name="T17" fmla="*/ 0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1" h="464">
                  <a:moveTo>
                    <a:pt x="86" y="0"/>
                  </a:moveTo>
                  <a:cubicBezTo>
                    <a:pt x="66" y="0"/>
                    <a:pt x="45" y="0"/>
                    <a:pt x="25" y="0"/>
                  </a:cubicBezTo>
                  <a:cubicBezTo>
                    <a:pt x="17" y="0"/>
                    <a:pt x="9" y="0"/>
                    <a:pt x="0" y="0"/>
                  </a:cubicBezTo>
                  <a:cubicBezTo>
                    <a:pt x="3" y="118"/>
                    <a:pt x="50" y="235"/>
                    <a:pt x="139" y="324"/>
                  </a:cubicBezTo>
                  <a:cubicBezTo>
                    <a:pt x="231" y="416"/>
                    <a:pt x="351" y="463"/>
                    <a:pt x="471" y="464"/>
                  </a:cubicBezTo>
                  <a:cubicBezTo>
                    <a:pt x="471" y="456"/>
                    <a:pt x="471" y="448"/>
                    <a:pt x="471" y="440"/>
                  </a:cubicBezTo>
                  <a:cubicBezTo>
                    <a:pt x="471" y="420"/>
                    <a:pt x="471" y="399"/>
                    <a:pt x="471" y="378"/>
                  </a:cubicBezTo>
                  <a:cubicBezTo>
                    <a:pt x="373" y="376"/>
                    <a:pt x="275" y="338"/>
                    <a:pt x="200" y="264"/>
                  </a:cubicBezTo>
                  <a:cubicBezTo>
                    <a:pt x="127" y="191"/>
                    <a:pt x="89" y="96"/>
                    <a:pt x="86" y="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02246" y="4230655"/>
            <a:ext cx="1908437" cy="1935193"/>
            <a:chOff x="6102246" y="4230655"/>
            <a:chExt cx="1908437" cy="1935193"/>
          </a:xfrm>
        </p:grpSpPr>
        <p:sp>
          <p:nvSpPr>
            <p:cNvPr id="70" name="Freeform 70"/>
            <p:cNvSpPr/>
            <p:nvPr/>
          </p:nvSpPr>
          <p:spPr bwMode="auto">
            <a:xfrm>
              <a:off x="6102246" y="4230655"/>
              <a:ext cx="1908437" cy="1935193"/>
            </a:xfrm>
            <a:custGeom>
              <a:avLst/>
              <a:gdLst>
                <a:gd name="T0" fmla="*/ 325 w 542"/>
                <a:gd name="T1" fmla="*/ 331 h 549"/>
                <a:gd name="T2" fmla="*/ 0 w 542"/>
                <a:gd name="T3" fmla="*/ 471 h 549"/>
                <a:gd name="T4" fmla="*/ 0 w 542"/>
                <a:gd name="T5" fmla="*/ 549 h 549"/>
                <a:gd name="T6" fmla="*/ 345 w 542"/>
                <a:gd name="T7" fmla="*/ 418 h 549"/>
                <a:gd name="T8" fmla="*/ 420 w 542"/>
                <a:gd name="T9" fmla="*/ 427 h 549"/>
                <a:gd name="T10" fmla="*/ 411 w 542"/>
                <a:gd name="T11" fmla="*/ 352 h 549"/>
                <a:gd name="T12" fmla="*/ 542 w 542"/>
                <a:gd name="T13" fmla="*/ 0 h 549"/>
                <a:gd name="T14" fmla="*/ 464 w 542"/>
                <a:gd name="T15" fmla="*/ 0 h 549"/>
                <a:gd name="T16" fmla="*/ 325 w 542"/>
                <a:gd name="T17" fmla="*/ 33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549">
                  <a:moveTo>
                    <a:pt x="325" y="331"/>
                  </a:moveTo>
                  <a:cubicBezTo>
                    <a:pt x="235" y="421"/>
                    <a:pt x="118" y="468"/>
                    <a:pt x="0" y="471"/>
                  </a:cubicBezTo>
                  <a:cubicBezTo>
                    <a:pt x="0" y="498"/>
                    <a:pt x="0" y="524"/>
                    <a:pt x="0" y="549"/>
                  </a:cubicBezTo>
                  <a:cubicBezTo>
                    <a:pt x="123" y="546"/>
                    <a:pt x="246" y="503"/>
                    <a:pt x="345" y="418"/>
                  </a:cubicBezTo>
                  <a:cubicBezTo>
                    <a:pt x="420" y="427"/>
                    <a:pt x="420" y="427"/>
                    <a:pt x="420" y="427"/>
                  </a:cubicBezTo>
                  <a:cubicBezTo>
                    <a:pt x="411" y="352"/>
                    <a:pt x="411" y="352"/>
                    <a:pt x="411" y="352"/>
                  </a:cubicBezTo>
                  <a:cubicBezTo>
                    <a:pt x="497" y="251"/>
                    <a:pt x="541" y="125"/>
                    <a:pt x="542" y="0"/>
                  </a:cubicBezTo>
                  <a:cubicBezTo>
                    <a:pt x="517" y="0"/>
                    <a:pt x="491" y="0"/>
                    <a:pt x="464" y="0"/>
                  </a:cubicBezTo>
                  <a:cubicBezTo>
                    <a:pt x="463" y="120"/>
                    <a:pt x="416" y="240"/>
                    <a:pt x="325" y="33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72"/>
            <p:cNvSpPr/>
            <p:nvPr/>
          </p:nvSpPr>
          <p:spPr bwMode="auto">
            <a:xfrm>
              <a:off x="6102246" y="4230655"/>
              <a:ext cx="1634954" cy="1658736"/>
            </a:xfrm>
            <a:custGeom>
              <a:avLst/>
              <a:gdLst>
                <a:gd name="T0" fmla="*/ 441 w 464"/>
                <a:gd name="T1" fmla="*/ 0 h 471"/>
                <a:gd name="T2" fmla="*/ 378 w 464"/>
                <a:gd name="T3" fmla="*/ 0 h 471"/>
                <a:gd name="T4" fmla="*/ 264 w 464"/>
                <a:gd name="T5" fmla="*/ 271 h 471"/>
                <a:gd name="T6" fmla="*/ 0 w 464"/>
                <a:gd name="T7" fmla="*/ 385 h 471"/>
                <a:gd name="T8" fmla="*/ 0 w 464"/>
                <a:gd name="T9" fmla="*/ 445 h 471"/>
                <a:gd name="T10" fmla="*/ 0 w 464"/>
                <a:gd name="T11" fmla="*/ 471 h 471"/>
                <a:gd name="T12" fmla="*/ 325 w 464"/>
                <a:gd name="T13" fmla="*/ 332 h 471"/>
                <a:gd name="T14" fmla="*/ 464 w 464"/>
                <a:gd name="T15" fmla="*/ 0 h 471"/>
                <a:gd name="T16" fmla="*/ 441 w 464"/>
                <a:gd name="T17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471">
                  <a:moveTo>
                    <a:pt x="441" y="0"/>
                  </a:moveTo>
                  <a:cubicBezTo>
                    <a:pt x="421" y="0"/>
                    <a:pt x="400" y="0"/>
                    <a:pt x="378" y="0"/>
                  </a:cubicBezTo>
                  <a:cubicBezTo>
                    <a:pt x="377" y="98"/>
                    <a:pt x="339" y="196"/>
                    <a:pt x="264" y="271"/>
                  </a:cubicBezTo>
                  <a:cubicBezTo>
                    <a:pt x="191" y="344"/>
                    <a:pt x="96" y="382"/>
                    <a:pt x="0" y="385"/>
                  </a:cubicBezTo>
                  <a:cubicBezTo>
                    <a:pt x="0" y="405"/>
                    <a:pt x="0" y="425"/>
                    <a:pt x="0" y="445"/>
                  </a:cubicBezTo>
                  <a:cubicBezTo>
                    <a:pt x="0" y="453"/>
                    <a:pt x="0" y="462"/>
                    <a:pt x="0" y="471"/>
                  </a:cubicBezTo>
                  <a:cubicBezTo>
                    <a:pt x="118" y="468"/>
                    <a:pt x="235" y="421"/>
                    <a:pt x="325" y="332"/>
                  </a:cubicBezTo>
                  <a:cubicBezTo>
                    <a:pt x="416" y="240"/>
                    <a:pt x="463" y="120"/>
                    <a:pt x="464" y="0"/>
                  </a:cubicBezTo>
                  <a:cubicBezTo>
                    <a:pt x="456" y="0"/>
                    <a:pt x="449" y="0"/>
                    <a:pt x="441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19492" y="2247900"/>
            <a:ext cx="1908439" cy="1935193"/>
            <a:chOff x="4119492" y="2247900"/>
            <a:chExt cx="1908439" cy="1935193"/>
          </a:xfrm>
        </p:grpSpPr>
        <p:sp>
          <p:nvSpPr>
            <p:cNvPr id="72" name="Freeform 73"/>
            <p:cNvSpPr/>
            <p:nvPr/>
          </p:nvSpPr>
          <p:spPr bwMode="auto">
            <a:xfrm>
              <a:off x="4119492" y="2247900"/>
              <a:ext cx="1908437" cy="1935193"/>
            </a:xfrm>
            <a:custGeom>
              <a:avLst/>
              <a:gdLst>
                <a:gd name="T0" fmla="*/ 217 w 542"/>
                <a:gd name="T1" fmla="*/ 217 h 549"/>
                <a:gd name="T2" fmla="*/ 542 w 542"/>
                <a:gd name="T3" fmla="*/ 78 h 549"/>
                <a:gd name="T4" fmla="*/ 542 w 542"/>
                <a:gd name="T5" fmla="*/ 0 h 549"/>
                <a:gd name="T6" fmla="*/ 197 w 542"/>
                <a:gd name="T7" fmla="*/ 130 h 549"/>
                <a:gd name="T8" fmla="*/ 122 w 542"/>
                <a:gd name="T9" fmla="*/ 121 h 549"/>
                <a:gd name="T10" fmla="*/ 130 w 542"/>
                <a:gd name="T11" fmla="*/ 196 h 549"/>
                <a:gd name="T12" fmla="*/ 0 w 542"/>
                <a:gd name="T13" fmla="*/ 549 h 549"/>
                <a:gd name="T14" fmla="*/ 78 w 542"/>
                <a:gd name="T15" fmla="*/ 549 h 549"/>
                <a:gd name="T16" fmla="*/ 217 w 542"/>
                <a:gd name="T17" fmla="*/ 217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2" h="549">
                  <a:moveTo>
                    <a:pt x="217" y="217"/>
                  </a:moveTo>
                  <a:cubicBezTo>
                    <a:pt x="307" y="127"/>
                    <a:pt x="424" y="81"/>
                    <a:pt x="542" y="78"/>
                  </a:cubicBezTo>
                  <a:cubicBezTo>
                    <a:pt x="542" y="51"/>
                    <a:pt x="542" y="25"/>
                    <a:pt x="542" y="0"/>
                  </a:cubicBezTo>
                  <a:cubicBezTo>
                    <a:pt x="419" y="2"/>
                    <a:pt x="296" y="46"/>
                    <a:pt x="197" y="130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30" y="196"/>
                    <a:pt x="130" y="196"/>
                    <a:pt x="130" y="196"/>
                  </a:cubicBezTo>
                  <a:cubicBezTo>
                    <a:pt x="45" y="298"/>
                    <a:pt x="1" y="423"/>
                    <a:pt x="0" y="549"/>
                  </a:cubicBezTo>
                  <a:cubicBezTo>
                    <a:pt x="25" y="549"/>
                    <a:pt x="50" y="549"/>
                    <a:pt x="78" y="549"/>
                  </a:cubicBezTo>
                  <a:cubicBezTo>
                    <a:pt x="79" y="428"/>
                    <a:pt x="126" y="309"/>
                    <a:pt x="217" y="21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75"/>
            <p:cNvSpPr/>
            <p:nvPr/>
          </p:nvSpPr>
          <p:spPr bwMode="auto">
            <a:xfrm>
              <a:off x="4395949" y="2524357"/>
              <a:ext cx="1631982" cy="1658736"/>
            </a:xfrm>
            <a:custGeom>
              <a:avLst/>
              <a:gdLst>
                <a:gd name="T0" fmla="*/ 464 w 464"/>
                <a:gd name="T1" fmla="*/ 0 h 471"/>
                <a:gd name="T2" fmla="*/ 464 w 464"/>
                <a:gd name="T3" fmla="*/ 0 h 471"/>
                <a:gd name="T4" fmla="*/ 146 w 464"/>
                <a:gd name="T5" fmla="*/ 132 h 471"/>
                <a:gd name="T6" fmla="*/ 139 w 464"/>
                <a:gd name="T7" fmla="*/ 139 h 471"/>
                <a:gd name="T8" fmla="*/ 0 w 464"/>
                <a:gd name="T9" fmla="*/ 471 h 471"/>
                <a:gd name="T10" fmla="*/ 23 w 464"/>
                <a:gd name="T11" fmla="*/ 471 h 471"/>
                <a:gd name="T12" fmla="*/ 86 w 464"/>
                <a:gd name="T13" fmla="*/ 471 h 471"/>
                <a:gd name="T14" fmla="*/ 200 w 464"/>
                <a:gd name="T15" fmla="*/ 200 h 471"/>
                <a:gd name="T16" fmla="*/ 464 w 464"/>
                <a:gd name="T17" fmla="*/ 86 h 471"/>
                <a:gd name="T18" fmla="*/ 464 w 464"/>
                <a:gd name="T19" fmla="*/ 23 h 471"/>
                <a:gd name="T20" fmla="*/ 464 w 464"/>
                <a:gd name="T21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4" h="471">
                  <a:moveTo>
                    <a:pt x="464" y="0"/>
                  </a:moveTo>
                  <a:cubicBezTo>
                    <a:pt x="464" y="0"/>
                    <a:pt x="464" y="0"/>
                    <a:pt x="464" y="0"/>
                  </a:cubicBezTo>
                  <a:cubicBezTo>
                    <a:pt x="349" y="3"/>
                    <a:pt x="235" y="47"/>
                    <a:pt x="146" y="132"/>
                  </a:cubicBezTo>
                  <a:cubicBezTo>
                    <a:pt x="144" y="134"/>
                    <a:pt x="142" y="137"/>
                    <a:pt x="139" y="139"/>
                  </a:cubicBezTo>
                  <a:cubicBezTo>
                    <a:pt x="48" y="231"/>
                    <a:pt x="1" y="350"/>
                    <a:pt x="0" y="471"/>
                  </a:cubicBezTo>
                  <a:cubicBezTo>
                    <a:pt x="7" y="471"/>
                    <a:pt x="15" y="471"/>
                    <a:pt x="23" y="471"/>
                  </a:cubicBezTo>
                  <a:cubicBezTo>
                    <a:pt x="43" y="471"/>
                    <a:pt x="64" y="471"/>
                    <a:pt x="86" y="471"/>
                  </a:cubicBezTo>
                  <a:cubicBezTo>
                    <a:pt x="87" y="372"/>
                    <a:pt x="125" y="275"/>
                    <a:pt x="200" y="200"/>
                  </a:cubicBezTo>
                  <a:cubicBezTo>
                    <a:pt x="273" y="127"/>
                    <a:pt x="368" y="89"/>
                    <a:pt x="464" y="86"/>
                  </a:cubicBezTo>
                  <a:cubicBezTo>
                    <a:pt x="464" y="64"/>
                    <a:pt x="464" y="43"/>
                    <a:pt x="464" y="23"/>
                  </a:cubicBezTo>
                  <a:cubicBezTo>
                    <a:pt x="464" y="15"/>
                    <a:pt x="464" y="7"/>
                    <a:pt x="46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3691101" y="2215744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75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7" name="Freeform 29"/>
          <p:cNvSpPr>
            <a:spLocks noEditPoints="1"/>
          </p:cNvSpPr>
          <p:nvPr/>
        </p:nvSpPr>
        <p:spPr bwMode="auto">
          <a:xfrm>
            <a:off x="7876035" y="222884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7807167" y="5457195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79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1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2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3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4" name="Freeform 206"/>
          <p:cNvSpPr>
            <a:spLocks noEditPoints="1"/>
          </p:cNvSpPr>
          <p:nvPr/>
        </p:nvSpPr>
        <p:spPr bwMode="auto">
          <a:xfrm>
            <a:off x="3779136" y="5522555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1" name="Inhaltsplatzhalter 4"/>
          <p:cNvSpPr txBox="1"/>
          <p:nvPr/>
        </p:nvSpPr>
        <p:spPr>
          <a:xfrm>
            <a:off x="5093942" y="355188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92" name="Inhaltsplatzhalter 4"/>
          <p:cNvSpPr txBox="1"/>
          <p:nvPr/>
        </p:nvSpPr>
        <p:spPr>
          <a:xfrm>
            <a:off x="5093942" y="440746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  <a:endParaRPr lang="en-US" sz="2000" dirty="0" smtClean="0">
              <a:latin typeface="+mn-lt"/>
            </a:endParaRPr>
          </a:p>
        </p:txBody>
      </p:sp>
      <p:sp>
        <p:nvSpPr>
          <p:cNvPr id="93" name="Inhaltsplatzhalter 4"/>
          <p:cNvSpPr txBox="1"/>
          <p:nvPr/>
        </p:nvSpPr>
        <p:spPr>
          <a:xfrm>
            <a:off x="6111554" y="355188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94" name="Inhaltsplatzhalter 4"/>
          <p:cNvSpPr txBox="1"/>
          <p:nvPr/>
        </p:nvSpPr>
        <p:spPr>
          <a:xfrm>
            <a:off x="6111554" y="4407460"/>
            <a:ext cx="88524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77" grpId="0" animBg="1"/>
      <p:bldP spid="81" grpId="0"/>
      <p:bldP spid="82" grpId="0"/>
      <p:bldP spid="83" grpId="0"/>
      <p:bldP spid="84" grpId="0" animBg="1"/>
      <p:bldP spid="85" grpId="0"/>
      <p:bldP spid="91" grpId="0"/>
      <p:bldP spid="92" grpId="0"/>
      <p:bldP spid="93" grpId="0"/>
      <p:bldP spid="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4700375" y="1943551"/>
            <a:ext cx="1339663" cy="1413897"/>
            <a:chOff x="4700375" y="1943551"/>
            <a:chExt cx="1339663" cy="1413897"/>
          </a:xfrm>
        </p:grpSpPr>
        <p:sp>
          <p:nvSpPr>
            <p:cNvPr id="6" name="Freeform 6"/>
            <p:cNvSpPr/>
            <p:nvPr/>
          </p:nvSpPr>
          <p:spPr bwMode="auto">
            <a:xfrm>
              <a:off x="4700375" y="2018928"/>
              <a:ext cx="1339663" cy="1338520"/>
            </a:xfrm>
            <a:custGeom>
              <a:avLst/>
              <a:gdLst>
                <a:gd name="T0" fmla="*/ 752 w 1261"/>
                <a:gd name="T1" fmla="*/ 1259 h 1259"/>
                <a:gd name="T2" fmla="*/ 1198 w 1261"/>
                <a:gd name="T3" fmla="*/ 1071 h 1259"/>
                <a:gd name="T4" fmla="*/ 1261 w 1261"/>
                <a:gd name="T5" fmla="*/ 1000 h 1259"/>
                <a:gd name="T6" fmla="*/ 1261 w 1261"/>
                <a:gd name="T7" fmla="*/ 71 h 1259"/>
                <a:gd name="T8" fmla="*/ 1185 w 1261"/>
                <a:gd name="T9" fmla="*/ 0 h 1259"/>
                <a:gd name="T10" fmla="*/ 3 w 1261"/>
                <a:gd name="T11" fmla="*/ 495 h 1259"/>
                <a:gd name="T12" fmla="*/ 0 w 1261"/>
                <a:gd name="T13" fmla="*/ 598 h 1259"/>
                <a:gd name="T14" fmla="*/ 657 w 1261"/>
                <a:gd name="T15" fmla="*/ 1255 h 1259"/>
                <a:gd name="T16" fmla="*/ 752 w 1261"/>
                <a:gd name="T17" fmla="*/ 1259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1" h="1259">
                  <a:moveTo>
                    <a:pt x="752" y="1259"/>
                  </a:moveTo>
                  <a:cubicBezTo>
                    <a:pt x="878" y="1159"/>
                    <a:pt x="1031" y="1092"/>
                    <a:pt x="1198" y="1071"/>
                  </a:cubicBezTo>
                  <a:cubicBezTo>
                    <a:pt x="1222" y="1044"/>
                    <a:pt x="1237" y="1027"/>
                    <a:pt x="1261" y="1000"/>
                  </a:cubicBezTo>
                  <a:cubicBezTo>
                    <a:pt x="1261" y="71"/>
                    <a:pt x="1261" y="71"/>
                    <a:pt x="1261" y="71"/>
                  </a:cubicBezTo>
                  <a:cubicBezTo>
                    <a:pt x="1231" y="43"/>
                    <a:pt x="1215" y="28"/>
                    <a:pt x="1185" y="0"/>
                  </a:cubicBezTo>
                  <a:cubicBezTo>
                    <a:pt x="732" y="28"/>
                    <a:pt x="321" y="210"/>
                    <a:pt x="3" y="495"/>
                  </a:cubicBezTo>
                  <a:cubicBezTo>
                    <a:pt x="2" y="535"/>
                    <a:pt x="1" y="557"/>
                    <a:pt x="0" y="598"/>
                  </a:cubicBezTo>
                  <a:cubicBezTo>
                    <a:pt x="657" y="1255"/>
                    <a:pt x="657" y="1255"/>
                    <a:pt x="657" y="1255"/>
                  </a:cubicBezTo>
                  <a:cubicBezTo>
                    <a:pt x="693" y="1256"/>
                    <a:pt x="716" y="1258"/>
                    <a:pt x="752" y="12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4864835" y="1943551"/>
              <a:ext cx="1118099" cy="1119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2075" y="4852434"/>
            <a:ext cx="1317963" cy="1427603"/>
            <a:chOff x="4722075" y="4852434"/>
            <a:chExt cx="1317963" cy="1427603"/>
          </a:xfrm>
        </p:grpSpPr>
        <p:sp>
          <p:nvSpPr>
            <p:cNvPr id="10" name="Freeform 10"/>
            <p:cNvSpPr/>
            <p:nvPr/>
          </p:nvSpPr>
          <p:spPr bwMode="auto">
            <a:xfrm>
              <a:off x="4722075" y="4852434"/>
              <a:ext cx="1317963" cy="1321389"/>
            </a:xfrm>
            <a:custGeom>
              <a:avLst/>
              <a:gdLst>
                <a:gd name="T0" fmla="*/ 1177 w 1240"/>
                <a:gd name="T1" fmla="*/ 172 h 1244"/>
                <a:gd name="T2" fmla="*/ 752 w 1240"/>
                <a:gd name="T3" fmla="*/ 0 h 1244"/>
                <a:gd name="T4" fmla="*/ 658 w 1240"/>
                <a:gd name="T5" fmla="*/ 6 h 1244"/>
                <a:gd name="T6" fmla="*/ 0 w 1240"/>
                <a:gd name="T7" fmla="*/ 664 h 1244"/>
                <a:gd name="T8" fmla="*/ 4 w 1240"/>
                <a:gd name="T9" fmla="*/ 768 h 1244"/>
                <a:gd name="T10" fmla="*/ 1165 w 1240"/>
                <a:gd name="T11" fmla="*/ 1244 h 1244"/>
                <a:gd name="T12" fmla="*/ 1240 w 1240"/>
                <a:gd name="T13" fmla="*/ 1172 h 1244"/>
                <a:gd name="T14" fmla="*/ 1240 w 1240"/>
                <a:gd name="T15" fmla="*/ 243 h 1244"/>
                <a:gd name="T16" fmla="*/ 1177 w 1240"/>
                <a:gd name="T17" fmla="*/ 172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0" h="1244">
                  <a:moveTo>
                    <a:pt x="1177" y="172"/>
                  </a:moveTo>
                  <a:cubicBezTo>
                    <a:pt x="1019" y="153"/>
                    <a:pt x="873" y="91"/>
                    <a:pt x="752" y="0"/>
                  </a:cubicBezTo>
                  <a:cubicBezTo>
                    <a:pt x="716" y="2"/>
                    <a:pt x="694" y="4"/>
                    <a:pt x="658" y="6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2" y="705"/>
                    <a:pt x="3" y="727"/>
                    <a:pt x="4" y="768"/>
                  </a:cubicBezTo>
                  <a:cubicBezTo>
                    <a:pt x="319" y="1042"/>
                    <a:pt x="722" y="1216"/>
                    <a:pt x="1165" y="1244"/>
                  </a:cubicBezTo>
                  <a:cubicBezTo>
                    <a:pt x="1195" y="1215"/>
                    <a:pt x="1210" y="1200"/>
                    <a:pt x="1240" y="1172"/>
                  </a:cubicBezTo>
                  <a:cubicBezTo>
                    <a:pt x="1240" y="243"/>
                    <a:pt x="1240" y="243"/>
                    <a:pt x="1240" y="243"/>
                  </a:cubicBezTo>
                  <a:cubicBezTo>
                    <a:pt x="1216" y="216"/>
                    <a:pt x="1201" y="199"/>
                    <a:pt x="1177" y="1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4864835" y="5161938"/>
              <a:ext cx="1118099" cy="111809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904344" y="4167184"/>
            <a:ext cx="1448161" cy="1319105"/>
            <a:chOff x="3904344" y="4167184"/>
            <a:chExt cx="1448161" cy="1319105"/>
          </a:xfrm>
        </p:grpSpPr>
        <p:sp>
          <p:nvSpPr>
            <p:cNvPr id="7" name="Freeform 7"/>
            <p:cNvSpPr/>
            <p:nvPr/>
          </p:nvSpPr>
          <p:spPr bwMode="auto">
            <a:xfrm>
              <a:off x="4015126" y="4167184"/>
              <a:ext cx="1337379" cy="1319105"/>
            </a:xfrm>
            <a:custGeom>
              <a:avLst/>
              <a:gdLst>
                <a:gd name="T0" fmla="*/ 1259 w 1259"/>
                <a:gd name="T1" fmla="*/ 489 h 1241"/>
                <a:gd name="T2" fmla="*/ 1073 w 1259"/>
                <a:gd name="T3" fmla="*/ 62 h 1241"/>
                <a:gd name="T4" fmla="*/ 1002 w 1259"/>
                <a:gd name="T5" fmla="*/ 0 h 1241"/>
                <a:gd name="T6" fmla="*/ 71 w 1259"/>
                <a:gd name="T7" fmla="*/ 0 h 1241"/>
                <a:gd name="T8" fmla="*/ 0 w 1259"/>
                <a:gd name="T9" fmla="*/ 77 h 1241"/>
                <a:gd name="T10" fmla="*/ 494 w 1259"/>
                <a:gd name="T11" fmla="*/ 1239 h 1241"/>
                <a:gd name="T12" fmla="*/ 598 w 1259"/>
                <a:gd name="T13" fmla="*/ 1241 h 1241"/>
                <a:gd name="T14" fmla="*/ 1254 w 1259"/>
                <a:gd name="T15" fmla="*/ 585 h 1241"/>
                <a:gd name="T16" fmla="*/ 1259 w 1259"/>
                <a:gd name="T17" fmla="*/ 489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41">
                  <a:moveTo>
                    <a:pt x="1259" y="489"/>
                  </a:moveTo>
                  <a:cubicBezTo>
                    <a:pt x="1162" y="368"/>
                    <a:pt x="1096" y="222"/>
                    <a:pt x="1073" y="62"/>
                  </a:cubicBezTo>
                  <a:cubicBezTo>
                    <a:pt x="1046" y="38"/>
                    <a:pt x="1029" y="23"/>
                    <a:pt x="100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43" y="30"/>
                    <a:pt x="28" y="46"/>
                    <a:pt x="0" y="77"/>
                  </a:cubicBezTo>
                  <a:cubicBezTo>
                    <a:pt x="32" y="522"/>
                    <a:pt x="214" y="926"/>
                    <a:pt x="494" y="1239"/>
                  </a:cubicBezTo>
                  <a:cubicBezTo>
                    <a:pt x="535" y="1240"/>
                    <a:pt x="557" y="1240"/>
                    <a:pt x="598" y="1241"/>
                  </a:cubicBezTo>
                  <a:cubicBezTo>
                    <a:pt x="1254" y="585"/>
                    <a:pt x="1254" y="585"/>
                    <a:pt x="1254" y="585"/>
                  </a:cubicBezTo>
                  <a:cubicBezTo>
                    <a:pt x="1256" y="548"/>
                    <a:pt x="1257" y="526"/>
                    <a:pt x="1259" y="4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3904344" y="4228857"/>
              <a:ext cx="1118099" cy="11192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04344" y="2728161"/>
            <a:ext cx="1431028" cy="1338520"/>
            <a:chOff x="3904344" y="2728161"/>
            <a:chExt cx="1431028" cy="1338520"/>
          </a:xfrm>
        </p:grpSpPr>
        <p:sp>
          <p:nvSpPr>
            <p:cNvPr id="5" name="Freeform 5"/>
            <p:cNvSpPr/>
            <p:nvPr/>
          </p:nvSpPr>
          <p:spPr bwMode="auto">
            <a:xfrm>
              <a:off x="4012841" y="2728161"/>
              <a:ext cx="1322531" cy="1338520"/>
            </a:xfrm>
            <a:custGeom>
              <a:avLst/>
              <a:gdLst>
                <a:gd name="T0" fmla="*/ 1070 w 1245"/>
                <a:gd name="T1" fmla="*/ 1195 h 1260"/>
                <a:gd name="T2" fmla="*/ 1245 w 1245"/>
                <a:gd name="T3" fmla="*/ 751 h 1260"/>
                <a:gd name="T4" fmla="*/ 1239 w 1245"/>
                <a:gd name="T5" fmla="*/ 657 h 1260"/>
                <a:gd name="T6" fmla="*/ 581 w 1245"/>
                <a:gd name="T7" fmla="*/ 0 h 1260"/>
                <a:gd name="T8" fmla="*/ 476 w 1245"/>
                <a:gd name="T9" fmla="*/ 4 h 1260"/>
                <a:gd name="T10" fmla="*/ 0 w 1245"/>
                <a:gd name="T11" fmla="*/ 1184 h 1260"/>
                <a:gd name="T12" fmla="*/ 71 w 1245"/>
                <a:gd name="T13" fmla="*/ 1260 h 1260"/>
                <a:gd name="T14" fmla="*/ 999 w 1245"/>
                <a:gd name="T15" fmla="*/ 1260 h 1260"/>
                <a:gd name="T16" fmla="*/ 1070 w 1245"/>
                <a:gd name="T17" fmla="*/ 1195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5" h="1260">
                  <a:moveTo>
                    <a:pt x="1070" y="1195"/>
                  </a:moveTo>
                  <a:cubicBezTo>
                    <a:pt x="1087" y="1030"/>
                    <a:pt x="1150" y="877"/>
                    <a:pt x="1245" y="751"/>
                  </a:cubicBezTo>
                  <a:cubicBezTo>
                    <a:pt x="1243" y="716"/>
                    <a:pt x="1241" y="693"/>
                    <a:pt x="1239" y="657"/>
                  </a:cubicBezTo>
                  <a:cubicBezTo>
                    <a:pt x="581" y="0"/>
                    <a:pt x="581" y="0"/>
                    <a:pt x="581" y="0"/>
                  </a:cubicBezTo>
                  <a:cubicBezTo>
                    <a:pt x="539" y="1"/>
                    <a:pt x="518" y="2"/>
                    <a:pt x="476" y="4"/>
                  </a:cubicBezTo>
                  <a:cubicBezTo>
                    <a:pt x="199" y="323"/>
                    <a:pt x="23" y="734"/>
                    <a:pt x="0" y="1184"/>
                  </a:cubicBezTo>
                  <a:cubicBezTo>
                    <a:pt x="28" y="1214"/>
                    <a:pt x="43" y="1230"/>
                    <a:pt x="71" y="1260"/>
                  </a:cubicBezTo>
                  <a:cubicBezTo>
                    <a:pt x="999" y="1260"/>
                    <a:pt x="999" y="1260"/>
                    <a:pt x="999" y="1260"/>
                  </a:cubicBezTo>
                  <a:cubicBezTo>
                    <a:pt x="1026" y="1235"/>
                    <a:pt x="1043" y="1220"/>
                    <a:pt x="1070" y="11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3904344" y="2888053"/>
              <a:ext cx="1118099" cy="11192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6141683" y="1943551"/>
            <a:ext cx="1339663" cy="1413897"/>
            <a:chOff x="6141683" y="1943551"/>
            <a:chExt cx="1339663" cy="1413897"/>
          </a:xfrm>
        </p:grpSpPr>
        <p:sp>
          <p:nvSpPr>
            <p:cNvPr id="8" name="Freeform 8"/>
            <p:cNvSpPr/>
            <p:nvPr/>
          </p:nvSpPr>
          <p:spPr bwMode="auto">
            <a:xfrm>
              <a:off x="6141683" y="2018928"/>
              <a:ext cx="1339663" cy="1338520"/>
            </a:xfrm>
            <a:custGeom>
              <a:avLst/>
              <a:gdLst>
                <a:gd name="T0" fmla="*/ 0 w 1261"/>
                <a:gd name="T1" fmla="*/ 71 h 1260"/>
                <a:gd name="T2" fmla="*/ 0 w 1261"/>
                <a:gd name="T3" fmla="*/ 1000 h 1260"/>
                <a:gd name="T4" fmla="*/ 63 w 1261"/>
                <a:gd name="T5" fmla="*/ 1071 h 1260"/>
                <a:gd name="T6" fmla="*/ 509 w 1261"/>
                <a:gd name="T7" fmla="*/ 1260 h 1260"/>
                <a:gd name="T8" fmla="*/ 604 w 1261"/>
                <a:gd name="T9" fmla="*/ 1255 h 1260"/>
                <a:gd name="T10" fmla="*/ 1261 w 1261"/>
                <a:gd name="T11" fmla="*/ 598 h 1260"/>
                <a:gd name="T12" fmla="*/ 1258 w 1261"/>
                <a:gd name="T13" fmla="*/ 495 h 1260"/>
                <a:gd name="T14" fmla="*/ 76 w 1261"/>
                <a:gd name="T15" fmla="*/ 0 h 1260"/>
                <a:gd name="T16" fmla="*/ 0 w 1261"/>
                <a:gd name="T17" fmla="*/ 7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1" h="1260">
                  <a:moveTo>
                    <a:pt x="0" y="71"/>
                  </a:moveTo>
                  <a:cubicBezTo>
                    <a:pt x="0" y="1000"/>
                    <a:pt x="0" y="1000"/>
                    <a:pt x="0" y="1000"/>
                  </a:cubicBezTo>
                  <a:cubicBezTo>
                    <a:pt x="24" y="1027"/>
                    <a:pt x="39" y="1044"/>
                    <a:pt x="63" y="1071"/>
                  </a:cubicBezTo>
                  <a:cubicBezTo>
                    <a:pt x="230" y="1092"/>
                    <a:pt x="383" y="1159"/>
                    <a:pt x="509" y="1260"/>
                  </a:cubicBezTo>
                  <a:cubicBezTo>
                    <a:pt x="545" y="1258"/>
                    <a:pt x="568" y="1257"/>
                    <a:pt x="604" y="1255"/>
                  </a:cubicBezTo>
                  <a:cubicBezTo>
                    <a:pt x="1261" y="598"/>
                    <a:pt x="1261" y="598"/>
                    <a:pt x="1261" y="598"/>
                  </a:cubicBezTo>
                  <a:cubicBezTo>
                    <a:pt x="1260" y="557"/>
                    <a:pt x="1259" y="535"/>
                    <a:pt x="1258" y="495"/>
                  </a:cubicBezTo>
                  <a:cubicBezTo>
                    <a:pt x="940" y="210"/>
                    <a:pt x="529" y="28"/>
                    <a:pt x="76" y="0"/>
                  </a:cubicBezTo>
                  <a:cubicBezTo>
                    <a:pt x="46" y="28"/>
                    <a:pt x="30" y="43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6209066" y="1943551"/>
              <a:ext cx="1118099" cy="11192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141683" y="4852434"/>
            <a:ext cx="1316821" cy="1427603"/>
            <a:chOff x="6141683" y="4852434"/>
            <a:chExt cx="1316821" cy="1427603"/>
          </a:xfrm>
        </p:grpSpPr>
        <p:sp>
          <p:nvSpPr>
            <p:cNvPr id="12" name="Freeform 12"/>
            <p:cNvSpPr/>
            <p:nvPr/>
          </p:nvSpPr>
          <p:spPr bwMode="auto">
            <a:xfrm>
              <a:off x="6141683" y="4852434"/>
              <a:ext cx="1316821" cy="1321389"/>
            </a:xfrm>
            <a:custGeom>
              <a:avLst/>
              <a:gdLst>
                <a:gd name="T0" fmla="*/ 488 w 1240"/>
                <a:gd name="T1" fmla="*/ 0 h 1244"/>
                <a:gd name="T2" fmla="*/ 63 w 1240"/>
                <a:gd name="T3" fmla="*/ 172 h 1244"/>
                <a:gd name="T4" fmla="*/ 0 w 1240"/>
                <a:gd name="T5" fmla="*/ 243 h 1244"/>
                <a:gd name="T6" fmla="*/ 0 w 1240"/>
                <a:gd name="T7" fmla="*/ 1172 h 1244"/>
                <a:gd name="T8" fmla="*/ 75 w 1240"/>
                <a:gd name="T9" fmla="*/ 1244 h 1244"/>
                <a:gd name="T10" fmla="*/ 1236 w 1240"/>
                <a:gd name="T11" fmla="*/ 768 h 1244"/>
                <a:gd name="T12" fmla="*/ 1240 w 1240"/>
                <a:gd name="T13" fmla="*/ 664 h 1244"/>
                <a:gd name="T14" fmla="*/ 582 w 1240"/>
                <a:gd name="T15" fmla="*/ 6 h 1244"/>
                <a:gd name="T16" fmla="*/ 488 w 1240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0" h="1244">
                  <a:moveTo>
                    <a:pt x="488" y="0"/>
                  </a:moveTo>
                  <a:cubicBezTo>
                    <a:pt x="367" y="91"/>
                    <a:pt x="221" y="153"/>
                    <a:pt x="63" y="172"/>
                  </a:cubicBezTo>
                  <a:cubicBezTo>
                    <a:pt x="39" y="199"/>
                    <a:pt x="24" y="216"/>
                    <a:pt x="0" y="243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30" y="1200"/>
                    <a:pt x="45" y="1215"/>
                    <a:pt x="75" y="1244"/>
                  </a:cubicBezTo>
                  <a:cubicBezTo>
                    <a:pt x="518" y="1216"/>
                    <a:pt x="921" y="1042"/>
                    <a:pt x="1236" y="768"/>
                  </a:cubicBezTo>
                  <a:cubicBezTo>
                    <a:pt x="1237" y="727"/>
                    <a:pt x="1238" y="705"/>
                    <a:pt x="1240" y="664"/>
                  </a:cubicBezTo>
                  <a:cubicBezTo>
                    <a:pt x="582" y="6"/>
                    <a:pt x="582" y="6"/>
                    <a:pt x="582" y="6"/>
                  </a:cubicBezTo>
                  <a:cubicBezTo>
                    <a:pt x="546" y="4"/>
                    <a:pt x="524" y="2"/>
                    <a:pt x="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6202214" y="5161938"/>
              <a:ext cx="1119241" cy="11180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829216" y="4167184"/>
            <a:ext cx="1458440" cy="1319105"/>
            <a:chOff x="6829216" y="4167184"/>
            <a:chExt cx="1458440" cy="1319105"/>
          </a:xfrm>
        </p:grpSpPr>
        <p:sp>
          <p:nvSpPr>
            <p:cNvPr id="9" name="Freeform 9"/>
            <p:cNvSpPr/>
            <p:nvPr/>
          </p:nvSpPr>
          <p:spPr bwMode="auto">
            <a:xfrm>
              <a:off x="6829216" y="4167184"/>
              <a:ext cx="1337379" cy="1319105"/>
            </a:xfrm>
            <a:custGeom>
              <a:avLst/>
              <a:gdLst>
                <a:gd name="T0" fmla="*/ 186 w 1259"/>
                <a:gd name="T1" fmla="*/ 62 h 1241"/>
                <a:gd name="T2" fmla="*/ 0 w 1259"/>
                <a:gd name="T3" fmla="*/ 489 h 1241"/>
                <a:gd name="T4" fmla="*/ 5 w 1259"/>
                <a:gd name="T5" fmla="*/ 585 h 1241"/>
                <a:gd name="T6" fmla="*/ 661 w 1259"/>
                <a:gd name="T7" fmla="*/ 1241 h 1241"/>
                <a:gd name="T8" fmla="*/ 765 w 1259"/>
                <a:gd name="T9" fmla="*/ 1239 h 1241"/>
                <a:gd name="T10" fmla="*/ 1259 w 1259"/>
                <a:gd name="T11" fmla="*/ 77 h 1241"/>
                <a:gd name="T12" fmla="*/ 1188 w 1259"/>
                <a:gd name="T13" fmla="*/ 0 h 1241"/>
                <a:gd name="T14" fmla="*/ 257 w 1259"/>
                <a:gd name="T15" fmla="*/ 0 h 1241"/>
                <a:gd name="T16" fmla="*/ 186 w 1259"/>
                <a:gd name="T17" fmla="*/ 62 h 1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41">
                  <a:moveTo>
                    <a:pt x="186" y="62"/>
                  </a:moveTo>
                  <a:cubicBezTo>
                    <a:pt x="163" y="222"/>
                    <a:pt x="97" y="368"/>
                    <a:pt x="0" y="489"/>
                  </a:cubicBezTo>
                  <a:cubicBezTo>
                    <a:pt x="2" y="526"/>
                    <a:pt x="3" y="548"/>
                    <a:pt x="5" y="585"/>
                  </a:cubicBezTo>
                  <a:cubicBezTo>
                    <a:pt x="661" y="1241"/>
                    <a:pt x="661" y="1241"/>
                    <a:pt x="661" y="1241"/>
                  </a:cubicBezTo>
                  <a:cubicBezTo>
                    <a:pt x="702" y="1240"/>
                    <a:pt x="724" y="1240"/>
                    <a:pt x="765" y="1239"/>
                  </a:cubicBezTo>
                  <a:cubicBezTo>
                    <a:pt x="1045" y="926"/>
                    <a:pt x="1227" y="522"/>
                    <a:pt x="1259" y="77"/>
                  </a:cubicBezTo>
                  <a:cubicBezTo>
                    <a:pt x="1231" y="46"/>
                    <a:pt x="1216" y="30"/>
                    <a:pt x="1188" y="0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30" y="23"/>
                    <a:pt x="213" y="38"/>
                    <a:pt x="186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7169557" y="4228857"/>
              <a:ext cx="1118099" cy="11192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846348" y="2728161"/>
            <a:ext cx="1441308" cy="1338520"/>
            <a:chOff x="6846348" y="2728161"/>
            <a:chExt cx="1441308" cy="1338520"/>
          </a:xfrm>
        </p:grpSpPr>
        <p:sp>
          <p:nvSpPr>
            <p:cNvPr id="11" name="Freeform 11"/>
            <p:cNvSpPr/>
            <p:nvPr/>
          </p:nvSpPr>
          <p:spPr bwMode="auto">
            <a:xfrm>
              <a:off x="6846348" y="2728161"/>
              <a:ext cx="1322531" cy="1338520"/>
            </a:xfrm>
            <a:custGeom>
              <a:avLst/>
              <a:gdLst>
                <a:gd name="T0" fmla="*/ 0 w 1245"/>
                <a:gd name="T1" fmla="*/ 751 h 1260"/>
                <a:gd name="T2" fmla="*/ 175 w 1245"/>
                <a:gd name="T3" fmla="*/ 1195 h 1260"/>
                <a:gd name="T4" fmla="*/ 246 w 1245"/>
                <a:gd name="T5" fmla="*/ 1260 h 1260"/>
                <a:gd name="T6" fmla="*/ 1174 w 1245"/>
                <a:gd name="T7" fmla="*/ 1260 h 1260"/>
                <a:gd name="T8" fmla="*/ 1245 w 1245"/>
                <a:gd name="T9" fmla="*/ 1184 h 1260"/>
                <a:gd name="T10" fmla="*/ 769 w 1245"/>
                <a:gd name="T11" fmla="*/ 4 h 1260"/>
                <a:gd name="T12" fmla="*/ 664 w 1245"/>
                <a:gd name="T13" fmla="*/ 0 h 1260"/>
                <a:gd name="T14" fmla="*/ 6 w 1245"/>
                <a:gd name="T15" fmla="*/ 658 h 1260"/>
                <a:gd name="T16" fmla="*/ 0 w 1245"/>
                <a:gd name="T17" fmla="*/ 751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45" h="1260">
                  <a:moveTo>
                    <a:pt x="0" y="751"/>
                  </a:moveTo>
                  <a:cubicBezTo>
                    <a:pt x="95" y="878"/>
                    <a:pt x="158" y="1030"/>
                    <a:pt x="175" y="1195"/>
                  </a:cubicBezTo>
                  <a:cubicBezTo>
                    <a:pt x="202" y="1220"/>
                    <a:pt x="219" y="1235"/>
                    <a:pt x="246" y="1260"/>
                  </a:cubicBezTo>
                  <a:cubicBezTo>
                    <a:pt x="1174" y="1260"/>
                    <a:pt x="1174" y="1260"/>
                    <a:pt x="1174" y="1260"/>
                  </a:cubicBezTo>
                  <a:cubicBezTo>
                    <a:pt x="1202" y="1230"/>
                    <a:pt x="1217" y="1214"/>
                    <a:pt x="1245" y="1184"/>
                  </a:cubicBezTo>
                  <a:cubicBezTo>
                    <a:pt x="1222" y="734"/>
                    <a:pt x="1046" y="323"/>
                    <a:pt x="769" y="4"/>
                  </a:cubicBezTo>
                  <a:cubicBezTo>
                    <a:pt x="727" y="2"/>
                    <a:pt x="706" y="1"/>
                    <a:pt x="664" y="0"/>
                  </a:cubicBezTo>
                  <a:cubicBezTo>
                    <a:pt x="6" y="658"/>
                    <a:pt x="6" y="658"/>
                    <a:pt x="6" y="658"/>
                  </a:cubicBezTo>
                  <a:cubicBezTo>
                    <a:pt x="4" y="693"/>
                    <a:pt x="2" y="716"/>
                    <a:pt x="0" y="7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7169557" y="2888053"/>
              <a:ext cx="1118099" cy="11192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89554" y="2995408"/>
            <a:ext cx="462544" cy="463685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6214776" y="2995408"/>
            <a:ext cx="463685" cy="46368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6743561" y="3515056"/>
            <a:ext cx="462544" cy="4636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729856" y="4239136"/>
            <a:ext cx="463685" cy="46254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214776" y="4739368"/>
            <a:ext cx="463685" cy="4636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974475" y="3515056"/>
            <a:ext cx="462544" cy="4636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4988180" y="4237994"/>
            <a:ext cx="462544" cy="46254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503259" y="4739368"/>
            <a:ext cx="463685" cy="46368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4964196" y="2044054"/>
            <a:ext cx="919377" cy="917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8" name="Oval 30"/>
          <p:cNvSpPr>
            <a:spLocks noChangeArrowheads="1"/>
          </p:cNvSpPr>
          <p:nvPr/>
        </p:nvSpPr>
        <p:spPr bwMode="auto">
          <a:xfrm>
            <a:off x="4964196" y="5262442"/>
            <a:ext cx="919377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9" name="Oval 31"/>
          <p:cNvSpPr>
            <a:spLocks noChangeArrowheads="1"/>
          </p:cNvSpPr>
          <p:nvPr/>
        </p:nvSpPr>
        <p:spPr bwMode="auto">
          <a:xfrm>
            <a:off x="4003705" y="4329360"/>
            <a:ext cx="919377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4003705" y="2988556"/>
            <a:ext cx="919377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1" name="Oval 33"/>
          <p:cNvSpPr>
            <a:spLocks noChangeArrowheads="1"/>
          </p:cNvSpPr>
          <p:nvPr/>
        </p:nvSpPr>
        <p:spPr bwMode="auto">
          <a:xfrm>
            <a:off x="6308427" y="2044054"/>
            <a:ext cx="919377" cy="9170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2" name="Oval 34"/>
          <p:cNvSpPr>
            <a:spLocks noChangeArrowheads="1"/>
          </p:cNvSpPr>
          <p:nvPr/>
        </p:nvSpPr>
        <p:spPr bwMode="auto">
          <a:xfrm>
            <a:off x="6301574" y="5262442"/>
            <a:ext cx="919377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Oval 35"/>
          <p:cNvSpPr>
            <a:spLocks noChangeArrowheads="1"/>
          </p:cNvSpPr>
          <p:nvPr/>
        </p:nvSpPr>
        <p:spPr bwMode="auto">
          <a:xfrm>
            <a:off x="7268919" y="4329360"/>
            <a:ext cx="918234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4" name="Oval 36"/>
          <p:cNvSpPr>
            <a:spLocks noChangeArrowheads="1"/>
          </p:cNvSpPr>
          <p:nvPr/>
        </p:nvSpPr>
        <p:spPr bwMode="auto">
          <a:xfrm>
            <a:off x="7268919" y="2988556"/>
            <a:ext cx="918234" cy="9182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Enter your subhead line here</a:t>
            </a:r>
            <a:endParaRPr lang="en-US" dirty="0"/>
          </a:p>
        </p:txBody>
      </p:sp>
      <p:sp>
        <p:nvSpPr>
          <p:cNvPr id="47" name="Inhaltsplatzhalter 4"/>
          <p:cNvSpPr txBox="1"/>
          <p:nvPr/>
        </p:nvSpPr>
        <p:spPr>
          <a:xfrm>
            <a:off x="508001" y="3056922"/>
            <a:ext cx="3083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9" name="Inhaltsplatzhalter 4"/>
          <p:cNvSpPr txBox="1"/>
          <p:nvPr/>
        </p:nvSpPr>
        <p:spPr>
          <a:xfrm>
            <a:off x="508001" y="4486237"/>
            <a:ext cx="3083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6" name="Inhaltsplatzhalter 4"/>
          <p:cNvSpPr txBox="1"/>
          <p:nvPr/>
        </p:nvSpPr>
        <p:spPr>
          <a:xfrm>
            <a:off x="508000" y="1993254"/>
            <a:ext cx="39662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508000" y="5708269"/>
            <a:ext cx="39662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8582403" y="3056922"/>
            <a:ext cx="3083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2" name="Inhaltsplatzhalter 4"/>
          <p:cNvSpPr txBox="1"/>
          <p:nvPr/>
        </p:nvSpPr>
        <p:spPr>
          <a:xfrm>
            <a:off x="8582403" y="4486237"/>
            <a:ext cx="308341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7699575" y="1993254"/>
            <a:ext cx="39662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7699575" y="5708269"/>
            <a:ext cx="3966243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7451811" y="3172242"/>
            <a:ext cx="552450" cy="550862"/>
            <a:chOff x="8153400" y="2690813"/>
            <a:chExt cx="552450" cy="5508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6" name="Freeform 123"/>
            <p:cNvSpPr/>
            <p:nvPr/>
          </p:nvSpPr>
          <p:spPr bwMode="auto">
            <a:xfrm>
              <a:off x="8315325" y="2835275"/>
              <a:ext cx="228600" cy="239712"/>
            </a:xfrm>
            <a:custGeom>
              <a:avLst/>
              <a:gdLst>
                <a:gd name="T0" fmla="*/ 803 w 1447"/>
                <a:gd name="T1" fmla="*/ 4 h 1516"/>
                <a:gd name="T2" fmla="*/ 937 w 1447"/>
                <a:gd name="T3" fmla="*/ 47 h 1516"/>
                <a:gd name="T4" fmla="*/ 1045 w 1447"/>
                <a:gd name="T5" fmla="*/ 131 h 1516"/>
                <a:gd name="T6" fmla="*/ 1117 w 1447"/>
                <a:gd name="T7" fmla="*/ 249 h 1516"/>
                <a:gd name="T8" fmla="*/ 1143 w 1447"/>
                <a:gd name="T9" fmla="*/ 388 h 1516"/>
                <a:gd name="T10" fmla="*/ 1134 w 1447"/>
                <a:gd name="T11" fmla="*/ 803 h 1516"/>
                <a:gd name="T12" fmla="*/ 1093 w 1447"/>
                <a:gd name="T13" fmla="*/ 884 h 1516"/>
                <a:gd name="T14" fmla="*/ 1095 w 1447"/>
                <a:gd name="T15" fmla="*/ 1191 h 1516"/>
                <a:gd name="T16" fmla="*/ 1188 w 1447"/>
                <a:gd name="T17" fmla="*/ 1242 h 1516"/>
                <a:gd name="T18" fmla="*/ 1308 w 1447"/>
                <a:gd name="T19" fmla="*/ 1315 h 1516"/>
                <a:gd name="T20" fmla="*/ 1418 w 1447"/>
                <a:gd name="T21" fmla="*/ 1388 h 1516"/>
                <a:gd name="T22" fmla="*/ 1447 w 1447"/>
                <a:gd name="T23" fmla="*/ 1434 h 1516"/>
                <a:gd name="T24" fmla="*/ 1435 w 1447"/>
                <a:gd name="T25" fmla="*/ 1486 h 1516"/>
                <a:gd name="T26" fmla="*/ 1394 w 1447"/>
                <a:gd name="T27" fmla="*/ 1513 h 1516"/>
                <a:gd name="T28" fmla="*/ 1349 w 1447"/>
                <a:gd name="T29" fmla="*/ 1510 h 1516"/>
                <a:gd name="T30" fmla="*/ 1233 w 1447"/>
                <a:gd name="T31" fmla="*/ 1433 h 1516"/>
                <a:gd name="T32" fmla="*/ 1119 w 1447"/>
                <a:gd name="T33" fmla="*/ 1364 h 1516"/>
                <a:gd name="T34" fmla="*/ 1032 w 1447"/>
                <a:gd name="T35" fmla="*/ 1316 h 1516"/>
                <a:gd name="T36" fmla="*/ 980 w 1447"/>
                <a:gd name="T37" fmla="*/ 1290 h 1516"/>
                <a:gd name="T38" fmla="*/ 941 w 1447"/>
                <a:gd name="T39" fmla="*/ 1250 h 1516"/>
                <a:gd name="T40" fmla="*/ 932 w 1447"/>
                <a:gd name="T41" fmla="*/ 872 h 1516"/>
                <a:gd name="T42" fmla="*/ 950 w 1447"/>
                <a:gd name="T43" fmla="*/ 826 h 1516"/>
                <a:gd name="T44" fmla="*/ 993 w 1447"/>
                <a:gd name="T45" fmla="*/ 783 h 1516"/>
                <a:gd name="T46" fmla="*/ 1003 w 1447"/>
                <a:gd name="T47" fmla="*/ 388 h 1516"/>
                <a:gd name="T48" fmla="*/ 975 w 1447"/>
                <a:gd name="T49" fmla="*/ 275 h 1516"/>
                <a:gd name="T50" fmla="*/ 902 w 1447"/>
                <a:gd name="T51" fmla="*/ 189 h 1516"/>
                <a:gd name="T52" fmla="*/ 796 w 1447"/>
                <a:gd name="T53" fmla="*/ 144 h 1516"/>
                <a:gd name="T54" fmla="*/ 640 w 1447"/>
                <a:gd name="T55" fmla="*/ 144 h 1516"/>
                <a:gd name="T56" fmla="*/ 533 w 1447"/>
                <a:gd name="T57" fmla="*/ 189 h 1516"/>
                <a:gd name="T58" fmla="*/ 459 w 1447"/>
                <a:gd name="T59" fmla="*/ 275 h 1516"/>
                <a:gd name="T60" fmla="*/ 432 w 1447"/>
                <a:gd name="T61" fmla="*/ 388 h 1516"/>
                <a:gd name="T62" fmla="*/ 442 w 1447"/>
                <a:gd name="T63" fmla="*/ 783 h 1516"/>
                <a:gd name="T64" fmla="*/ 485 w 1447"/>
                <a:gd name="T65" fmla="*/ 826 h 1516"/>
                <a:gd name="T66" fmla="*/ 503 w 1447"/>
                <a:gd name="T67" fmla="*/ 872 h 1516"/>
                <a:gd name="T68" fmla="*/ 494 w 1447"/>
                <a:gd name="T69" fmla="*/ 1250 h 1516"/>
                <a:gd name="T70" fmla="*/ 454 w 1447"/>
                <a:gd name="T71" fmla="*/ 1290 h 1516"/>
                <a:gd name="T72" fmla="*/ 400 w 1447"/>
                <a:gd name="T73" fmla="*/ 1317 h 1516"/>
                <a:gd name="T74" fmla="*/ 311 w 1447"/>
                <a:gd name="T75" fmla="*/ 1366 h 1516"/>
                <a:gd name="T76" fmla="*/ 196 w 1447"/>
                <a:gd name="T77" fmla="*/ 1436 h 1516"/>
                <a:gd name="T78" fmla="*/ 93 w 1447"/>
                <a:gd name="T79" fmla="*/ 1502 h 1516"/>
                <a:gd name="T80" fmla="*/ 41 w 1447"/>
                <a:gd name="T81" fmla="*/ 1500 h 1516"/>
                <a:gd name="T82" fmla="*/ 3 w 1447"/>
                <a:gd name="T83" fmla="*/ 1459 h 1516"/>
                <a:gd name="T84" fmla="*/ 6 w 1447"/>
                <a:gd name="T85" fmla="*/ 1406 h 1516"/>
                <a:gd name="T86" fmla="*/ 75 w 1447"/>
                <a:gd name="T87" fmla="*/ 1346 h 1516"/>
                <a:gd name="T88" fmla="*/ 205 w 1447"/>
                <a:gd name="T89" fmla="*/ 1265 h 1516"/>
                <a:gd name="T90" fmla="*/ 310 w 1447"/>
                <a:gd name="T91" fmla="*/ 1206 h 1516"/>
                <a:gd name="T92" fmla="*/ 361 w 1447"/>
                <a:gd name="T93" fmla="*/ 907 h 1516"/>
                <a:gd name="T94" fmla="*/ 302 w 1447"/>
                <a:gd name="T95" fmla="*/ 814 h 1516"/>
                <a:gd name="T96" fmla="*/ 291 w 1447"/>
                <a:gd name="T97" fmla="*/ 388 h 1516"/>
                <a:gd name="T98" fmla="*/ 316 w 1447"/>
                <a:gd name="T99" fmla="*/ 249 h 1516"/>
                <a:gd name="T100" fmla="*/ 389 w 1447"/>
                <a:gd name="T101" fmla="*/ 131 h 1516"/>
                <a:gd name="T102" fmla="*/ 496 w 1447"/>
                <a:gd name="T103" fmla="*/ 47 h 1516"/>
                <a:gd name="T104" fmla="*/ 630 w 1447"/>
                <a:gd name="T105" fmla="*/ 4 h 1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7" h="1516">
                  <a:moveTo>
                    <a:pt x="679" y="0"/>
                  </a:moveTo>
                  <a:lnTo>
                    <a:pt x="755" y="0"/>
                  </a:lnTo>
                  <a:lnTo>
                    <a:pt x="803" y="4"/>
                  </a:lnTo>
                  <a:lnTo>
                    <a:pt x="851" y="13"/>
                  </a:lnTo>
                  <a:lnTo>
                    <a:pt x="895" y="27"/>
                  </a:lnTo>
                  <a:lnTo>
                    <a:pt x="937" y="47"/>
                  </a:lnTo>
                  <a:lnTo>
                    <a:pt x="976" y="70"/>
                  </a:lnTo>
                  <a:lnTo>
                    <a:pt x="1013" y="98"/>
                  </a:lnTo>
                  <a:lnTo>
                    <a:pt x="1045" y="131"/>
                  </a:lnTo>
                  <a:lnTo>
                    <a:pt x="1073" y="166"/>
                  </a:lnTo>
                  <a:lnTo>
                    <a:pt x="1097" y="206"/>
                  </a:lnTo>
                  <a:lnTo>
                    <a:pt x="1117" y="249"/>
                  </a:lnTo>
                  <a:lnTo>
                    <a:pt x="1131" y="293"/>
                  </a:lnTo>
                  <a:lnTo>
                    <a:pt x="1139" y="340"/>
                  </a:lnTo>
                  <a:lnTo>
                    <a:pt x="1143" y="388"/>
                  </a:lnTo>
                  <a:lnTo>
                    <a:pt x="1143" y="741"/>
                  </a:lnTo>
                  <a:lnTo>
                    <a:pt x="1141" y="772"/>
                  </a:lnTo>
                  <a:lnTo>
                    <a:pt x="1134" y="803"/>
                  </a:lnTo>
                  <a:lnTo>
                    <a:pt x="1125" y="831"/>
                  </a:lnTo>
                  <a:lnTo>
                    <a:pt x="1110" y="858"/>
                  </a:lnTo>
                  <a:lnTo>
                    <a:pt x="1093" y="884"/>
                  </a:lnTo>
                  <a:lnTo>
                    <a:pt x="1072" y="907"/>
                  </a:lnTo>
                  <a:lnTo>
                    <a:pt x="1072" y="1179"/>
                  </a:lnTo>
                  <a:lnTo>
                    <a:pt x="1095" y="1191"/>
                  </a:lnTo>
                  <a:lnTo>
                    <a:pt x="1123" y="1205"/>
                  </a:lnTo>
                  <a:lnTo>
                    <a:pt x="1153" y="1222"/>
                  </a:lnTo>
                  <a:lnTo>
                    <a:pt x="1188" y="1242"/>
                  </a:lnTo>
                  <a:lnTo>
                    <a:pt x="1226" y="1264"/>
                  </a:lnTo>
                  <a:lnTo>
                    <a:pt x="1266" y="1288"/>
                  </a:lnTo>
                  <a:lnTo>
                    <a:pt x="1308" y="1315"/>
                  </a:lnTo>
                  <a:lnTo>
                    <a:pt x="1353" y="1343"/>
                  </a:lnTo>
                  <a:lnTo>
                    <a:pt x="1385" y="1365"/>
                  </a:lnTo>
                  <a:lnTo>
                    <a:pt x="1418" y="1388"/>
                  </a:lnTo>
                  <a:lnTo>
                    <a:pt x="1432" y="1401"/>
                  </a:lnTo>
                  <a:lnTo>
                    <a:pt x="1441" y="1417"/>
                  </a:lnTo>
                  <a:lnTo>
                    <a:pt x="1447" y="1434"/>
                  </a:lnTo>
                  <a:lnTo>
                    <a:pt x="1447" y="1451"/>
                  </a:lnTo>
                  <a:lnTo>
                    <a:pt x="1444" y="1469"/>
                  </a:lnTo>
                  <a:lnTo>
                    <a:pt x="1435" y="1486"/>
                  </a:lnTo>
                  <a:lnTo>
                    <a:pt x="1423" y="1499"/>
                  </a:lnTo>
                  <a:lnTo>
                    <a:pt x="1409" y="1508"/>
                  </a:lnTo>
                  <a:lnTo>
                    <a:pt x="1394" y="1513"/>
                  </a:lnTo>
                  <a:lnTo>
                    <a:pt x="1378" y="1516"/>
                  </a:lnTo>
                  <a:lnTo>
                    <a:pt x="1363" y="1515"/>
                  </a:lnTo>
                  <a:lnTo>
                    <a:pt x="1349" y="1510"/>
                  </a:lnTo>
                  <a:lnTo>
                    <a:pt x="1337" y="1503"/>
                  </a:lnTo>
                  <a:lnTo>
                    <a:pt x="1276" y="1460"/>
                  </a:lnTo>
                  <a:lnTo>
                    <a:pt x="1233" y="1433"/>
                  </a:lnTo>
                  <a:lnTo>
                    <a:pt x="1193" y="1408"/>
                  </a:lnTo>
                  <a:lnTo>
                    <a:pt x="1155" y="1385"/>
                  </a:lnTo>
                  <a:lnTo>
                    <a:pt x="1119" y="1364"/>
                  </a:lnTo>
                  <a:lnTo>
                    <a:pt x="1087" y="1345"/>
                  </a:lnTo>
                  <a:lnTo>
                    <a:pt x="1058" y="1329"/>
                  </a:lnTo>
                  <a:lnTo>
                    <a:pt x="1032" y="1316"/>
                  </a:lnTo>
                  <a:lnTo>
                    <a:pt x="1010" y="1304"/>
                  </a:lnTo>
                  <a:lnTo>
                    <a:pt x="993" y="1296"/>
                  </a:lnTo>
                  <a:lnTo>
                    <a:pt x="980" y="1290"/>
                  </a:lnTo>
                  <a:lnTo>
                    <a:pt x="964" y="1279"/>
                  </a:lnTo>
                  <a:lnTo>
                    <a:pt x="951" y="1265"/>
                  </a:lnTo>
                  <a:lnTo>
                    <a:pt x="941" y="1250"/>
                  </a:lnTo>
                  <a:lnTo>
                    <a:pt x="934" y="1232"/>
                  </a:lnTo>
                  <a:lnTo>
                    <a:pt x="932" y="1213"/>
                  </a:lnTo>
                  <a:lnTo>
                    <a:pt x="932" y="872"/>
                  </a:lnTo>
                  <a:lnTo>
                    <a:pt x="934" y="855"/>
                  </a:lnTo>
                  <a:lnTo>
                    <a:pt x="940" y="839"/>
                  </a:lnTo>
                  <a:lnTo>
                    <a:pt x="950" y="826"/>
                  </a:lnTo>
                  <a:lnTo>
                    <a:pt x="963" y="814"/>
                  </a:lnTo>
                  <a:lnTo>
                    <a:pt x="980" y="801"/>
                  </a:lnTo>
                  <a:lnTo>
                    <a:pt x="993" y="783"/>
                  </a:lnTo>
                  <a:lnTo>
                    <a:pt x="1000" y="763"/>
                  </a:lnTo>
                  <a:lnTo>
                    <a:pt x="1003" y="741"/>
                  </a:lnTo>
                  <a:lnTo>
                    <a:pt x="1003" y="388"/>
                  </a:lnTo>
                  <a:lnTo>
                    <a:pt x="1000" y="348"/>
                  </a:lnTo>
                  <a:lnTo>
                    <a:pt x="991" y="311"/>
                  </a:lnTo>
                  <a:lnTo>
                    <a:pt x="975" y="275"/>
                  </a:lnTo>
                  <a:lnTo>
                    <a:pt x="955" y="242"/>
                  </a:lnTo>
                  <a:lnTo>
                    <a:pt x="931" y="214"/>
                  </a:lnTo>
                  <a:lnTo>
                    <a:pt x="902" y="189"/>
                  </a:lnTo>
                  <a:lnTo>
                    <a:pt x="870" y="169"/>
                  </a:lnTo>
                  <a:lnTo>
                    <a:pt x="834" y="154"/>
                  </a:lnTo>
                  <a:lnTo>
                    <a:pt x="796" y="144"/>
                  </a:lnTo>
                  <a:lnTo>
                    <a:pt x="756" y="141"/>
                  </a:lnTo>
                  <a:lnTo>
                    <a:pt x="680" y="141"/>
                  </a:lnTo>
                  <a:lnTo>
                    <a:pt x="640" y="144"/>
                  </a:lnTo>
                  <a:lnTo>
                    <a:pt x="601" y="154"/>
                  </a:lnTo>
                  <a:lnTo>
                    <a:pt x="566" y="169"/>
                  </a:lnTo>
                  <a:lnTo>
                    <a:pt x="533" y="189"/>
                  </a:lnTo>
                  <a:lnTo>
                    <a:pt x="505" y="213"/>
                  </a:lnTo>
                  <a:lnTo>
                    <a:pt x="479" y="242"/>
                  </a:lnTo>
                  <a:lnTo>
                    <a:pt x="459" y="275"/>
                  </a:lnTo>
                  <a:lnTo>
                    <a:pt x="445" y="310"/>
                  </a:lnTo>
                  <a:lnTo>
                    <a:pt x="435" y="348"/>
                  </a:lnTo>
                  <a:lnTo>
                    <a:pt x="432" y="388"/>
                  </a:lnTo>
                  <a:lnTo>
                    <a:pt x="432" y="741"/>
                  </a:lnTo>
                  <a:lnTo>
                    <a:pt x="434" y="763"/>
                  </a:lnTo>
                  <a:lnTo>
                    <a:pt x="442" y="783"/>
                  </a:lnTo>
                  <a:lnTo>
                    <a:pt x="454" y="801"/>
                  </a:lnTo>
                  <a:lnTo>
                    <a:pt x="471" y="814"/>
                  </a:lnTo>
                  <a:lnTo>
                    <a:pt x="485" y="826"/>
                  </a:lnTo>
                  <a:lnTo>
                    <a:pt x="494" y="839"/>
                  </a:lnTo>
                  <a:lnTo>
                    <a:pt x="500" y="855"/>
                  </a:lnTo>
                  <a:lnTo>
                    <a:pt x="503" y="872"/>
                  </a:lnTo>
                  <a:lnTo>
                    <a:pt x="503" y="1213"/>
                  </a:lnTo>
                  <a:lnTo>
                    <a:pt x="500" y="1232"/>
                  </a:lnTo>
                  <a:lnTo>
                    <a:pt x="494" y="1250"/>
                  </a:lnTo>
                  <a:lnTo>
                    <a:pt x="484" y="1265"/>
                  </a:lnTo>
                  <a:lnTo>
                    <a:pt x="470" y="1279"/>
                  </a:lnTo>
                  <a:lnTo>
                    <a:pt x="454" y="1290"/>
                  </a:lnTo>
                  <a:lnTo>
                    <a:pt x="440" y="1296"/>
                  </a:lnTo>
                  <a:lnTo>
                    <a:pt x="422" y="1305"/>
                  </a:lnTo>
                  <a:lnTo>
                    <a:pt x="400" y="1317"/>
                  </a:lnTo>
                  <a:lnTo>
                    <a:pt x="374" y="1331"/>
                  </a:lnTo>
                  <a:lnTo>
                    <a:pt x="344" y="1347"/>
                  </a:lnTo>
                  <a:lnTo>
                    <a:pt x="311" y="1366"/>
                  </a:lnTo>
                  <a:lnTo>
                    <a:pt x="275" y="1387"/>
                  </a:lnTo>
                  <a:lnTo>
                    <a:pt x="237" y="1410"/>
                  </a:lnTo>
                  <a:lnTo>
                    <a:pt x="196" y="1436"/>
                  </a:lnTo>
                  <a:lnTo>
                    <a:pt x="153" y="1463"/>
                  </a:lnTo>
                  <a:lnTo>
                    <a:pt x="110" y="1492"/>
                  </a:lnTo>
                  <a:lnTo>
                    <a:pt x="93" y="1502"/>
                  </a:lnTo>
                  <a:lnTo>
                    <a:pt x="75" y="1505"/>
                  </a:lnTo>
                  <a:lnTo>
                    <a:pt x="58" y="1505"/>
                  </a:lnTo>
                  <a:lnTo>
                    <a:pt x="41" y="1500"/>
                  </a:lnTo>
                  <a:lnTo>
                    <a:pt x="25" y="1489"/>
                  </a:lnTo>
                  <a:lnTo>
                    <a:pt x="12" y="1476"/>
                  </a:lnTo>
                  <a:lnTo>
                    <a:pt x="3" y="1459"/>
                  </a:lnTo>
                  <a:lnTo>
                    <a:pt x="0" y="1441"/>
                  </a:lnTo>
                  <a:lnTo>
                    <a:pt x="1" y="1423"/>
                  </a:lnTo>
                  <a:lnTo>
                    <a:pt x="6" y="1406"/>
                  </a:lnTo>
                  <a:lnTo>
                    <a:pt x="15" y="1390"/>
                  </a:lnTo>
                  <a:lnTo>
                    <a:pt x="29" y="1378"/>
                  </a:lnTo>
                  <a:lnTo>
                    <a:pt x="75" y="1346"/>
                  </a:lnTo>
                  <a:lnTo>
                    <a:pt x="121" y="1317"/>
                  </a:lnTo>
                  <a:lnTo>
                    <a:pt x="164" y="1291"/>
                  </a:lnTo>
                  <a:lnTo>
                    <a:pt x="205" y="1265"/>
                  </a:lnTo>
                  <a:lnTo>
                    <a:pt x="243" y="1243"/>
                  </a:lnTo>
                  <a:lnTo>
                    <a:pt x="278" y="1223"/>
                  </a:lnTo>
                  <a:lnTo>
                    <a:pt x="310" y="1206"/>
                  </a:lnTo>
                  <a:lnTo>
                    <a:pt x="338" y="1192"/>
                  </a:lnTo>
                  <a:lnTo>
                    <a:pt x="361" y="1179"/>
                  </a:lnTo>
                  <a:lnTo>
                    <a:pt x="361" y="907"/>
                  </a:lnTo>
                  <a:lnTo>
                    <a:pt x="337" y="878"/>
                  </a:lnTo>
                  <a:lnTo>
                    <a:pt x="317" y="848"/>
                  </a:lnTo>
                  <a:lnTo>
                    <a:pt x="302" y="814"/>
                  </a:lnTo>
                  <a:lnTo>
                    <a:pt x="293" y="778"/>
                  </a:lnTo>
                  <a:lnTo>
                    <a:pt x="291" y="741"/>
                  </a:lnTo>
                  <a:lnTo>
                    <a:pt x="291" y="388"/>
                  </a:lnTo>
                  <a:lnTo>
                    <a:pt x="293" y="340"/>
                  </a:lnTo>
                  <a:lnTo>
                    <a:pt x="302" y="293"/>
                  </a:lnTo>
                  <a:lnTo>
                    <a:pt x="316" y="249"/>
                  </a:lnTo>
                  <a:lnTo>
                    <a:pt x="336" y="206"/>
                  </a:lnTo>
                  <a:lnTo>
                    <a:pt x="360" y="166"/>
                  </a:lnTo>
                  <a:lnTo>
                    <a:pt x="389" y="131"/>
                  </a:lnTo>
                  <a:lnTo>
                    <a:pt x="420" y="98"/>
                  </a:lnTo>
                  <a:lnTo>
                    <a:pt x="456" y="70"/>
                  </a:lnTo>
                  <a:lnTo>
                    <a:pt x="496" y="47"/>
                  </a:lnTo>
                  <a:lnTo>
                    <a:pt x="538" y="27"/>
                  </a:lnTo>
                  <a:lnTo>
                    <a:pt x="583" y="13"/>
                  </a:lnTo>
                  <a:lnTo>
                    <a:pt x="630" y="4"/>
                  </a:lnTo>
                  <a:lnTo>
                    <a:pt x="6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24"/>
            <p:cNvSpPr>
              <a:spLocks noEditPoints="1"/>
            </p:cNvSpPr>
            <p:nvPr/>
          </p:nvSpPr>
          <p:spPr bwMode="auto">
            <a:xfrm>
              <a:off x="8153400" y="2690813"/>
              <a:ext cx="552450" cy="550862"/>
            </a:xfrm>
            <a:custGeom>
              <a:avLst/>
              <a:gdLst>
                <a:gd name="T0" fmla="*/ 1469 w 3480"/>
                <a:gd name="T1" fmla="*/ 545 h 3470"/>
                <a:gd name="T2" fmla="*/ 1148 w 3480"/>
                <a:gd name="T3" fmla="*/ 664 h 3470"/>
                <a:gd name="T4" fmla="*/ 878 w 3480"/>
                <a:gd name="T5" fmla="*/ 864 h 3470"/>
                <a:gd name="T6" fmla="*/ 673 w 3480"/>
                <a:gd name="T7" fmla="*/ 1129 h 3470"/>
                <a:gd name="T8" fmla="*/ 545 w 3480"/>
                <a:gd name="T9" fmla="*/ 1445 h 3470"/>
                <a:gd name="T10" fmla="*/ 516 w 3480"/>
                <a:gd name="T11" fmla="*/ 1720 h 3470"/>
                <a:gd name="T12" fmla="*/ 516 w 3480"/>
                <a:gd name="T13" fmla="*/ 1853 h 3470"/>
                <a:gd name="T14" fmla="*/ 598 w 3480"/>
                <a:gd name="T15" fmla="*/ 2188 h 3470"/>
                <a:gd name="T16" fmla="*/ 766 w 3480"/>
                <a:gd name="T17" fmla="*/ 2481 h 3470"/>
                <a:gd name="T18" fmla="*/ 1006 w 3480"/>
                <a:gd name="T19" fmla="*/ 2715 h 3470"/>
                <a:gd name="T20" fmla="*/ 1303 w 3480"/>
                <a:gd name="T21" fmla="*/ 2877 h 3470"/>
                <a:gd name="T22" fmla="*/ 1643 w 3480"/>
                <a:gd name="T23" fmla="*/ 2952 h 3470"/>
                <a:gd name="T24" fmla="*/ 2000 w 3480"/>
                <a:gd name="T25" fmla="*/ 2925 h 3470"/>
                <a:gd name="T26" fmla="*/ 2324 w 3480"/>
                <a:gd name="T27" fmla="*/ 2802 h 3470"/>
                <a:gd name="T28" fmla="*/ 2597 w 3480"/>
                <a:gd name="T29" fmla="*/ 2597 h 3470"/>
                <a:gd name="T30" fmla="*/ 2803 w 3480"/>
                <a:gd name="T31" fmla="*/ 2325 h 3470"/>
                <a:gd name="T32" fmla="*/ 2926 w 3480"/>
                <a:gd name="T33" fmla="*/ 2002 h 3470"/>
                <a:gd name="T34" fmla="*/ 2953 w 3480"/>
                <a:gd name="T35" fmla="*/ 1645 h 3470"/>
                <a:gd name="T36" fmla="*/ 2876 w 3480"/>
                <a:gd name="T37" fmla="*/ 1301 h 3470"/>
                <a:gd name="T38" fmla="*/ 2709 w 3480"/>
                <a:gd name="T39" fmla="*/ 1002 h 3470"/>
                <a:gd name="T40" fmla="*/ 2469 w 3480"/>
                <a:gd name="T41" fmla="*/ 761 h 3470"/>
                <a:gd name="T42" fmla="*/ 2168 w 3480"/>
                <a:gd name="T43" fmla="*/ 595 h 3470"/>
                <a:gd name="T44" fmla="*/ 1824 w 3480"/>
                <a:gd name="T45" fmla="*/ 518 h 3470"/>
                <a:gd name="T46" fmla="*/ 1776 w 3480"/>
                <a:gd name="T47" fmla="*/ 9 h 3470"/>
                <a:gd name="T48" fmla="*/ 1811 w 3480"/>
                <a:gd name="T49" fmla="*/ 70 h 3470"/>
                <a:gd name="T50" fmla="*/ 2085 w 3480"/>
                <a:gd name="T51" fmla="*/ 422 h 3470"/>
                <a:gd name="T52" fmla="*/ 2418 w 3480"/>
                <a:gd name="T53" fmla="*/ 559 h 3470"/>
                <a:gd name="T54" fmla="*/ 2700 w 3480"/>
                <a:gd name="T55" fmla="*/ 776 h 3470"/>
                <a:gd name="T56" fmla="*/ 2916 w 3480"/>
                <a:gd name="T57" fmla="*/ 1058 h 3470"/>
                <a:gd name="T58" fmla="*/ 3053 w 3480"/>
                <a:gd name="T59" fmla="*/ 1390 h 3470"/>
                <a:gd name="T60" fmla="*/ 3409 w 3480"/>
                <a:gd name="T61" fmla="*/ 1665 h 3470"/>
                <a:gd name="T62" fmla="*/ 3471 w 3480"/>
                <a:gd name="T63" fmla="*/ 1699 h 3470"/>
                <a:gd name="T64" fmla="*/ 3471 w 3480"/>
                <a:gd name="T65" fmla="*/ 1771 h 3470"/>
                <a:gd name="T66" fmla="*/ 3409 w 3480"/>
                <a:gd name="T67" fmla="*/ 1805 h 3470"/>
                <a:gd name="T68" fmla="*/ 3053 w 3480"/>
                <a:gd name="T69" fmla="*/ 2080 h 3470"/>
                <a:gd name="T70" fmla="*/ 2916 w 3480"/>
                <a:gd name="T71" fmla="*/ 2412 h 3470"/>
                <a:gd name="T72" fmla="*/ 2700 w 3480"/>
                <a:gd name="T73" fmla="*/ 2694 h 3470"/>
                <a:gd name="T74" fmla="*/ 2418 w 3480"/>
                <a:gd name="T75" fmla="*/ 2911 h 3470"/>
                <a:gd name="T76" fmla="*/ 2085 w 3480"/>
                <a:gd name="T77" fmla="*/ 3048 h 3470"/>
                <a:gd name="T78" fmla="*/ 1811 w 3480"/>
                <a:gd name="T79" fmla="*/ 3400 h 3470"/>
                <a:gd name="T80" fmla="*/ 1776 w 3480"/>
                <a:gd name="T81" fmla="*/ 3461 h 3470"/>
                <a:gd name="T82" fmla="*/ 1704 w 3480"/>
                <a:gd name="T83" fmla="*/ 3461 h 3470"/>
                <a:gd name="T84" fmla="*/ 1669 w 3480"/>
                <a:gd name="T85" fmla="*/ 3400 h 3470"/>
                <a:gd name="T86" fmla="*/ 1392 w 3480"/>
                <a:gd name="T87" fmla="*/ 3051 h 3470"/>
                <a:gd name="T88" fmla="*/ 1057 w 3480"/>
                <a:gd name="T89" fmla="*/ 2915 h 3470"/>
                <a:gd name="T90" fmla="*/ 772 w 3480"/>
                <a:gd name="T91" fmla="*/ 2698 h 3470"/>
                <a:gd name="T92" fmla="*/ 554 w 3480"/>
                <a:gd name="T93" fmla="*/ 2415 h 3470"/>
                <a:gd name="T94" fmla="*/ 414 w 3480"/>
                <a:gd name="T95" fmla="*/ 2081 h 3470"/>
                <a:gd name="T96" fmla="*/ 71 w 3480"/>
                <a:gd name="T97" fmla="*/ 1805 h 3470"/>
                <a:gd name="T98" fmla="*/ 9 w 3480"/>
                <a:gd name="T99" fmla="*/ 1771 h 3470"/>
                <a:gd name="T100" fmla="*/ 9 w 3480"/>
                <a:gd name="T101" fmla="*/ 1699 h 3470"/>
                <a:gd name="T102" fmla="*/ 71 w 3480"/>
                <a:gd name="T103" fmla="*/ 1665 h 3470"/>
                <a:gd name="T104" fmla="*/ 414 w 3480"/>
                <a:gd name="T105" fmla="*/ 1389 h 3470"/>
                <a:gd name="T106" fmla="*/ 553 w 3480"/>
                <a:gd name="T107" fmla="*/ 1055 h 3470"/>
                <a:gd name="T108" fmla="*/ 772 w 3480"/>
                <a:gd name="T109" fmla="*/ 772 h 3470"/>
                <a:gd name="T110" fmla="*/ 1056 w 3480"/>
                <a:gd name="T111" fmla="*/ 555 h 3470"/>
                <a:gd name="T112" fmla="*/ 1392 w 3480"/>
                <a:gd name="T113" fmla="*/ 419 h 3470"/>
                <a:gd name="T114" fmla="*/ 1669 w 3480"/>
                <a:gd name="T115" fmla="*/ 70 h 3470"/>
                <a:gd name="T116" fmla="*/ 1704 w 3480"/>
                <a:gd name="T117" fmla="*/ 9 h 3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80" h="3470">
                  <a:moveTo>
                    <a:pt x="1733" y="515"/>
                  </a:moveTo>
                  <a:lnTo>
                    <a:pt x="1643" y="518"/>
                  </a:lnTo>
                  <a:lnTo>
                    <a:pt x="1555" y="529"/>
                  </a:lnTo>
                  <a:lnTo>
                    <a:pt x="1469" y="545"/>
                  </a:lnTo>
                  <a:lnTo>
                    <a:pt x="1385" y="566"/>
                  </a:lnTo>
                  <a:lnTo>
                    <a:pt x="1303" y="593"/>
                  </a:lnTo>
                  <a:lnTo>
                    <a:pt x="1224" y="626"/>
                  </a:lnTo>
                  <a:lnTo>
                    <a:pt x="1148" y="664"/>
                  </a:lnTo>
                  <a:lnTo>
                    <a:pt x="1076" y="707"/>
                  </a:lnTo>
                  <a:lnTo>
                    <a:pt x="1006" y="755"/>
                  </a:lnTo>
                  <a:lnTo>
                    <a:pt x="941" y="808"/>
                  </a:lnTo>
                  <a:lnTo>
                    <a:pt x="878" y="864"/>
                  </a:lnTo>
                  <a:lnTo>
                    <a:pt x="820" y="924"/>
                  </a:lnTo>
                  <a:lnTo>
                    <a:pt x="767" y="989"/>
                  </a:lnTo>
                  <a:lnTo>
                    <a:pt x="717" y="1058"/>
                  </a:lnTo>
                  <a:lnTo>
                    <a:pt x="673" y="1129"/>
                  </a:lnTo>
                  <a:lnTo>
                    <a:pt x="633" y="1204"/>
                  </a:lnTo>
                  <a:lnTo>
                    <a:pt x="598" y="1282"/>
                  </a:lnTo>
                  <a:lnTo>
                    <a:pt x="569" y="1362"/>
                  </a:lnTo>
                  <a:lnTo>
                    <a:pt x="545" y="1445"/>
                  </a:lnTo>
                  <a:lnTo>
                    <a:pt x="527" y="1530"/>
                  </a:lnTo>
                  <a:lnTo>
                    <a:pt x="516" y="1617"/>
                  </a:lnTo>
                  <a:lnTo>
                    <a:pt x="510" y="1707"/>
                  </a:lnTo>
                  <a:lnTo>
                    <a:pt x="516" y="1720"/>
                  </a:lnTo>
                  <a:lnTo>
                    <a:pt x="517" y="1735"/>
                  </a:lnTo>
                  <a:lnTo>
                    <a:pt x="516" y="1750"/>
                  </a:lnTo>
                  <a:lnTo>
                    <a:pt x="510" y="1763"/>
                  </a:lnTo>
                  <a:lnTo>
                    <a:pt x="516" y="1853"/>
                  </a:lnTo>
                  <a:lnTo>
                    <a:pt x="527" y="1940"/>
                  </a:lnTo>
                  <a:lnTo>
                    <a:pt x="545" y="2025"/>
                  </a:lnTo>
                  <a:lnTo>
                    <a:pt x="568" y="2108"/>
                  </a:lnTo>
                  <a:lnTo>
                    <a:pt x="598" y="2188"/>
                  </a:lnTo>
                  <a:lnTo>
                    <a:pt x="633" y="2266"/>
                  </a:lnTo>
                  <a:lnTo>
                    <a:pt x="672" y="2341"/>
                  </a:lnTo>
                  <a:lnTo>
                    <a:pt x="717" y="2412"/>
                  </a:lnTo>
                  <a:lnTo>
                    <a:pt x="766" y="2481"/>
                  </a:lnTo>
                  <a:lnTo>
                    <a:pt x="820" y="2546"/>
                  </a:lnTo>
                  <a:lnTo>
                    <a:pt x="878" y="2606"/>
                  </a:lnTo>
                  <a:lnTo>
                    <a:pt x="941" y="2662"/>
                  </a:lnTo>
                  <a:lnTo>
                    <a:pt x="1006" y="2715"/>
                  </a:lnTo>
                  <a:lnTo>
                    <a:pt x="1076" y="2763"/>
                  </a:lnTo>
                  <a:lnTo>
                    <a:pt x="1148" y="2806"/>
                  </a:lnTo>
                  <a:lnTo>
                    <a:pt x="1224" y="2844"/>
                  </a:lnTo>
                  <a:lnTo>
                    <a:pt x="1303" y="2877"/>
                  </a:lnTo>
                  <a:lnTo>
                    <a:pt x="1385" y="2904"/>
                  </a:lnTo>
                  <a:lnTo>
                    <a:pt x="1469" y="2925"/>
                  </a:lnTo>
                  <a:lnTo>
                    <a:pt x="1555" y="2941"/>
                  </a:lnTo>
                  <a:lnTo>
                    <a:pt x="1643" y="2952"/>
                  </a:lnTo>
                  <a:lnTo>
                    <a:pt x="1733" y="2955"/>
                  </a:lnTo>
                  <a:lnTo>
                    <a:pt x="1824" y="2952"/>
                  </a:lnTo>
                  <a:lnTo>
                    <a:pt x="1913" y="2941"/>
                  </a:lnTo>
                  <a:lnTo>
                    <a:pt x="2000" y="2925"/>
                  </a:lnTo>
                  <a:lnTo>
                    <a:pt x="2086" y="2903"/>
                  </a:lnTo>
                  <a:lnTo>
                    <a:pt x="2168" y="2875"/>
                  </a:lnTo>
                  <a:lnTo>
                    <a:pt x="2248" y="2841"/>
                  </a:lnTo>
                  <a:lnTo>
                    <a:pt x="2324" y="2802"/>
                  </a:lnTo>
                  <a:lnTo>
                    <a:pt x="2398" y="2758"/>
                  </a:lnTo>
                  <a:lnTo>
                    <a:pt x="2469" y="2709"/>
                  </a:lnTo>
                  <a:lnTo>
                    <a:pt x="2535" y="2655"/>
                  </a:lnTo>
                  <a:lnTo>
                    <a:pt x="2597" y="2597"/>
                  </a:lnTo>
                  <a:lnTo>
                    <a:pt x="2655" y="2535"/>
                  </a:lnTo>
                  <a:lnTo>
                    <a:pt x="2709" y="2469"/>
                  </a:lnTo>
                  <a:lnTo>
                    <a:pt x="2759" y="2399"/>
                  </a:lnTo>
                  <a:lnTo>
                    <a:pt x="2803" y="2325"/>
                  </a:lnTo>
                  <a:lnTo>
                    <a:pt x="2842" y="2249"/>
                  </a:lnTo>
                  <a:lnTo>
                    <a:pt x="2876" y="2169"/>
                  </a:lnTo>
                  <a:lnTo>
                    <a:pt x="2904" y="2087"/>
                  </a:lnTo>
                  <a:lnTo>
                    <a:pt x="2926" y="2002"/>
                  </a:lnTo>
                  <a:lnTo>
                    <a:pt x="2942" y="1915"/>
                  </a:lnTo>
                  <a:lnTo>
                    <a:pt x="2953" y="1825"/>
                  </a:lnTo>
                  <a:lnTo>
                    <a:pt x="2956" y="1735"/>
                  </a:lnTo>
                  <a:lnTo>
                    <a:pt x="2953" y="1645"/>
                  </a:lnTo>
                  <a:lnTo>
                    <a:pt x="2942" y="1555"/>
                  </a:lnTo>
                  <a:lnTo>
                    <a:pt x="2926" y="1468"/>
                  </a:lnTo>
                  <a:lnTo>
                    <a:pt x="2904" y="1384"/>
                  </a:lnTo>
                  <a:lnTo>
                    <a:pt x="2876" y="1301"/>
                  </a:lnTo>
                  <a:lnTo>
                    <a:pt x="2842" y="1222"/>
                  </a:lnTo>
                  <a:lnTo>
                    <a:pt x="2803" y="1145"/>
                  </a:lnTo>
                  <a:lnTo>
                    <a:pt x="2759" y="1071"/>
                  </a:lnTo>
                  <a:lnTo>
                    <a:pt x="2709" y="1002"/>
                  </a:lnTo>
                  <a:lnTo>
                    <a:pt x="2655" y="936"/>
                  </a:lnTo>
                  <a:lnTo>
                    <a:pt x="2597" y="873"/>
                  </a:lnTo>
                  <a:lnTo>
                    <a:pt x="2535" y="815"/>
                  </a:lnTo>
                  <a:lnTo>
                    <a:pt x="2469" y="761"/>
                  </a:lnTo>
                  <a:lnTo>
                    <a:pt x="2398" y="712"/>
                  </a:lnTo>
                  <a:lnTo>
                    <a:pt x="2325" y="668"/>
                  </a:lnTo>
                  <a:lnTo>
                    <a:pt x="2248" y="629"/>
                  </a:lnTo>
                  <a:lnTo>
                    <a:pt x="2168" y="595"/>
                  </a:lnTo>
                  <a:lnTo>
                    <a:pt x="2086" y="567"/>
                  </a:lnTo>
                  <a:lnTo>
                    <a:pt x="2000" y="545"/>
                  </a:lnTo>
                  <a:lnTo>
                    <a:pt x="1913" y="529"/>
                  </a:lnTo>
                  <a:lnTo>
                    <a:pt x="1824" y="518"/>
                  </a:lnTo>
                  <a:lnTo>
                    <a:pt x="1733" y="515"/>
                  </a:lnTo>
                  <a:close/>
                  <a:moveTo>
                    <a:pt x="1740" y="0"/>
                  </a:moveTo>
                  <a:lnTo>
                    <a:pt x="1759" y="2"/>
                  </a:lnTo>
                  <a:lnTo>
                    <a:pt x="1776" y="9"/>
                  </a:lnTo>
                  <a:lnTo>
                    <a:pt x="1790" y="20"/>
                  </a:lnTo>
                  <a:lnTo>
                    <a:pt x="1801" y="35"/>
                  </a:lnTo>
                  <a:lnTo>
                    <a:pt x="1807" y="52"/>
                  </a:lnTo>
                  <a:lnTo>
                    <a:pt x="1811" y="70"/>
                  </a:lnTo>
                  <a:lnTo>
                    <a:pt x="1811" y="377"/>
                  </a:lnTo>
                  <a:lnTo>
                    <a:pt x="1903" y="386"/>
                  </a:lnTo>
                  <a:lnTo>
                    <a:pt x="1995" y="401"/>
                  </a:lnTo>
                  <a:lnTo>
                    <a:pt x="2085" y="422"/>
                  </a:lnTo>
                  <a:lnTo>
                    <a:pt x="2172" y="448"/>
                  </a:lnTo>
                  <a:lnTo>
                    <a:pt x="2257" y="479"/>
                  </a:lnTo>
                  <a:lnTo>
                    <a:pt x="2339" y="517"/>
                  </a:lnTo>
                  <a:lnTo>
                    <a:pt x="2418" y="559"/>
                  </a:lnTo>
                  <a:lnTo>
                    <a:pt x="2494" y="607"/>
                  </a:lnTo>
                  <a:lnTo>
                    <a:pt x="2566" y="659"/>
                  </a:lnTo>
                  <a:lnTo>
                    <a:pt x="2634" y="715"/>
                  </a:lnTo>
                  <a:lnTo>
                    <a:pt x="2700" y="776"/>
                  </a:lnTo>
                  <a:lnTo>
                    <a:pt x="2760" y="841"/>
                  </a:lnTo>
                  <a:lnTo>
                    <a:pt x="2817" y="910"/>
                  </a:lnTo>
                  <a:lnTo>
                    <a:pt x="2868" y="982"/>
                  </a:lnTo>
                  <a:lnTo>
                    <a:pt x="2916" y="1058"/>
                  </a:lnTo>
                  <a:lnTo>
                    <a:pt x="2958" y="1137"/>
                  </a:lnTo>
                  <a:lnTo>
                    <a:pt x="2995" y="1219"/>
                  </a:lnTo>
                  <a:lnTo>
                    <a:pt x="3027" y="1303"/>
                  </a:lnTo>
                  <a:lnTo>
                    <a:pt x="3053" y="1390"/>
                  </a:lnTo>
                  <a:lnTo>
                    <a:pt x="3073" y="1479"/>
                  </a:lnTo>
                  <a:lnTo>
                    <a:pt x="3087" y="1571"/>
                  </a:lnTo>
                  <a:lnTo>
                    <a:pt x="3095" y="1665"/>
                  </a:lnTo>
                  <a:lnTo>
                    <a:pt x="3409" y="1665"/>
                  </a:lnTo>
                  <a:lnTo>
                    <a:pt x="3428" y="1668"/>
                  </a:lnTo>
                  <a:lnTo>
                    <a:pt x="3445" y="1674"/>
                  </a:lnTo>
                  <a:lnTo>
                    <a:pt x="3460" y="1686"/>
                  </a:lnTo>
                  <a:lnTo>
                    <a:pt x="3471" y="1699"/>
                  </a:lnTo>
                  <a:lnTo>
                    <a:pt x="3478" y="1716"/>
                  </a:lnTo>
                  <a:lnTo>
                    <a:pt x="3480" y="1735"/>
                  </a:lnTo>
                  <a:lnTo>
                    <a:pt x="3478" y="1754"/>
                  </a:lnTo>
                  <a:lnTo>
                    <a:pt x="3471" y="1771"/>
                  </a:lnTo>
                  <a:lnTo>
                    <a:pt x="3460" y="1784"/>
                  </a:lnTo>
                  <a:lnTo>
                    <a:pt x="3445" y="1796"/>
                  </a:lnTo>
                  <a:lnTo>
                    <a:pt x="3428" y="1802"/>
                  </a:lnTo>
                  <a:lnTo>
                    <a:pt x="3409" y="1805"/>
                  </a:lnTo>
                  <a:lnTo>
                    <a:pt x="3095" y="1805"/>
                  </a:lnTo>
                  <a:lnTo>
                    <a:pt x="3087" y="1899"/>
                  </a:lnTo>
                  <a:lnTo>
                    <a:pt x="3073" y="1991"/>
                  </a:lnTo>
                  <a:lnTo>
                    <a:pt x="3053" y="2080"/>
                  </a:lnTo>
                  <a:lnTo>
                    <a:pt x="3027" y="2167"/>
                  </a:lnTo>
                  <a:lnTo>
                    <a:pt x="2995" y="2251"/>
                  </a:lnTo>
                  <a:lnTo>
                    <a:pt x="2958" y="2333"/>
                  </a:lnTo>
                  <a:lnTo>
                    <a:pt x="2916" y="2412"/>
                  </a:lnTo>
                  <a:lnTo>
                    <a:pt x="2868" y="2488"/>
                  </a:lnTo>
                  <a:lnTo>
                    <a:pt x="2817" y="2560"/>
                  </a:lnTo>
                  <a:lnTo>
                    <a:pt x="2760" y="2629"/>
                  </a:lnTo>
                  <a:lnTo>
                    <a:pt x="2700" y="2694"/>
                  </a:lnTo>
                  <a:lnTo>
                    <a:pt x="2634" y="2755"/>
                  </a:lnTo>
                  <a:lnTo>
                    <a:pt x="2566" y="2811"/>
                  </a:lnTo>
                  <a:lnTo>
                    <a:pt x="2494" y="2863"/>
                  </a:lnTo>
                  <a:lnTo>
                    <a:pt x="2418" y="2911"/>
                  </a:lnTo>
                  <a:lnTo>
                    <a:pt x="2339" y="2953"/>
                  </a:lnTo>
                  <a:lnTo>
                    <a:pt x="2257" y="2991"/>
                  </a:lnTo>
                  <a:lnTo>
                    <a:pt x="2172" y="3022"/>
                  </a:lnTo>
                  <a:lnTo>
                    <a:pt x="2085" y="3048"/>
                  </a:lnTo>
                  <a:lnTo>
                    <a:pt x="1995" y="3069"/>
                  </a:lnTo>
                  <a:lnTo>
                    <a:pt x="1903" y="3084"/>
                  </a:lnTo>
                  <a:lnTo>
                    <a:pt x="1811" y="3093"/>
                  </a:lnTo>
                  <a:lnTo>
                    <a:pt x="1811" y="3400"/>
                  </a:lnTo>
                  <a:lnTo>
                    <a:pt x="1807" y="3418"/>
                  </a:lnTo>
                  <a:lnTo>
                    <a:pt x="1801" y="3435"/>
                  </a:lnTo>
                  <a:lnTo>
                    <a:pt x="1790" y="3450"/>
                  </a:lnTo>
                  <a:lnTo>
                    <a:pt x="1776" y="3461"/>
                  </a:lnTo>
                  <a:lnTo>
                    <a:pt x="1759" y="3468"/>
                  </a:lnTo>
                  <a:lnTo>
                    <a:pt x="1740" y="3470"/>
                  </a:lnTo>
                  <a:lnTo>
                    <a:pt x="1721" y="3468"/>
                  </a:lnTo>
                  <a:lnTo>
                    <a:pt x="1704" y="3461"/>
                  </a:lnTo>
                  <a:lnTo>
                    <a:pt x="1690" y="3450"/>
                  </a:lnTo>
                  <a:lnTo>
                    <a:pt x="1679" y="3435"/>
                  </a:lnTo>
                  <a:lnTo>
                    <a:pt x="1673" y="3418"/>
                  </a:lnTo>
                  <a:lnTo>
                    <a:pt x="1669" y="3400"/>
                  </a:lnTo>
                  <a:lnTo>
                    <a:pt x="1669" y="3094"/>
                  </a:lnTo>
                  <a:lnTo>
                    <a:pt x="1575" y="3086"/>
                  </a:lnTo>
                  <a:lnTo>
                    <a:pt x="1483" y="3071"/>
                  </a:lnTo>
                  <a:lnTo>
                    <a:pt x="1392" y="3051"/>
                  </a:lnTo>
                  <a:lnTo>
                    <a:pt x="1304" y="3026"/>
                  </a:lnTo>
                  <a:lnTo>
                    <a:pt x="1219" y="2995"/>
                  </a:lnTo>
                  <a:lnTo>
                    <a:pt x="1136" y="2957"/>
                  </a:lnTo>
                  <a:lnTo>
                    <a:pt x="1057" y="2915"/>
                  </a:lnTo>
                  <a:lnTo>
                    <a:pt x="980" y="2867"/>
                  </a:lnTo>
                  <a:lnTo>
                    <a:pt x="907" y="2816"/>
                  </a:lnTo>
                  <a:lnTo>
                    <a:pt x="837" y="2759"/>
                  </a:lnTo>
                  <a:lnTo>
                    <a:pt x="772" y="2698"/>
                  </a:lnTo>
                  <a:lnTo>
                    <a:pt x="711" y="2633"/>
                  </a:lnTo>
                  <a:lnTo>
                    <a:pt x="654" y="2565"/>
                  </a:lnTo>
                  <a:lnTo>
                    <a:pt x="601" y="2492"/>
                  </a:lnTo>
                  <a:lnTo>
                    <a:pt x="554" y="2415"/>
                  </a:lnTo>
                  <a:lnTo>
                    <a:pt x="510" y="2336"/>
                  </a:lnTo>
                  <a:lnTo>
                    <a:pt x="472" y="2254"/>
                  </a:lnTo>
                  <a:lnTo>
                    <a:pt x="441" y="2169"/>
                  </a:lnTo>
                  <a:lnTo>
                    <a:pt x="414" y="2081"/>
                  </a:lnTo>
                  <a:lnTo>
                    <a:pt x="394" y="1992"/>
                  </a:lnTo>
                  <a:lnTo>
                    <a:pt x="380" y="1899"/>
                  </a:lnTo>
                  <a:lnTo>
                    <a:pt x="371" y="1805"/>
                  </a:lnTo>
                  <a:lnTo>
                    <a:pt x="71" y="1805"/>
                  </a:lnTo>
                  <a:lnTo>
                    <a:pt x="52" y="1802"/>
                  </a:lnTo>
                  <a:lnTo>
                    <a:pt x="35" y="1796"/>
                  </a:lnTo>
                  <a:lnTo>
                    <a:pt x="20" y="1784"/>
                  </a:lnTo>
                  <a:lnTo>
                    <a:pt x="9" y="1771"/>
                  </a:lnTo>
                  <a:lnTo>
                    <a:pt x="2" y="1754"/>
                  </a:lnTo>
                  <a:lnTo>
                    <a:pt x="0" y="1735"/>
                  </a:lnTo>
                  <a:lnTo>
                    <a:pt x="2" y="1716"/>
                  </a:lnTo>
                  <a:lnTo>
                    <a:pt x="9" y="1699"/>
                  </a:lnTo>
                  <a:lnTo>
                    <a:pt x="20" y="1686"/>
                  </a:lnTo>
                  <a:lnTo>
                    <a:pt x="35" y="1674"/>
                  </a:lnTo>
                  <a:lnTo>
                    <a:pt x="52" y="1668"/>
                  </a:lnTo>
                  <a:lnTo>
                    <a:pt x="71" y="1665"/>
                  </a:lnTo>
                  <a:lnTo>
                    <a:pt x="371" y="1665"/>
                  </a:lnTo>
                  <a:lnTo>
                    <a:pt x="380" y="1571"/>
                  </a:lnTo>
                  <a:lnTo>
                    <a:pt x="394" y="1478"/>
                  </a:lnTo>
                  <a:lnTo>
                    <a:pt x="414" y="1389"/>
                  </a:lnTo>
                  <a:lnTo>
                    <a:pt x="441" y="1301"/>
                  </a:lnTo>
                  <a:lnTo>
                    <a:pt x="472" y="1216"/>
                  </a:lnTo>
                  <a:lnTo>
                    <a:pt x="510" y="1134"/>
                  </a:lnTo>
                  <a:lnTo>
                    <a:pt x="553" y="1055"/>
                  </a:lnTo>
                  <a:lnTo>
                    <a:pt x="601" y="978"/>
                  </a:lnTo>
                  <a:lnTo>
                    <a:pt x="653" y="905"/>
                  </a:lnTo>
                  <a:lnTo>
                    <a:pt x="710" y="837"/>
                  </a:lnTo>
                  <a:lnTo>
                    <a:pt x="772" y="772"/>
                  </a:lnTo>
                  <a:lnTo>
                    <a:pt x="837" y="711"/>
                  </a:lnTo>
                  <a:lnTo>
                    <a:pt x="907" y="654"/>
                  </a:lnTo>
                  <a:lnTo>
                    <a:pt x="980" y="603"/>
                  </a:lnTo>
                  <a:lnTo>
                    <a:pt x="1056" y="555"/>
                  </a:lnTo>
                  <a:lnTo>
                    <a:pt x="1136" y="513"/>
                  </a:lnTo>
                  <a:lnTo>
                    <a:pt x="1218" y="475"/>
                  </a:lnTo>
                  <a:lnTo>
                    <a:pt x="1304" y="444"/>
                  </a:lnTo>
                  <a:lnTo>
                    <a:pt x="1392" y="419"/>
                  </a:lnTo>
                  <a:lnTo>
                    <a:pt x="1483" y="399"/>
                  </a:lnTo>
                  <a:lnTo>
                    <a:pt x="1575" y="384"/>
                  </a:lnTo>
                  <a:lnTo>
                    <a:pt x="1669" y="376"/>
                  </a:lnTo>
                  <a:lnTo>
                    <a:pt x="1669" y="70"/>
                  </a:lnTo>
                  <a:lnTo>
                    <a:pt x="1673" y="52"/>
                  </a:lnTo>
                  <a:lnTo>
                    <a:pt x="1679" y="35"/>
                  </a:lnTo>
                  <a:lnTo>
                    <a:pt x="1690" y="20"/>
                  </a:lnTo>
                  <a:lnTo>
                    <a:pt x="1704" y="9"/>
                  </a:lnTo>
                  <a:lnTo>
                    <a:pt x="1721" y="2"/>
                  </a:lnTo>
                  <a:lnTo>
                    <a:pt x="17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5147659" y="2229550"/>
            <a:ext cx="552450" cy="546101"/>
            <a:chOff x="5364163" y="2692400"/>
            <a:chExt cx="552450" cy="54610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9" name="Freeform 145"/>
            <p:cNvSpPr>
              <a:spLocks noEditPoints="1"/>
            </p:cNvSpPr>
            <p:nvPr/>
          </p:nvSpPr>
          <p:spPr bwMode="auto">
            <a:xfrm>
              <a:off x="5364163" y="2692400"/>
              <a:ext cx="260350" cy="255588"/>
            </a:xfrm>
            <a:custGeom>
              <a:avLst/>
              <a:gdLst>
                <a:gd name="T0" fmla="*/ 180 w 1641"/>
                <a:gd name="T1" fmla="*/ 142 h 1608"/>
                <a:gd name="T2" fmla="*/ 151 w 1641"/>
                <a:gd name="T3" fmla="*/ 164 h 1608"/>
                <a:gd name="T4" fmla="*/ 140 w 1641"/>
                <a:gd name="T5" fmla="*/ 198 h 1608"/>
                <a:gd name="T6" fmla="*/ 143 w 1641"/>
                <a:gd name="T7" fmla="*/ 1107 h 1608"/>
                <a:gd name="T8" fmla="*/ 165 w 1641"/>
                <a:gd name="T9" fmla="*/ 1135 h 1608"/>
                <a:gd name="T10" fmla="*/ 199 w 1641"/>
                <a:gd name="T11" fmla="*/ 1147 h 1608"/>
                <a:gd name="T12" fmla="*/ 1461 w 1641"/>
                <a:gd name="T13" fmla="*/ 1143 h 1608"/>
                <a:gd name="T14" fmla="*/ 1489 w 1641"/>
                <a:gd name="T15" fmla="*/ 1122 h 1608"/>
                <a:gd name="T16" fmla="*/ 1501 w 1641"/>
                <a:gd name="T17" fmla="*/ 1088 h 1608"/>
                <a:gd name="T18" fmla="*/ 1497 w 1641"/>
                <a:gd name="T19" fmla="*/ 180 h 1608"/>
                <a:gd name="T20" fmla="*/ 1476 w 1641"/>
                <a:gd name="T21" fmla="*/ 150 h 1608"/>
                <a:gd name="T22" fmla="*/ 1442 w 1641"/>
                <a:gd name="T23" fmla="*/ 139 h 1608"/>
                <a:gd name="T24" fmla="*/ 199 w 1641"/>
                <a:gd name="T25" fmla="*/ 0 h 1608"/>
                <a:gd name="T26" fmla="*/ 1478 w 1641"/>
                <a:gd name="T27" fmla="*/ 3 h 1608"/>
                <a:gd name="T28" fmla="*/ 1543 w 1641"/>
                <a:gd name="T29" fmla="*/ 27 h 1608"/>
                <a:gd name="T30" fmla="*/ 1594 w 1641"/>
                <a:gd name="T31" fmla="*/ 71 h 1608"/>
                <a:gd name="T32" fmla="*/ 1629 w 1641"/>
                <a:gd name="T33" fmla="*/ 129 h 1608"/>
                <a:gd name="T34" fmla="*/ 1641 w 1641"/>
                <a:gd name="T35" fmla="*/ 198 h 1608"/>
                <a:gd name="T36" fmla="*/ 1638 w 1641"/>
                <a:gd name="T37" fmla="*/ 1125 h 1608"/>
                <a:gd name="T38" fmla="*/ 1615 w 1641"/>
                <a:gd name="T39" fmla="*/ 1189 h 1608"/>
                <a:gd name="T40" fmla="*/ 1570 w 1641"/>
                <a:gd name="T41" fmla="*/ 1240 h 1608"/>
                <a:gd name="T42" fmla="*/ 1511 w 1641"/>
                <a:gd name="T43" fmla="*/ 1275 h 1608"/>
                <a:gd name="T44" fmla="*/ 1442 w 1641"/>
                <a:gd name="T45" fmla="*/ 1287 h 1608"/>
                <a:gd name="T46" fmla="*/ 891 w 1641"/>
                <a:gd name="T47" fmla="*/ 1468 h 1608"/>
                <a:gd name="T48" fmla="*/ 1089 w 1641"/>
                <a:gd name="T49" fmla="*/ 1470 h 1608"/>
                <a:gd name="T50" fmla="*/ 1120 w 1641"/>
                <a:gd name="T51" fmla="*/ 1488 h 1608"/>
                <a:gd name="T52" fmla="*/ 1138 w 1641"/>
                <a:gd name="T53" fmla="*/ 1519 h 1608"/>
                <a:gd name="T54" fmla="*/ 1138 w 1641"/>
                <a:gd name="T55" fmla="*/ 1556 h 1608"/>
                <a:gd name="T56" fmla="*/ 1120 w 1641"/>
                <a:gd name="T57" fmla="*/ 1587 h 1608"/>
                <a:gd name="T58" fmla="*/ 1089 w 1641"/>
                <a:gd name="T59" fmla="*/ 1606 h 1608"/>
                <a:gd name="T60" fmla="*/ 571 w 1641"/>
                <a:gd name="T61" fmla="*/ 1608 h 1608"/>
                <a:gd name="T62" fmla="*/ 535 w 1641"/>
                <a:gd name="T63" fmla="*/ 1598 h 1608"/>
                <a:gd name="T64" fmla="*/ 509 w 1641"/>
                <a:gd name="T65" fmla="*/ 1573 h 1608"/>
                <a:gd name="T66" fmla="*/ 500 w 1641"/>
                <a:gd name="T67" fmla="*/ 1538 h 1608"/>
                <a:gd name="T68" fmla="*/ 509 w 1641"/>
                <a:gd name="T69" fmla="*/ 1502 h 1608"/>
                <a:gd name="T70" fmla="*/ 535 w 1641"/>
                <a:gd name="T71" fmla="*/ 1478 h 1608"/>
                <a:gd name="T72" fmla="*/ 571 w 1641"/>
                <a:gd name="T73" fmla="*/ 1468 h 1608"/>
                <a:gd name="T74" fmla="*/ 751 w 1641"/>
                <a:gd name="T75" fmla="*/ 1287 h 1608"/>
                <a:gd name="T76" fmla="*/ 163 w 1641"/>
                <a:gd name="T77" fmla="*/ 1284 h 1608"/>
                <a:gd name="T78" fmla="*/ 99 w 1641"/>
                <a:gd name="T79" fmla="*/ 1260 h 1608"/>
                <a:gd name="T80" fmla="*/ 47 w 1641"/>
                <a:gd name="T81" fmla="*/ 1216 h 1608"/>
                <a:gd name="T82" fmla="*/ 13 w 1641"/>
                <a:gd name="T83" fmla="*/ 1158 h 1608"/>
                <a:gd name="T84" fmla="*/ 0 w 1641"/>
                <a:gd name="T85" fmla="*/ 1089 h 1608"/>
                <a:gd name="T86" fmla="*/ 3 w 1641"/>
                <a:gd name="T87" fmla="*/ 163 h 1608"/>
                <a:gd name="T88" fmla="*/ 27 w 1641"/>
                <a:gd name="T89" fmla="*/ 99 h 1608"/>
                <a:gd name="T90" fmla="*/ 71 w 1641"/>
                <a:gd name="T91" fmla="*/ 46 h 1608"/>
                <a:gd name="T92" fmla="*/ 130 w 1641"/>
                <a:gd name="T93" fmla="*/ 13 h 1608"/>
                <a:gd name="T94" fmla="*/ 199 w 1641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1" h="1608">
                  <a:moveTo>
                    <a:pt x="199" y="139"/>
                  </a:moveTo>
                  <a:lnTo>
                    <a:pt x="180" y="142"/>
                  </a:lnTo>
                  <a:lnTo>
                    <a:pt x="165" y="150"/>
                  </a:lnTo>
                  <a:lnTo>
                    <a:pt x="151" y="164"/>
                  </a:lnTo>
                  <a:lnTo>
                    <a:pt x="143" y="180"/>
                  </a:lnTo>
                  <a:lnTo>
                    <a:pt x="140" y="198"/>
                  </a:lnTo>
                  <a:lnTo>
                    <a:pt x="140" y="1088"/>
                  </a:lnTo>
                  <a:lnTo>
                    <a:pt x="143" y="1107"/>
                  </a:lnTo>
                  <a:lnTo>
                    <a:pt x="151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7"/>
                  </a:lnTo>
                  <a:lnTo>
                    <a:pt x="1442" y="1147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89" y="1122"/>
                  </a:lnTo>
                  <a:lnTo>
                    <a:pt x="1497" y="1106"/>
                  </a:lnTo>
                  <a:lnTo>
                    <a:pt x="1501" y="1088"/>
                  </a:lnTo>
                  <a:lnTo>
                    <a:pt x="1501" y="198"/>
                  </a:lnTo>
                  <a:lnTo>
                    <a:pt x="1497" y="180"/>
                  </a:lnTo>
                  <a:lnTo>
                    <a:pt x="1489" y="163"/>
                  </a:lnTo>
                  <a:lnTo>
                    <a:pt x="1476" y="150"/>
                  </a:lnTo>
                  <a:lnTo>
                    <a:pt x="1461" y="142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199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1" y="13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1"/>
                  </a:lnTo>
                  <a:lnTo>
                    <a:pt x="1615" y="98"/>
                  </a:lnTo>
                  <a:lnTo>
                    <a:pt x="1629" y="129"/>
                  </a:lnTo>
                  <a:lnTo>
                    <a:pt x="1638" y="163"/>
                  </a:lnTo>
                  <a:lnTo>
                    <a:pt x="1641" y="198"/>
                  </a:lnTo>
                  <a:lnTo>
                    <a:pt x="1641" y="1089"/>
                  </a:lnTo>
                  <a:lnTo>
                    <a:pt x="1638" y="1125"/>
                  </a:lnTo>
                  <a:lnTo>
                    <a:pt x="1629" y="1158"/>
                  </a:lnTo>
                  <a:lnTo>
                    <a:pt x="1615" y="1189"/>
                  </a:lnTo>
                  <a:lnTo>
                    <a:pt x="1594" y="1216"/>
                  </a:lnTo>
                  <a:lnTo>
                    <a:pt x="1570" y="1240"/>
                  </a:lnTo>
                  <a:lnTo>
                    <a:pt x="1543" y="1260"/>
                  </a:lnTo>
                  <a:lnTo>
                    <a:pt x="1511" y="1275"/>
                  </a:lnTo>
                  <a:lnTo>
                    <a:pt x="1477" y="1284"/>
                  </a:lnTo>
                  <a:lnTo>
                    <a:pt x="1442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0" y="1468"/>
                  </a:lnTo>
                  <a:lnTo>
                    <a:pt x="1089" y="1470"/>
                  </a:lnTo>
                  <a:lnTo>
                    <a:pt x="1106" y="1478"/>
                  </a:lnTo>
                  <a:lnTo>
                    <a:pt x="1120" y="1488"/>
                  </a:lnTo>
                  <a:lnTo>
                    <a:pt x="1132" y="1502"/>
                  </a:lnTo>
                  <a:lnTo>
                    <a:pt x="1138" y="1519"/>
                  </a:lnTo>
                  <a:lnTo>
                    <a:pt x="1141" y="1538"/>
                  </a:lnTo>
                  <a:lnTo>
                    <a:pt x="1138" y="1556"/>
                  </a:lnTo>
                  <a:lnTo>
                    <a:pt x="1132" y="1573"/>
                  </a:lnTo>
                  <a:lnTo>
                    <a:pt x="1120" y="1587"/>
                  </a:lnTo>
                  <a:lnTo>
                    <a:pt x="1106" y="1598"/>
                  </a:lnTo>
                  <a:lnTo>
                    <a:pt x="1089" y="1606"/>
                  </a:lnTo>
                  <a:lnTo>
                    <a:pt x="1070" y="1608"/>
                  </a:lnTo>
                  <a:lnTo>
                    <a:pt x="571" y="1608"/>
                  </a:lnTo>
                  <a:lnTo>
                    <a:pt x="552" y="1606"/>
                  </a:lnTo>
                  <a:lnTo>
                    <a:pt x="535" y="1598"/>
                  </a:lnTo>
                  <a:lnTo>
                    <a:pt x="521" y="1587"/>
                  </a:lnTo>
                  <a:lnTo>
                    <a:pt x="509" y="1573"/>
                  </a:lnTo>
                  <a:lnTo>
                    <a:pt x="502" y="1556"/>
                  </a:lnTo>
                  <a:lnTo>
                    <a:pt x="500" y="1538"/>
                  </a:lnTo>
                  <a:lnTo>
                    <a:pt x="502" y="1519"/>
                  </a:lnTo>
                  <a:lnTo>
                    <a:pt x="509" y="1502"/>
                  </a:lnTo>
                  <a:lnTo>
                    <a:pt x="521" y="1488"/>
                  </a:lnTo>
                  <a:lnTo>
                    <a:pt x="535" y="1478"/>
                  </a:lnTo>
                  <a:lnTo>
                    <a:pt x="552" y="1470"/>
                  </a:lnTo>
                  <a:lnTo>
                    <a:pt x="571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199" y="1287"/>
                  </a:lnTo>
                  <a:lnTo>
                    <a:pt x="163" y="1284"/>
                  </a:lnTo>
                  <a:lnTo>
                    <a:pt x="130" y="1275"/>
                  </a:lnTo>
                  <a:lnTo>
                    <a:pt x="99" y="1260"/>
                  </a:lnTo>
                  <a:lnTo>
                    <a:pt x="71" y="1240"/>
                  </a:lnTo>
                  <a:lnTo>
                    <a:pt x="47" y="1216"/>
                  </a:lnTo>
                  <a:lnTo>
                    <a:pt x="27" y="1189"/>
                  </a:lnTo>
                  <a:lnTo>
                    <a:pt x="13" y="1158"/>
                  </a:lnTo>
                  <a:lnTo>
                    <a:pt x="3" y="1125"/>
                  </a:lnTo>
                  <a:lnTo>
                    <a:pt x="0" y="1089"/>
                  </a:lnTo>
                  <a:lnTo>
                    <a:pt x="0" y="199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9"/>
                  </a:lnTo>
                  <a:lnTo>
                    <a:pt x="47" y="71"/>
                  </a:lnTo>
                  <a:lnTo>
                    <a:pt x="71" y="46"/>
                  </a:lnTo>
                  <a:lnTo>
                    <a:pt x="99" y="27"/>
                  </a:lnTo>
                  <a:lnTo>
                    <a:pt x="130" y="13"/>
                  </a:lnTo>
                  <a:lnTo>
                    <a:pt x="163" y="3"/>
                  </a:lnTo>
                  <a:lnTo>
                    <a:pt x="1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146"/>
            <p:cNvSpPr>
              <a:spLocks noEditPoints="1"/>
            </p:cNvSpPr>
            <p:nvPr/>
          </p:nvSpPr>
          <p:spPr bwMode="auto">
            <a:xfrm>
              <a:off x="5656263" y="2982913"/>
              <a:ext cx="260350" cy="255588"/>
            </a:xfrm>
            <a:custGeom>
              <a:avLst/>
              <a:gdLst>
                <a:gd name="T0" fmla="*/ 180 w 1642"/>
                <a:gd name="T1" fmla="*/ 143 h 1608"/>
                <a:gd name="T2" fmla="*/ 152 w 1642"/>
                <a:gd name="T3" fmla="*/ 164 h 1608"/>
                <a:gd name="T4" fmla="*/ 140 w 1642"/>
                <a:gd name="T5" fmla="*/ 198 h 1608"/>
                <a:gd name="T6" fmla="*/ 143 w 1642"/>
                <a:gd name="T7" fmla="*/ 1106 h 1608"/>
                <a:gd name="T8" fmla="*/ 165 w 1642"/>
                <a:gd name="T9" fmla="*/ 1135 h 1608"/>
                <a:gd name="T10" fmla="*/ 199 w 1642"/>
                <a:gd name="T11" fmla="*/ 1146 h 1608"/>
                <a:gd name="T12" fmla="*/ 1461 w 1642"/>
                <a:gd name="T13" fmla="*/ 1143 h 1608"/>
                <a:gd name="T14" fmla="*/ 1490 w 1642"/>
                <a:gd name="T15" fmla="*/ 1122 h 1608"/>
                <a:gd name="T16" fmla="*/ 1501 w 1642"/>
                <a:gd name="T17" fmla="*/ 1087 h 1608"/>
                <a:gd name="T18" fmla="*/ 1497 w 1642"/>
                <a:gd name="T19" fmla="*/ 179 h 1608"/>
                <a:gd name="T20" fmla="*/ 1476 w 1642"/>
                <a:gd name="T21" fmla="*/ 150 h 1608"/>
                <a:gd name="T22" fmla="*/ 1442 w 1642"/>
                <a:gd name="T23" fmla="*/ 139 h 1608"/>
                <a:gd name="T24" fmla="*/ 200 w 1642"/>
                <a:gd name="T25" fmla="*/ 0 h 1608"/>
                <a:gd name="T26" fmla="*/ 1478 w 1642"/>
                <a:gd name="T27" fmla="*/ 3 h 1608"/>
                <a:gd name="T28" fmla="*/ 1543 w 1642"/>
                <a:gd name="T29" fmla="*/ 27 h 1608"/>
                <a:gd name="T30" fmla="*/ 1594 w 1642"/>
                <a:gd name="T31" fmla="*/ 70 h 1608"/>
                <a:gd name="T32" fmla="*/ 1629 w 1642"/>
                <a:gd name="T33" fmla="*/ 129 h 1608"/>
                <a:gd name="T34" fmla="*/ 1642 w 1642"/>
                <a:gd name="T35" fmla="*/ 198 h 1608"/>
                <a:gd name="T36" fmla="*/ 1639 w 1642"/>
                <a:gd name="T37" fmla="*/ 1124 h 1608"/>
                <a:gd name="T38" fmla="*/ 1615 w 1642"/>
                <a:gd name="T39" fmla="*/ 1188 h 1608"/>
                <a:gd name="T40" fmla="*/ 1571 w 1642"/>
                <a:gd name="T41" fmla="*/ 1241 h 1608"/>
                <a:gd name="T42" fmla="*/ 1512 w 1642"/>
                <a:gd name="T43" fmla="*/ 1274 h 1608"/>
                <a:gd name="T44" fmla="*/ 1443 w 1642"/>
                <a:gd name="T45" fmla="*/ 1287 h 1608"/>
                <a:gd name="T46" fmla="*/ 891 w 1642"/>
                <a:gd name="T47" fmla="*/ 1468 h 1608"/>
                <a:gd name="T48" fmla="*/ 1090 w 1642"/>
                <a:gd name="T49" fmla="*/ 1470 h 1608"/>
                <a:gd name="T50" fmla="*/ 1121 w 1642"/>
                <a:gd name="T51" fmla="*/ 1488 h 1608"/>
                <a:gd name="T52" fmla="*/ 1139 w 1642"/>
                <a:gd name="T53" fmla="*/ 1519 h 1608"/>
                <a:gd name="T54" fmla="*/ 1139 w 1642"/>
                <a:gd name="T55" fmla="*/ 1556 h 1608"/>
                <a:gd name="T56" fmla="*/ 1121 w 1642"/>
                <a:gd name="T57" fmla="*/ 1588 h 1608"/>
                <a:gd name="T58" fmla="*/ 1090 w 1642"/>
                <a:gd name="T59" fmla="*/ 1605 h 1608"/>
                <a:gd name="T60" fmla="*/ 572 w 1642"/>
                <a:gd name="T61" fmla="*/ 1608 h 1608"/>
                <a:gd name="T62" fmla="*/ 536 w 1642"/>
                <a:gd name="T63" fmla="*/ 1598 h 1608"/>
                <a:gd name="T64" fmla="*/ 510 w 1642"/>
                <a:gd name="T65" fmla="*/ 1573 h 1608"/>
                <a:gd name="T66" fmla="*/ 501 w 1642"/>
                <a:gd name="T67" fmla="*/ 1537 h 1608"/>
                <a:gd name="T68" fmla="*/ 510 w 1642"/>
                <a:gd name="T69" fmla="*/ 1502 h 1608"/>
                <a:gd name="T70" fmla="*/ 536 w 1642"/>
                <a:gd name="T71" fmla="*/ 1477 h 1608"/>
                <a:gd name="T72" fmla="*/ 572 w 1642"/>
                <a:gd name="T73" fmla="*/ 1468 h 1608"/>
                <a:gd name="T74" fmla="*/ 751 w 1642"/>
                <a:gd name="T75" fmla="*/ 1287 h 1608"/>
                <a:gd name="T76" fmla="*/ 165 w 1642"/>
                <a:gd name="T77" fmla="*/ 1284 h 1608"/>
                <a:gd name="T78" fmla="*/ 99 w 1642"/>
                <a:gd name="T79" fmla="*/ 1260 h 1608"/>
                <a:gd name="T80" fmla="*/ 47 w 1642"/>
                <a:gd name="T81" fmla="*/ 1217 h 1608"/>
                <a:gd name="T82" fmla="*/ 13 w 1642"/>
                <a:gd name="T83" fmla="*/ 1158 h 1608"/>
                <a:gd name="T84" fmla="*/ 0 w 1642"/>
                <a:gd name="T85" fmla="*/ 1088 h 1608"/>
                <a:gd name="T86" fmla="*/ 3 w 1642"/>
                <a:gd name="T87" fmla="*/ 163 h 1608"/>
                <a:gd name="T88" fmla="*/ 27 w 1642"/>
                <a:gd name="T89" fmla="*/ 98 h 1608"/>
                <a:gd name="T90" fmla="*/ 72 w 1642"/>
                <a:gd name="T91" fmla="*/ 47 h 1608"/>
                <a:gd name="T92" fmla="*/ 131 w 1642"/>
                <a:gd name="T93" fmla="*/ 12 h 1608"/>
                <a:gd name="T94" fmla="*/ 200 w 1642"/>
                <a:gd name="T95" fmla="*/ 0 h 1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42" h="1608">
                  <a:moveTo>
                    <a:pt x="199" y="139"/>
                  </a:moveTo>
                  <a:lnTo>
                    <a:pt x="180" y="143"/>
                  </a:lnTo>
                  <a:lnTo>
                    <a:pt x="165" y="151"/>
                  </a:lnTo>
                  <a:lnTo>
                    <a:pt x="152" y="164"/>
                  </a:lnTo>
                  <a:lnTo>
                    <a:pt x="143" y="179"/>
                  </a:lnTo>
                  <a:lnTo>
                    <a:pt x="140" y="198"/>
                  </a:lnTo>
                  <a:lnTo>
                    <a:pt x="140" y="1087"/>
                  </a:lnTo>
                  <a:lnTo>
                    <a:pt x="143" y="1106"/>
                  </a:lnTo>
                  <a:lnTo>
                    <a:pt x="152" y="1122"/>
                  </a:lnTo>
                  <a:lnTo>
                    <a:pt x="165" y="1135"/>
                  </a:lnTo>
                  <a:lnTo>
                    <a:pt x="180" y="1143"/>
                  </a:lnTo>
                  <a:lnTo>
                    <a:pt x="199" y="1146"/>
                  </a:lnTo>
                  <a:lnTo>
                    <a:pt x="1442" y="1146"/>
                  </a:lnTo>
                  <a:lnTo>
                    <a:pt x="1461" y="1143"/>
                  </a:lnTo>
                  <a:lnTo>
                    <a:pt x="1476" y="1135"/>
                  </a:lnTo>
                  <a:lnTo>
                    <a:pt x="1490" y="1122"/>
                  </a:lnTo>
                  <a:lnTo>
                    <a:pt x="1497" y="1106"/>
                  </a:lnTo>
                  <a:lnTo>
                    <a:pt x="1501" y="1087"/>
                  </a:lnTo>
                  <a:lnTo>
                    <a:pt x="1501" y="198"/>
                  </a:lnTo>
                  <a:lnTo>
                    <a:pt x="1497" y="179"/>
                  </a:lnTo>
                  <a:lnTo>
                    <a:pt x="1489" y="164"/>
                  </a:lnTo>
                  <a:lnTo>
                    <a:pt x="1476" y="150"/>
                  </a:lnTo>
                  <a:lnTo>
                    <a:pt x="1461" y="143"/>
                  </a:lnTo>
                  <a:lnTo>
                    <a:pt x="1442" y="139"/>
                  </a:lnTo>
                  <a:lnTo>
                    <a:pt x="199" y="139"/>
                  </a:lnTo>
                  <a:close/>
                  <a:moveTo>
                    <a:pt x="200" y="0"/>
                  </a:moveTo>
                  <a:lnTo>
                    <a:pt x="1443" y="0"/>
                  </a:lnTo>
                  <a:lnTo>
                    <a:pt x="1478" y="3"/>
                  </a:lnTo>
                  <a:lnTo>
                    <a:pt x="1512" y="12"/>
                  </a:lnTo>
                  <a:lnTo>
                    <a:pt x="1543" y="27"/>
                  </a:lnTo>
                  <a:lnTo>
                    <a:pt x="1570" y="46"/>
                  </a:lnTo>
                  <a:lnTo>
                    <a:pt x="1594" y="70"/>
                  </a:lnTo>
                  <a:lnTo>
                    <a:pt x="1615" y="97"/>
                  </a:lnTo>
                  <a:lnTo>
                    <a:pt x="1629" y="129"/>
                  </a:lnTo>
                  <a:lnTo>
                    <a:pt x="1639" y="163"/>
                  </a:lnTo>
                  <a:lnTo>
                    <a:pt x="1642" y="198"/>
                  </a:lnTo>
                  <a:lnTo>
                    <a:pt x="1642" y="1088"/>
                  </a:lnTo>
                  <a:lnTo>
                    <a:pt x="1639" y="1124"/>
                  </a:lnTo>
                  <a:lnTo>
                    <a:pt x="1629" y="1158"/>
                  </a:lnTo>
                  <a:lnTo>
                    <a:pt x="1615" y="1188"/>
                  </a:lnTo>
                  <a:lnTo>
                    <a:pt x="1596" y="1217"/>
                  </a:lnTo>
                  <a:lnTo>
                    <a:pt x="1571" y="1241"/>
                  </a:lnTo>
                  <a:lnTo>
                    <a:pt x="1544" y="1260"/>
                  </a:lnTo>
                  <a:lnTo>
                    <a:pt x="1512" y="1274"/>
                  </a:lnTo>
                  <a:lnTo>
                    <a:pt x="1478" y="1284"/>
                  </a:lnTo>
                  <a:lnTo>
                    <a:pt x="1443" y="1287"/>
                  </a:lnTo>
                  <a:lnTo>
                    <a:pt x="891" y="1287"/>
                  </a:lnTo>
                  <a:lnTo>
                    <a:pt x="891" y="1468"/>
                  </a:lnTo>
                  <a:lnTo>
                    <a:pt x="1071" y="1468"/>
                  </a:lnTo>
                  <a:lnTo>
                    <a:pt x="1090" y="1470"/>
                  </a:lnTo>
                  <a:lnTo>
                    <a:pt x="1107" y="1477"/>
                  </a:lnTo>
                  <a:lnTo>
                    <a:pt x="1121" y="1488"/>
                  </a:lnTo>
                  <a:lnTo>
                    <a:pt x="1132" y="1502"/>
                  </a:lnTo>
                  <a:lnTo>
                    <a:pt x="1139" y="1519"/>
                  </a:lnTo>
                  <a:lnTo>
                    <a:pt x="1142" y="1537"/>
                  </a:lnTo>
                  <a:lnTo>
                    <a:pt x="1139" y="1556"/>
                  </a:lnTo>
                  <a:lnTo>
                    <a:pt x="1132" y="1573"/>
                  </a:lnTo>
                  <a:lnTo>
                    <a:pt x="1121" y="1588"/>
                  </a:lnTo>
                  <a:lnTo>
                    <a:pt x="1107" y="1598"/>
                  </a:lnTo>
                  <a:lnTo>
                    <a:pt x="1090" y="1605"/>
                  </a:lnTo>
                  <a:lnTo>
                    <a:pt x="1071" y="1608"/>
                  </a:lnTo>
                  <a:lnTo>
                    <a:pt x="572" y="1608"/>
                  </a:lnTo>
                  <a:lnTo>
                    <a:pt x="553" y="1605"/>
                  </a:lnTo>
                  <a:lnTo>
                    <a:pt x="536" y="1598"/>
                  </a:lnTo>
                  <a:lnTo>
                    <a:pt x="522" y="1588"/>
                  </a:lnTo>
                  <a:lnTo>
                    <a:pt x="510" y="1573"/>
                  </a:lnTo>
                  <a:lnTo>
                    <a:pt x="503" y="1556"/>
                  </a:lnTo>
                  <a:lnTo>
                    <a:pt x="501" y="1537"/>
                  </a:lnTo>
                  <a:lnTo>
                    <a:pt x="503" y="1519"/>
                  </a:lnTo>
                  <a:lnTo>
                    <a:pt x="510" y="1502"/>
                  </a:lnTo>
                  <a:lnTo>
                    <a:pt x="522" y="1488"/>
                  </a:lnTo>
                  <a:lnTo>
                    <a:pt x="536" y="1477"/>
                  </a:lnTo>
                  <a:lnTo>
                    <a:pt x="553" y="1470"/>
                  </a:lnTo>
                  <a:lnTo>
                    <a:pt x="572" y="1468"/>
                  </a:lnTo>
                  <a:lnTo>
                    <a:pt x="751" y="1468"/>
                  </a:lnTo>
                  <a:lnTo>
                    <a:pt x="751" y="1287"/>
                  </a:lnTo>
                  <a:lnTo>
                    <a:pt x="200" y="1287"/>
                  </a:lnTo>
                  <a:lnTo>
                    <a:pt x="165" y="1284"/>
                  </a:lnTo>
                  <a:lnTo>
                    <a:pt x="131" y="1274"/>
                  </a:lnTo>
                  <a:lnTo>
                    <a:pt x="99" y="1260"/>
                  </a:lnTo>
                  <a:lnTo>
                    <a:pt x="72" y="1241"/>
                  </a:lnTo>
                  <a:lnTo>
                    <a:pt x="47" y="1217"/>
                  </a:lnTo>
                  <a:lnTo>
                    <a:pt x="27" y="1188"/>
                  </a:lnTo>
                  <a:lnTo>
                    <a:pt x="13" y="1158"/>
                  </a:lnTo>
                  <a:lnTo>
                    <a:pt x="3" y="1124"/>
                  </a:lnTo>
                  <a:lnTo>
                    <a:pt x="0" y="1088"/>
                  </a:lnTo>
                  <a:lnTo>
                    <a:pt x="0" y="198"/>
                  </a:lnTo>
                  <a:lnTo>
                    <a:pt x="3" y="163"/>
                  </a:lnTo>
                  <a:lnTo>
                    <a:pt x="13" y="129"/>
                  </a:lnTo>
                  <a:lnTo>
                    <a:pt x="27" y="98"/>
                  </a:lnTo>
                  <a:lnTo>
                    <a:pt x="47" y="70"/>
                  </a:lnTo>
                  <a:lnTo>
                    <a:pt x="72" y="47"/>
                  </a:lnTo>
                  <a:lnTo>
                    <a:pt x="99" y="27"/>
                  </a:lnTo>
                  <a:lnTo>
                    <a:pt x="131" y="12"/>
                  </a:lnTo>
                  <a:lnTo>
                    <a:pt x="165" y="3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147"/>
            <p:cNvSpPr/>
            <p:nvPr/>
          </p:nvSpPr>
          <p:spPr bwMode="auto">
            <a:xfrm>
              <a:off x="5667376" y="2782888"/>
              <a:ext cx="165100" cy="166688"/>
            </a:xfrm>
            <a:custGeom>
              <a:avLst/>
              <a:gdLst>
                <a:gd name="T0" fmla="*/ 70 w 1045"/>
                <a:gd name="T1" fmla="*/ 0 h 1050"/>
                <a:gd name="T2" fmla="*/ 750 w 1045"/>
                <a:gd name="T3" fmla="*/ 0 h 1050"/>
                <a:gd name="T4" fmla="*/ 769 w 1045"/>
                <a:gd name="T5" fmla="*/ 3 h 1050"/>
                <a:gd name="T6" fmla="*/ 786 w 1045"/>
                <a:gd name="T7" fmla="*/ 9 h 1050"/>
                <a:gd name="T8" fmla="*/ 800 w 1045"/>
                <a:gd name="T9" fmla="*/ 21 h 1050"/>
                <a:gd name="T10" fmla="*/ 812 w 1045"/>
                <a:gd name="T11" fmla="*/ 35 h 1050"/>
                <a:gd name="T12" fmla="*/ 818 w 1045"/>
                <a:gd name="T13" fmla="*/ 51 h 1050"/>
                <a:gd name="T14" fmla="*/ 821 w 1045"/>
                <a:gd name="T15" fmla="*/ 70 h 1050"/>
                <a:gd name="T16" fmla="*/ 821 w 1045"/>
                <a:gd name="T17" fmla="*/ 810 h 1050"/>
                <a:gd name="T18" fmla="*/ 924 w 1045"/>
                <a:gd name="T19" fmla="*/ 707 h 1050"/>
                <a:gd name="T20" fmla="*/ 939 w 1045"/>
                <a:gd name="T21" fmla="*/ 695 h 1050"/>
                <a:gd name="T22" fmla="*/ 956 w 1045"/>
                <a:gd name="T23" fmla="*/ 689 h 1050"/>
                <a:gd name="T24" fmla="*/ 974 w 1045"/>
                <a:gd name="T25" fmla="*/ 686 h 1050"/>
                <a:gd name="T26" fmla="*/ 992 w 1045"/>
                <a:gd name="T27" fmla="*/ 689 h 1050"/>
                <a:gd name="T28" fmla="*/ 1009 w 1045"/>
                <a:gd name="T29" fmla="*/ 695 h 1050"/>
                <a:gd name="T30" fmla="*/ 1024 w 1045"/>
                <a:gd name="T31" fmla="*/ 707 h 1050"/>
                <a:gd name="T32" fmla="*/ 1035 w 1045"/>
                <a:gd name="T33" fmla="*/ 722 h 1050"/>
                <a:gd name="T34" fmla="*/ 1043 w 1045"/>
                <a:gd name="T35" fmla="*/ 739 h 1050"/>
                <a:gd name="T36" fmla="*/ 1045 w 1045"/>
                <a:gd name="T37" fmla="*/ 756 h 1050"/>
                <a:gd name="T38" fmla="*/ 1043 w 1045"/>
                <a:gd name="T39" fmla="*/ 774 h 1050"/>
                <a:gd name="T40" fmla="*/ 1035 w 1045"/>
                <a:gd name="T41" fmla="*/ 791 h 1050"/>
                <a:gd name="T42" fmla="*/ 1024 w 1045"/>
                <a:gd name="T43" fmla="*/ 806 h 1050"/>
                <a:gd name="T44" fmla="*/ 800 w 1045"/>
                <a:gd name="T45" fmla="*/ 1030 h 1050"/>
                <a:gd name="T46" fmla="*/ 785 w 1045"/>
                <a:gd name="T47" fmla="*/ 1040 h 1050"/>
                <a:gd name="T48" fmla="*/ 768 w 1045"/>
                <a:gd name="T49" fmla="*/ 1048 h 1050"/>
                <a:gd name="T50" fmla="*/ 750 w 1045"/>
                <a:gd name="T51" fmla="*/ 1050 h 1050"/>
                <a:gd name="T52" fmla="*/ 733 w 1045"/>
                <a:gd name="T53" fmla="*/ 1048 h 1050"/>
                <a:gd name="T54" fmla="*/ 716 w 1045"/>
                <a:gd name="T55" fmla="*/ 1040 h 1050"/>
                <a:gd name="T56" fmla="*/ 701 w 1045"/>
                <a:gd name="T57" fmla="*/ 1030 h 1050"/>
                <a:gd name="T58" fmla="*/ 477 w 1045"/>
                <a:gd name="T59" fmla="*/ 806 h 1050"/>
                <a:gd name="T60" fmla="*/ 466 w 1045"/>
                <a:gd name="T61" fmla="*/ 791 h 1050"/>
                <a:gd name="T62" fmla="*/ 458 w 1045"/>
                <a:gd name="T63" fmla="*/ 774 h 1050"/>
                <a:gd name="T64" fmla="*/ 456 w 1045"/>
                <a:gd name="T65" fmla="*/ 756 h 1050"/>
                <a:gd name="T66" fmla="*/ 458 w 1045"/>
                <a:gd name="T67" fmla="*/ 739 h 1050"/>
                <a:gd name="T68" fmla="*/ 466 w 1045"/>
                <a:gd name="T69" fmla="*/ 722 h 1050"/>
                <a:gd name="T70" fmla="*/ 477 w 1045"/>
                <a:gd name="T71" fmla="*/ 707 h 1050"/>
                <a:gd name="T72" fmla="*/ 492 w 1045"/>
                <a:gd name="T73" fmla="*/ 695 h 1050"/>
                <a:gd name="T74" fmla="*/ 509 w 1045"/>
                <a:gd name="T75" fmla="*/ 689 h 1050"/>
                <a:gd name="T76" fmla="*/ 527 w 1045"/>
                <a:gd name="T77" fmla="*/ 686 h 1050"/>
                <a:gd name="T78" fmla="*/ 545 w 1045"/>
                <a:gd name="T79" fmla="*/ 689 h 1050"/>
                <a:gd name="T80" fmla="*/ 562 w 1045"/>
                <a:gd name="T81" fmla="*/ 695 h 1050"/>
                <a:gd name="T82" fmla="*/ 576 w 1045"/>
                <a:gd name="T83" fmla="*/ 707 h 1050"/>
                <a:gd name="T84" fmla="*/ 680 w 1045"/>
                <a:gd name="T85" fmla="*/ 810 h 1050"/>
                <a:gd name="T86" fmla="*/ 680 w 1045"/>
                <a:gd name="T87" fmla="*/ 141 h 1050"/>
                <a:gd name="T88" fmla="*/ 70 w 1045"/>
                <a:gd name="T89" fmla="*/ 141 h 1050"/>
                <a:gd name="T90" fmla="*/ 51 w 1045"/>
                <a:gd name="T91" fmla="*/ 137 h 1050"/>
                <a:gd name="T92" fmla="*/ 34 w 1045"/>
                <a:gd name="T93" fmla="*/ 131 h 1050"/>
                <a:gd name="T94" fmla="*/ 21 w 1045"/>
                <a:gd name="T95" fmla="*/ 120 h 1050"/>
                <a:gd name="T96" fmla="*/ 9 w 1045"/>
                <a:gd name="T97" fmla="*/ 106 h 1050"/>
                <a:gd name="T98" fmla="*/ 3 w 1045"/>
                <a:gd name="T99" fmla="*/ 89 h 1050"/>
                <a:gd name="T100" fmla="*/ 0 w 1045"/>
                <a:gd name="T101" fmla="*/ 70 h 1050"/>
                <a:gd name="T102" fmla="*/ 3 w 1045"/>
                <a:gd name="T103" fmla="*/ 51 h 1050"/>
                <a:gd name="T104" fmla="*/ 9 w 1045"/>
                <a:gd name="T105" fmla="*/ 35 h 1050"/>
                <a:gd name="T106" fmla="*/ 21 w 1045"/>
                <a:gd name="T107" fmla="*/ 21 h 1050"/>
                <a:gd name="T108" fmla="*/ 34 w 1045"/>
                <a:gd name="T109" fmla="*/ 9 h 1050"/>
                <a:gd name="T110" fmla="*/ 51 w 1045"/>
                <a:gd name="T111" fmla="*/ 3 h 1050"/>
                <a:gd name="T112" fmla="*/ 70 w 1045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5" h="1050">
                  <a:moveTo>
                    <a:pt x="70" y="0"/>
                  </a:moveTo>
                  <a:lnTo>
                    <a:pt x="750" y="0"/>
                  </a:lnTo>
                  <a:lnTo>
                    <a:pt x="769" y="3"/>
                  </a:lnTo>
                  <a:lnTo>
                    <a:pt x="786" y="9"/>
                  </a:lnTo>
                  <a:lnTo>
                    <a:pt x="800" y="21"/>
                  </a:lnTo>
                  <a:lnTo>
                    <a:pt x="812" y="35"/>
                  </a:lnTo>
                  <a:lnTo>
                    <a:pt x="818" y="51"/>
                  </a:lnTo>
                  <a:lnTo>
                    <a:pt x="821" y="70"/>
                  </a:lnTo>
                  <a:lnTo>
                    <a:pt x="821" y="810"/>
                  </a:lnTo>
                  <a:lnTo>
                    <a:pt x="924" y="707"/>
                  </a:lnTo>
                  <a:lnTo>
                    <a:pt x="939" y="695"/>
                  </a:lnTo>
                  <a:lnTo>
                    <a:pt x="956" y="689"/>
                  </a:lnTo>
                  <a:lnTo>
                    <a:pt x="974" y="686"/>
                  </a:lnTo>
                  <a:lnTo>
                    <a:pt x="992" y="689"/>
                  </a:lnTo>
                  <a:lnTo>
                    <a:pt x="1009" y="695"/>
                  </a:lnTo>
                  <a:lnTo>
                    <a:pt x="1024" y="707"/>
                  </a:lnTo>
                  <a:lnTo>
                    <a:pt x="1035" y="722"/>
                  </a:lnTo>
                  <a:lnTo>
                    <a:pt x="1043" y="739"/>
                  </a:lnTo>
                  <a:lnTo>
                    <a:pt x="1045" y="756"/>
                  </a:lnTo>
                  <a:lnTo>
                    <a:pt x="1043" y="774"/>
                  </a:lnTo>
                  <a:lnTo>
                    <a:pt x="1035" y="791"/>
                  </a:lnTo>
                  <a:lnTo>
                    <a:pt x="1024" y="806"/>
                  </a:lnTo>
                  <a:lnTo>
                    <a:pt x="800" y="1030"/>
                  </a:lnTo>
                  <a:lnTo>
                    <a:pt x="785" y="1040"/>
                  </a:lnTo>
                  <a:lnTo>
                    <a:pt x="768" y="1048"/>
                  </a:lnTo>
                  <a:lnTo>
                    <a:pt x="750" y="1050"/>
                  </a:lnTo>
                  <a:lnTo>
                    <a:pt x="733" y="1048"/>
                  </a:lnTo>
                  <a:lnTo>
                    <a:pt x="716" y="1040"/>
                  </a:lnTo>
                  <a:lnTo>
                    <a:pt x="701" y="1030"/>
                  </a:lnTo>
                  <a:lnTo>
                    <a:pt x="477" y="806"/>
                  </a:lnTo>
                  <a:lnTo>
                    <a:pt x="466" y="791"/>
                  </a:lnTo>
                  <a:lnTo>
                    <a:pt x="458" y="774"/>
                  </a:lnTo>
                  <a:lnTo>
                    <a:pt x="456" y="756"/>
                  </a:lnTo>
                  <a:lnTo>
                    <a:pt x="458" y="739"/>
                  </a:lnTo>
                  <a:lnTo>
                    <a:pt x="466" y="722"/>
                  </a:lnTo>
                  <a:lnTo>
                    <a:pt x="477" y="707"/>
                  </a:lnTo>
                  <a:lnTo>
                    <a:pt x="492" y="695"/>
                  </a:lnTo>
                  <a:lnTo>
                    <a:pt x="509" y="689"/>
                  </a:lnTo>
                  <a:lnTo>
                    <a:pt x="527" y="686"/>
                  </a:lnTo>
                  <a:lnTo>
                    <a:pt x="545" y="689"/>
                  </a:lnTo>
                  <a:lnTo>
                    <a:pt x="562" y="695"/>
                  </a:lnTo>
                  <a:lnTo>
                    <a:pt x="576" y="707"/>
                  </a:lnTo>
                  <a:lnTo>
                    <a:pt x="680" y="810"/>
                  </a:lnTo>
                  <a:lnTo>
                    <a:pt x="680" y="141"/>
                  </a:lnTo>
                  <a:lnTo>
                    <a:pt x="70" y="141"/>
                  </a:lnTo>
                  <a:lnTo>
                    <a:pt x="51" y="137"/>
                  </a:lnTo>
                  <a:lnTo>
                    <a:pt x="34" y="131"/>
                  </a:lnTo>
                  <a:lnTo>
                    <a:pt x="21" y="120"/>
                  </a:lnTo>
                  <a:lnTo>
                    <a:pt x="9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4" y="9"/>
                  </a:lnTo>
                  <a:lnTo>
                    <a:pt x="51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148"/>
            <p:cNvSpPr/>
            <p:nvPr/>
          </p:nvSpPr>
          <p:spPr bwMode="auto">
            <a:xfrm>
              <a:off x="5448301" y="2986088"/>
              <a:ext cx="165100" cy="166688"/>
            </a:xfrm>
            <a:custGeom>
              <a:avLst/>
              <a:gdLst>
                <a:gd name="T0" fmla="*/ 294 w 1044"/>
                <a:gd name="T1" fmla="*/ 0 h 1050"/>
                <a:gd name="T2" fmla="*/ 311 w 1044"/>
                <a:gd name="T3" fmla="*/ 2 h 1050"/>
                <a:gd name="T4" fmla="*/ 328 w 1044"/>
                <a:gd name="T5" fmla="*/ 9 h 1050"/>
                <a:gd name="T6" fmla="*/ 344 w 1044"/>
                <a:gd name="T7" fmla="*/ 20 h 1050"/>
                <a:gd name="T8" fmla="*/ 568 w 1044"/>
                <a:gd name="T9" fmla="*/ 244 h 1050"/>
                <a:gd name="T10" fmla="*/ 579 w 1044"/>
                <a:gd name="T11" fmla="*/ 258 h 1050"/>
                <a:gd name="T12" fmla="*/ 586 w 1044"/>
                <a:gd name="T13" fmla="*/ 275 h 1050"/>
                <a:gd name="T14" fmla="*/ 589 w 1044"/>
                <a:gd name="T15" fmla="*/ 293 h 1050"/>
                <a:gd name="T16" fmla="*/ 586 w 1044"/>
                <a:gd name="T17" fmla="*/ 311 h 1050"/>
                <a:gd name="T18" fmla="*/ 579 w 1044"/>
                <a:gd name="T19" fmla="*/ 328 h 1050"/>
                <a:gd name="T20" fmla="*/ 568 w 1044"/>
                <a:gd name="T21" fmla="*/ 342 h 1050"/>
                <a:gd name="T22" fmla="*/ 553 w 1044"/>
                <a:gd name="T23" fmla="*/ 354 h 1050"/>
                <a:gd name="T24" fmla="*/ 536 w 1044"/>
                <a:gd name="T25" fmla="*/ 360 h 1050"/>
                <a:gd name="T26" fmla="*/ 518 w 1044"/>
                <a:gd name="T27" fmla="*/ 362 h 1050"/>
                <a:gd name="T28" fmla="*/ 500 w 1044"/>
                <a:gd name="T29" fmla="*/ 360 h 1050"/>
                <a:gd name="T30" fmla="*/ 483 w 1044"/>
                <a:gd name="T31" fmla="*/ 354 h 1050"/>
                <a:gd name="T32" fmla="*/ 468 w 1044"/>
                <a:gd name="T33" fmla="*/ 342 h 1050"/>
                <a:gd name="T34" fmla="*/ 364 w 1044"/>
                <a:gd name="T35" fmla="*/ 239 h 1050"/>
                <a:gd name="T36" fmla="*/ 364 w 1044"/>
                <a:gd name="T37" fmla="*/ 909 h 1050"/>
                <a:gd name="T38" fmla="*/ 975 w 1044"/>
                <a:gd name="T39" fmla="*/ 909 h 1050"/>
                <a:gd name="T40" fmla="*/ 993 w 1044"/>
                <a:gd name="T41" fmla="*/ 912 h 1050"/>
                <a:gd name="T42" fmla="*/ 1009 w 1044"/>
                <a:gd name="T43" fmla="*/ 918 h 1050"/>
                <a:gd name="T44" fmla="*/ 1024 w 1044"/>
                <a:gd name="T45" fmla="*/ 930 h 1050"/>
                <a:gd name="T46" fmla="*/ 1035 w 1044"/>
                <a:gd name="T47" fmla="*/ 943 h 1050"/>
                <a:gd name="T48" fmla="*/ 1042 w 1044"/>
                <a:gd name="T49" fmla="*/ 960 h 1050"/>
                <a:gd name="T50" fmla="*/ 1044 w 1044"/>
                <a:gd name="T51" fmla="*/ 979 h 1050"/>
                <a:gd name="T52" fmla="*/ 1042 w 1044"/>
                <a:gd name="T53" fmla="*/ 998 h 1050"/>
                <a:gd name="T54" fmla="*/ 1035 w 1044"/>
                <a:gd name="T55" fmla="*/ 1015 h 1050"/>
                <a:gd name="T56" fmla="*/ 1024 w 1044"/>
                <a:gd name="T57" fmla="*/ 1029 h 1050"/>
                <a:gd name="T58" fmla="*/ 1009 w 1044"/>
                <a:gd name="T59" fmla="*/ 1040 h 1050"/>
                <a:gd name="T60" fmla="*/ 994 w 1044"/>
                <a:gd name="T61" fmla="*/ 1046 h 1050"/>
                <a:gd name="T62" fmla="*/ 975 w 1044"/>
                <a:gd name="T63" fmla="*/ 1050 h 1050"/>
                <a:gd name="T64" fmla="*/ 294 w 1044"/>
                <a:gd name="T65" fmla="*/ 1050 h 1050"/>
                <a:gd name="T66" fmla="*/ 276 w 1044"/>
                <a:gd name="T67" fmla="*/ 1046 h 1050"/>
                <a:gd name="T68" fmla="*/ 259 w 1044"/>
                <a:gd name="T69" fmla="*/ 1040 h 1050"/>
                <a:gd name="T70" fmla="*/ 244 w 1044"/>
                <a:gd name="T71" fmla="*/ 1029 h 1050"/>
                <a:gd name="T72" fmla="*/ 233 w 1044"/>
                <a:gd name="T73" fmla="*/ 1015 h 1050"/>
                <a:gd name="T74" fmla="*/ 226 w 1044"/>
                <a:gd name="T75" fmla="*/ 998 h 1050"/>
                <a:gd name="T76" fmla="*/ 224 w 1044"/>
                <a:gd name="T77" fmla="*/ 979 h 1050"/>
                <a:gd name="T78" fmla="*/ 224 w 1044"/>
                <a:gd name="T79" fmla="*/ 239 h 1050"/>
                <a:gd name="T80" fmla="*/ 120 w 1044"/>
                <a:gd name="T81" fmla="*/ 342 h 1050"/>
                <a:gd name="T82" fmla="*/ 105 w 1044"/>
                <a:gd name="T83" fmla="*/ 354 h 1050"/>
                <a:gd name="T84" fmla="*/ 88 w 1044"/>
                <a:gd name="T85" fmla="*/ 360 h 1050"/>
                <a:gd name="T86" fmla="*/ 70 w 1044"/>
                <a:gd name="T87" fmla="*/ 363 h 1050"/>
                <a:gd name="T88" fmla="*/ 53 w 1044"/>
                <a:gd name="T89" fmla="*/ 360 h 1050"/>
                <a:gd name="T90" fmla="*/ 36 w 1044"/>
                <a:gd name="T91" fmla="*/ 354 h 1050"/>
                <a:gd name="T92" fmla="*/ 20 w 1044"/>
                <a:gd name="T93" fmla="*/ 342 h 1050"/>
                <a:gd name="T94" fmla="*/ 9 w 1044"/>
                <a:gd name="T95" fmla="*/ 328 h 1050"/>
                <a:gd name="T96" fmla="*/ 2 w 1044"/>
                <a:gd name="T97" fmla="*/ 311 h 1050"/>
                <a:gd name="T98" fmla="*/ 0 w 1044"/>
                <a:gd name="T99" fmla="*/ 293 h 1050"/>
                <a:gd name="T100" fmla="*/ 2 w 1044"/>
                <a:gd name="T101" fmla="*/ 275 h 1050"/>
                <a:gd name="T102" fmla="*/ 9 w 1044"/>
                <a:gd name="T103" fmla="*/ 258 h 1050"/>
                <a:gd name="T104" fmla="*/ 20 w 1044"/>
                <a:gd name="T105" fmla="*/ 244 h 1050"/>
                <a:gd name="T106" fmla="*/ 244 w 1044"/>
                <a:gd name="T107" fmla="*/ 20 h 1050"/>
                <a:gd name="T108" fmla="*/ 260 w 1044"/>
                <a:gd name="T109" fmla="*/ 9 h 1050"/>
                <a:gd name="T110" fmla="*/ 277 w 1044"/>
                <a:gd name="T111" fmla="*/ 2 h 1050"/>
                <a:gd name="T112" fmla="*/ 294 w 1044"/>
                <a:gd name="T113" fmla="*/ 0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4" h="1050">
                  <a:moveTo>
                    <a:pt x="294" y="0"/>
                  </a:moveTo>
                  <a:lnTo>
                    <a:pt x="311" y="2"/>
                  </a:lnTo>
                  <a:lnTo>
                    <a:pt x="328" y="9"/>
                  </a:lnTo>
                  <a:lnTo>
                    <a:pt x="344" y="20"/>
                  </a:lnTo>
                  <a:lnTo>
                    <a:pt x="568" y="244"/>
                  </a:lnTo>
                  <a:lnTo>
                    <a:pt x="579" y="258"/>
                  </a:lnTo>
                  <a:lnTo>
                    <a:pt x="586" y="275"/>
                  </a:lnTo>
                  <a:lnTo>
                    <a:pt x="589" y="293"/>
                  </a:lnTo>
                  <a:lnTo>
                    <a:pt x="586" y="311"/>
                  </a:lnTo>
                  <a:lnTo>
                    <a:pt x="579" y="328"/>
                  </a:lnTo>
                  <a:lnTo>
                    <a:pt x="568" y="342"/>
                  </a:lnTo>
                  <a:lnTo>
                    <a:pt x="553" y="354"/>
                  </a:lnTo>
                  <a:lnTo>
                    <a:pt x="536" y="360"/>
                  </a:lnTo>
                  <a:lnTo>
                    <a:pt x="518" y="362"/>
                  </a:lnTo>
                  <a:lnTo>
                    <a:pt x="500" y="360"/>
                  </a:lnTo>
                  <a:lnTo>
                    <a:pt x="483" y="354"/>
                  </a:lnTo>
                  <a:lnTo>
                    <a:pt x="468" y="342"/>
                  </a:lnTo>
                  <a:lnTo>
                    <a:pt x="364" y="239"/>
                  </a:lnTo>
                  <a:lnTo>
                    <a:pt x="364" y="909"/>
                  </a:lnTo>
                  <a:lnTo>
                    <a:pt x="975" y="909"/>
                  </a:lnTo>
                  <a:lnTo>
                    <a:pt x="993" y="912"/>
                  </a:lnTo>
                  <a:lnTo>
                    <a:pt x="1009" y="918"/>
                  </a:lnTo>
                  <a:lnTo>
                    <a:pt x="1024" y="930"/>
                  </a:lnTo>
                  <a:lnTo>
                    <a:pt x="1035" y="943"/>
                  </a:lnTo>
                  <a:lnTo>
                    <a:pt x="1042" y="960"/>
                  </a:lnTo>
                  <a:lnTo>
                    <a:pt x="1044" y="979"/>
                  </a:lnTo>
                  <a:lnTo>
                    <a:pt x="1042" y="998"/>
                  </a:lnTo>
                  <a:lnTo>
                    <a:pt x="1035" y="1015"/>
                  </a:lnTo>
                  <a:lnTo>
                    <a:pt x="1024" y="1029"/>
                  </a:lnTo>
                  <a:lnTo>
                    <a:pt x="1009" y="1040"/>
                  </a:lnTo>
                  <a:lnTo>
                    <a:pt x="994" y="1046"/>
                  </a:lnTo>
                  <a:lnTo>
                    <a:pt x="975" y="1050"/>
                  </a:lnTo>
                  <a:lnTo>
                    <a:pt x="294" y="1050"/>
                  </a:lnTo>
                  <a:lnTo>
                    <a:pt x="276" y="1046"/>
                  </a:lnTo>
                  <a:lnTo>
                    <a:pt x="259" y="1040"/>
                  </a:lnTo>
                  <a:lnTo>
                    <a:pt x="244" y="1029"/>
                  </a:lnTo>
                  <a:lnTo>
                    <a:pt x="233" y="1015"/>
                  </a:lnTo>
                  <a:lnTo>
                    <a:pt x="226" y="998"/>
                  </a:lnTo>
                  <a:lnTo>
                    <a:pt x="224" y="979"/>
                  </a:lnTo>
                  <a:lnTo>
                    <a:pt x="224" y="239"/>
                  </a:lnTo>
                  <a:lnTo>
                    <a:pt x="120" y="342"/>
                  </a:lnTo>
                  <a:lnTo>
                    <a:pt x="105" y="354"/>
                  </a:lnTo>
                  <a:lnTo>
                    <a:pt x="88" y="360"/>
                  </a:lnTo>
                  <a:lnTo>
                    <a:pt x="70" y="363"/>
                  </a:lnTo>
                  <a:lnTo>
                    <a:pt x="53" y="360"/>
                  </a:lnTo>
                  <a:lnTo>
                    <a:pt x="36" y="354"/>
                  </a:lnTo>
                  <a:lnTo>
                    <a:pt x="20" y="342"/>
                  </a:lnTo>
                  <a:lnTo>
                    <a:pt x="9" y="328"/>
                  </a:lnTo>
                  <a:lnTo>
                    <a:pt x="2" y="311"/>
                  </a:lnTo>
                  <a:lnTo>
                    <a:pt x="0" y="293"/>
                  </a:lnTo>
                  <a:lnTo>
                    <a:pt x="2" y="275"/>
                  </a:lnTo>
                  <a:lnTo>
                    <a:pt x="9" y="258"/>
                  </a:lnTo>
                  <a:lnTo>
                    <a:pt x="20" y="244"/>
                  </a:lnTo>
                  <a:lnTo>
                    <a:pt x="244" y="20"/>
                  </a:lnTo>
                  <a:lnTo>
                    <a:pt x="260" y="9"/>
                  </a:lnTo>
                  <a:lnTo>
                    <a:pt x="277" y="2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556184" y="2227169"/>
            <a:ext cx="423862" cy="550863"/>
            <a:chOff x="725488" y="2690813"/>
            <a:chExt cx="423862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4" name="Freeform 183"/>
            <p:cNvSpPr/>
            <p:nvPr/>
          </p:nvSpPr>
          <p:spPr bwMode="auto">
            <a:xfrm>
              <a:off x="725488" y="2690813"/>
              <a:ext cx="423862" cy="455613"/>
            </a:xfrm>
            <a:custGeom>
              <a:avLst/>
              <a:gdLst>
                <a:gd name="T0" fmla="*/ 1507 w 2670"/>
                <a:gd name="T1" fmla="*/ 12 h 2869"/>
                <a:gd name="T2" fmla="*/ 1709 w 2670"/>
                <a:gd name="T3" fmla="*/ 104 h 2869"/>
                <a:gd name="T4" fmla="*/ 1857 w 2670"/>
                <a:gd name="T5" fmla="*/ 267 h 2869"/>
                <a:gd name="T6" fmla="*/ 1926 w 2670"/>
                <a:gd name="T7" fmla="*/ 480 h 2869"/>
                <a:gd name="T8" fmla="*/ 1921 w 2670"/>
                <a:gd name="T9" fmla="*/ 1131 h 2869"/>
                <a:gd name="T10" fmla="*/ 1852 w 2670"/>
                <a:gd name="T11" fmla="*/ 1260 h 2869"/>
                <a:gd name="T12" fmla="*/ 1876 w 2670"/>
                <a:gd name="T13" fmla="*/ 1750 h 2869"/>
                <a:gd name="T14" fmla="*/ 2025 w 2670"/>
                <a:gd name="T15" fmla="*/ 1833 h 2869"/>
                <a:gd name="T16" fmla="*/ 2221 w 2670"/>
                <a:gd name="T17" fmla="*/ 1952 h 2869"/>
                <a:gd name="T18" fmla="*/ 2441 w 2670"/>
                <a:gd name="T19" fmla="*/ 2106 h 2869"/>
                <a:gd name="T20" fmla="*/ 2609 w 2670"/>
                <a:gd name="T21" fmla="*/ 2253 h 2869"/>
                <a:gd name="T22" fmla="*/ 2668 w 2670"/>
                <a:gd name="T23" fmla="*/ 2402 h 2869"/>
                <a:gd name="T24" fmla="*/ 2660 w 2670"/>
                <a:gd name="T25" fmla="*/ 2835 h 2869"/>
                <a:gd name="T26" fmla="*/ 2600 w 2670"/>
                <a:gd name="T27" fmla="*/ 2868 h 2869"/>
                <a:gd name="T28" fmla="*/ 2540 w 2670"/>
                <a:gd name="T29" fmla="*/ 2835 h 2869"/>
                <a:gd name="T30" fmla="*/ 2527 w 2670"/>
                <a:gd name="T31" fmla="*/ 2410 h 2869"/>
                <a:gd name="T32" fmla="*/ 2463 w 2670"/>
                <a:gd name="T33" fmla="*/ 2302 h 2869"/>
                <a:gd name="T34" fmla="*/ 2252 w 2670"/>
                <a:gd name="T35" fmla="*/ 2143 h 2869"/>
                <a:gd name="T36" fmla="*/ 2052 w 2670"/>
                <a:gd name="T37" fmla="*/ 2012 h 2869"/>
                <a:gd name="T38" fmla="*/ 1885 w 2670"/>
                <a:gd name="T39" fmla="*/ 1914 h 2869"/>
                <a:gd name="T40" fmla="*/ 1770 w 2670"/>
                <a:gd name="T41" fmla="*/ 1853 h 2869"/>
                <a:gd name="T42" fmla="*/ 1705 w 2670"/>
                <a:gd name="T43" fmla="*/ 1811 h 2869"/>
                <a:gd name="T44" fmla="*/ 1685 w 2670"/>
                <a:gd name="T45" fmla="*/ 1252 h 2869"/>
                <a:gd name="T46" fmla="*/ 1717 w 2670"/>
                <a:gd name="T47" fmla="*/ 1194 h 2869"/>
                <a:gd name="T48" fmla="*/ 1780 w 2670"/>
                <a:gd name="T49" fmla="*/ 1110 h 2869"/>
                <a:gd name="T50" fmla="*/ 1787 w 2670"/>
                <a:gd name="T51" fmla="*/ 488 h 2869"/>
                <a:gd name="T52" fmla="*/ 1718 w 2670"/>
                <a:gd name="T53" fmla="*/ 311 h 2869"/>
                <a:gd name="T54" fmla="*/ 1578 w 2670"/>
                <a:gd name="T55" fmla="*/ 188 h 2869"/>
                <a:gd name="T56" fmla="*/ 1392 w 2670"/>
                <a:gd name="T57" fmla="*/ 140 h 2869"/>
                <a:gd name="T58" fmla="*/ 1135 w 2670"/>
                <a:gd name="T59" fmla="*/ 168 h 2869"/>
                <a:gd name="T60" fmla="*/ 982 w 2670"/>
                <a:gd name="T61" fmla="*/ 274 h 2869"/>
                <a:gd name="T62" fmla="*/ 894 w 2670"/>
                <a:gd name="T63" fmla="*/ 441 h 2869"/>
                <a:gd name="T64" fmla="*/ 883 w 2670"/>
                <a:gd name="T65" fmla="*/ 1085 h 2869"/>
                <a:gd name="T66" fmla="*/ 933 w 2670"/>
                <a:gd name="T67" fmla="*/ 1177 h 2869"/>
                <a:gd name="T68" fmla="*/ 983 w 2670"/>
                <a:gd name="T69" fmla="*/ 1235 h 2869"/>
                <a:gd name="T70" fmla="*/ 976 w 2670"/>
                <a:gd name="T71" fmla="*/ 1794 h 2869"/>
                <a:gd name="T72" fmla="*/ 919 w 2670"/>
                <a:gd name="T73" fmla="*/ 1844 h 2869"/>
                <a:gd name="T74" fmla="*/ 821 w 2670"/>
                <a:gd name="T75" fmla="*/ 1896 h 2869"/>
                <a:gd name="T76" fmla="*/ 664 w 2670"/>
                <a:gd name="T77" fmla="*/ 1985 h 2869"/>
                <a:gd name="T78" fmla="*/ 470 w 2670"/>
                <a:gd name="T79" fmla="*/ 2108 h 2869"/>
                <a:gd name="T80" fmla="*/ 259 w 2670"/>
                <a:gd name="T81" fmla="*/ 2261 h 2869"/>
                <a:gd name="T82" fmla="*/ 152 w 2670"/>
                <a:gd name="T83" fmla="*/ 2381 h 2869"/>
                <a:gd name="T84" fmla="*/ 139 w 2670"/>
                <a:gd name="T85" fmla="*/ 2818 h 2869"/>
                <a:gd name="T86" fmla="*/ 90 w 2670"/>
                <a:gd name="T87" fmla="*/ 2867 h 2869"/>
                <a:gd name="T88" fmla="*/ 21 w 2670"/>
                <a:gd name="T89" fmla="*/ 2849 h 2869"/>
                <a:gd name="T90" fmla="*/ 0 w 2670"/>
                <a:gd name="T91" fmla="*/ 2443 h 2869"/>
                <a:gd name="T92" fmla="*/ 40 w 2670"/>
                <a:gd name="T93" fmla="*/ 2288 h 2869"/>
                <a:gd name="T94" fmla="*/ 174 w 2670"/>
                <a:gd name="T95" fmla="*/ 2150 h 2869"/>
                <a:gd name="T96" fmla="*/ 397 w 2670"/>
                <a:gd name="T97" fmla="*/ 1988 h 2869"/>
                <a:gd name="T98" fmla="*/ 600 w 2670"/>
                <a:gd name="T99" fmla="*/ 1859 h 2869"/>
                <a:gd name="T100" fmla="*/ 764 w 2670"/>
                <a:gd name="T101" fmla="*/ 1767 h 2869"/>
                <a:gd name="T102" fmla="*/ 845 w 2670"/>
                <a:gd name="T103" fmla="*/ 1288 h 2869"/>
                <a:gd name="T104" fmla="*/ 760 w 2670"/>
                <a:gd name="T105" fmla="*/ 1167 h 2869"/>
                <a:gd name="T106" fmla="*/ 740 w 2670"/>
                <a:gd name="T107" fmla="*/ 538 h 2869"/>
                <a:gd name="T108" fmla="*/ 789 w 2670"/>
                <a:gd name="T109" fmla="*/ 316 h 2869"/>
                <a:gd name="T110" fmla="*/ 918 w 2670"/>
                <a:gd name="T111" fmla="*/ 139 h 2869"/>
                <a:gd name="T112" fmla="*/ 1109 w 2670"/>
                <a:gd name="T113" fmla="*/ 28 h 2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70" h="2869">
                  <a:moveTo>
                    <a:pt x="1279" y="0"/>
                  </a:moveTo>
                  <a:lnTo>
                    <a:pt x="1392" y="0"/>
                  </a:lnTo>
                  <a:lnTo>
                    <a:pt x="1450" y="4"/>
                  </a:lnTo>
                  <a:lnTo>
                    <a:pt x="1507" y="12"/>
                  </a:lnTo>
                  <a:lnTo>
                    <a:pt x="1561" y="28"/>
                  </a:lnTo>
                  <a:lnTo>
                    <a:pt x="1614" y="48"/>
                  </a:lnTo>
                  <a:lnTo>
                    <a:pt x="1663" y="73"/>
                  </a:lnTo>
                  <a:lnTo>
                    <a:pt x="1709" y="104"/>
                  </a:lnTo>
                  <a:lnTo>
                    <a:pt x="1752" y="139"/>
                  </a:lnTo>
                  <a:lnTo>
                    <a:pt x="1791" y="178"/>
                  </a:lnTo>
                  <a:lnTo>
                    <a:pt x="1826" y="221"/>
                  </a:lnTo>
                  <a:lnTo>
                    <a:pt x="1857" y="267"/>
                  </a:lnTo>
                  <a:lnTo>
                    <a:pt x="1882" y="316"/>
                  </a:lnTo>
                  <a:lnTo>
                    <a:pt x="1902" y="369"/>
                  </a:lnTo>
                  <a:lnTo>
                    <a:pt x="1918" y="423"/>
                  </a:lnTo>
                  <a:lnTo>
                    <a:pt x="1926" y="480"/>
                  </a:lnTo>
                  <a:lnTo>
                    <a:pt x="1930" y="538"/>
                  </a:lnTo>
                  <a:lnTo>
                    <a:pt x="1930" y="1057"/>
                  </a:lnTo>
                  <a:lnTo>
                    <a:pt x="1928" y="1095"/>
                  </a:lnTo>
                  <a:lnTo>
                    <a:pt x="1921" y="1131"/>
                  </a:lnTo>
                  <a:lnTo>
                    <a:pt x="1910" y="1167"/>
                  </a:lnTo>
                  <a:lnTo>
                    <a:pt x="1895" y="1200"/>
                  </a:lnTo>
                  <a:lnTo>
                    <a:pt x="1876" y="1232"/>
                  </a:lnTo>
                  <a:lnTo>
                    <a:pt x="1852" y="1260"/>
                  </a:lnTo>
                  <a:lnTo>
                    <a:pt x="1826" y="1287"/>
                  </a:lnTo>
                  <a:lnTo>
                    <a:pt x="1826" y="1724"/>
                  </a:lnTo>
                  <a:lnTo>
                    <a:pt x="1848" y="1735"/>
                  </a:lnTo>
                  <a:lnTo>
                    <a:pt x="1876" y="1750"/>
                  </a:lnTo>
                  <a:lnTo>
                    <a:pt x="1907" y="1767"/>
                  </a:lnTo>
                  <a:lnTo>
                    <a:pt x="1943" y="1786"/>
                  </a:lnTo>
                  <a:lnTo>
                    <a:pt x="1983" y="1808"/>
                  </a:lnTo>
                  <a:lnTo>
                    <a:pt x="2025" y="1833"/>
                  </a:lnTo>
                  <a:lnTo>
                    <a:pt x="2070" y="1859"/>
                  </a:lnTo>
                  <a:lnTo>
                    <a:pt x="2118" y="1888"/>
                  </a:lnTo>
                  <a:lnTo>
                    <a:pt x="2169" y="1918"/>
                  </a:lnTo>
                  <a:lnTo>
                    <a:pt x="2221" y="1952"/>
                  </a:lnTo>
                  <a:lnTo>
                    <a:pt x="2274" y="1987"/>
                  </a:lnTo>
                  <a:lnTo>
                    <a:pt x="2329" y="2025"/>
                  </a:lnTo>
                  <a:lnTo>
                    <a:pt x="2385" y="2064"/>
                  </a:lnTo>
                  <a:lnTo>
                    <a:pt x="2441" y="2106"/>
                  </a:lnTo>
                  <a:lnTo>
                    <a:pt x="2497" y="2149"/>
                  </a:lnTo>
                  <a:lnTo>
                    <a:pt x="2553" y="2195"/>
                  </a:lnTo>
                  <a:lnTo>
                    <a:pt x="2583" y="2222"/>
                  </a:lnTo>
                  <a:lnTo>
                    <a:pt x="2609" y="2253"/>
                  </a:lnTo>
                  <a:lnTo>
                    <a:pt x="2631" y="2287"/>
                  </a:lnTo>
                  <a:lnTo>
                    <a:pt x="2648" y="2324"/>
                  </a:lnTo>
                  <a:lnTo>
                    <a:pt x="2660" y="2362"/>
                  </a:lnTo>
                  <a:lnTo>
                    <a:pt x="2668" y="2402"/>
                  </a:lnTo>
                  <a:lnTo>
                    <a:pt x="2670" y="2443"/>
                  </a:lnTo>
                  <a:lnTo>
                    <a:pt x="2670" y="2799"/>
                  </a:lnTo>
                  <a:lnTo>
                    <a:pt x="2668" y="2818"/>
                  </a:lnTo>
                  <a:lnTo>
                    <a:pt x="2660" y="2835"/>
                  </a:lnTo>
                  <a:lnTo>
                    <a:pt x="2650" y="2848"/>
                  </a:lnTo>
                  <a:lnTo>
                    <a:pt x="2635" y="2859"/>
                  </a:lnTo>
                  <a:lnTo>
                    <a:pt x="2619" y="2866"/>
                  </a:lnTo>
                  <a:lnTo>
                    <a:pt x="2600" y="2868"/>
                  </a:lnTo>
                  <a:lnTo>
                    <a:pt x="2581" y="2866"/>
                  </a:lnTo>
                  <a:lnTo>
                    <a:pt x="2564" y="2859"/>
                  </a:lnTo>
                  <a:lnTo>
                    <a:pt x="2550" y="2848"/>
                  </a:lnTo>
                  <a:lnTo>
                    <a:pt x="2540" y="2835"/>
                  </a:lnTo>
                  <a:lnTo>
                    <a:pt x="2532" y="2818"/>
                  </a:lnTo>
                  <a:lnTo>
                    <a:pt x="2530" y="2799"/>
                  </a:lnTo>
                  <a:lnTo>
                    <a:pt x="2530" y="2443"/>
                  </a:lnTo>
                  <a:lnTo>
                    <a:pt x="2527" y="2410"/>
                  </a:lnTo>
                  <a:lnTo>
                    <a:pt x="2518" y="2380"/>
                  </a:lnTo>
                  <a:lnTo>
                    <a:pt x="2505" y="2351"/>
                  </a:lnTo>
                  <a:lnTo>
                    <a:pt x="2487" y="2325"/>
                  </a:lnTo>
                  <a:lnTo>
                    <a:pt x="2463" y="2302"/>
                  </a:lnTo>
                  <a:lnTo>
                    <a:pt x="2410" y="2260"/>
                  </a:lnTo>
                  <a:lnTo>
                    <a:pt x="2358" y="2219"/>
                  </a:lnTo>
                  <a:lnTo>
                    <a:pt x="2305" y="2180"/>
                  </a:lnTo>
                  <a:lnTo>
                    <a:pt x="2252" y="2143"/>
                  </a:lnTo>
                  <a:lnTo>
                    <a:pt x="2200" y="2107"/>
                  </a:lnTo>
                  <a:lnTo>
                    <a:pt x="2150" y="2073"/>
                  </a:lnTo>
                  <a:lnTo>
                    <a:pt x="2100" y="2041"/>
                  </a:lnTo>
                  <a:lnTo>
                    <a:pt x="2052" y="2012"/>
                  </a:lnTo>
                  <a:lnTo>
                    <a:pt x="2007" y="1984"/>
                  </a:lnTo>
                  <a:lnTo>
                    <a:pt x="1964" y="1959"/>
                  </a:lnTo>
                  <a:lnTo>
                    <a:pt x="1922" y="1935"/>
                  </a:lnTo>
                  <a:lnTo>
                    <a:pt x="1885" y="1914"/>
                  </a:lnTo>
                  <a:lnTo>
                    <a:pt x="1850" y="1895"/>
                  </a:lnTo>
                  <a:lnTo>
                    <a:pt x="1819" y="1878"/>
                  </a:lnTo>
                  <a:lnTo>
                    <a:pt x="1792" y="1864"/>
                  </a:lnTo>
                  <a:lnTo>
                    <a:pt x="1770" y="1853"/>
                  </a:lnTo>
                  <a:lnTo>
                    <a:pt x="1752" y="1843"/>
                  </a:lnTo>
                  <a:lnTo>
                    <a:pt x="1738" y="1837"/>
                  </a:lnTo>
                  <a:lnTo>
                    <a:pt x="1720" y="1825"/>
                  </a:lnTo>
                  <a:lnTo>
                    <a:pt x="1705" y="1811"/>
                  </a:lnTo>
                  <a:lnTo>
                    <a:pt x="1695" y="1794"/>
                  </a:lnTo>
                  <a:lnTo>
                    <a:pt x="1687" y="1773"/>
                  </a:lnTo>
                  <a:lnTo>
                    <a:pt x="1685" y="1753"/>
                  </a:lnTo>
                  <a:lnTo>
                    <a:pt x="1685" y="1252"/>
                  </a:lnTo>
                  <a:lnTo>
                    <a:pt x="1687" y="1235"/>
                  </a:lnTo>
                  <a:lnTo>
                    <a:pt x="1693" y="1219"/>
                  </a:lnTo>
                  <a:lnTo>
                    <a:pt x="1703" y="1205"/>
                  </a:lnTo>
                  <a:lnTo>
                    <a:pt x="1717" y="1194"/>
                  </a:lnTo>
                  <a:lnTo>
                    <a:pt x="1738" y="1177"/>
                  </a:lnTo>
                  <a:lnTo>
                    <a:pt x="1756" y="1157"/>
                  </a:lnTo>
                  <a:lnTo>
                    <a:pt x="1770" y="1135"/>
                  </a:lnTo>
                  <a:lnTo>
                    <a:pt x="1780" y="1110"/>
                  </a:lnTo>
                  <a:lnTo>
                    <a:pt x="1788" y="1085"/>
                  </a:lnTo>
                  <a:lnTo>
                    <a:pt x="1790" y="1057"/>
                  </a:lnTo>
                  <a:lnTo>
                    <a:pt x="1790" y="538"/>
                  </a:lnTo>
                  <a:lnTo>
                    <a:pt x="1787" y="488"/>
                  </a:lnTo>
                  <a:lnTo>
                    <a:pt x="1777" y="441"/>
                  </a:lnTo>
                  <a:lnTo>
                    <a:pt x="1762" y="395"/>
                  </a:lnTo>
                  <a:lnTo>
                    <a:pt x="1743" y="352"/>
                  </a:lnTo>
                  <a:lnTo>
                    <a:pt x="1718" y="311"/>
                  </a:lnTo>
                  <a:lnTo>
                    <a:pt x="1689" y="274"/>
                  </a:lnTo>
                  <a:lnTo>
                    <a:pt x="1655" y="241"/>
                  </a:lnTo>
                  <a:lnTo>
                    <a:pt x="1618" y="212"/>
                  </a:lnTo>
                  <a:lnTo>
                    <a:pt x="1578" y="188"/>
                  </a:lnTo>
                  <a:lnTo>
                    <a:pt x="1535" y="168"/>
                  </a:lnTo>
                  <a:lnTo>
                    <a:pt x="1489" y="153"/>
                  </a:lnTo>
                  <a:lnTo>
                    <a:pt x="1441" y="143"/>
                  </a:lnTo>
                  <a:lnTo>
                    <a:pt x="1392" y="140"/>
                  </a:lnTo>
                  <a:lnTo>
                    <a:pt x="1279" y="140"/>
                  </a:lnTo>
                  <a:lnTo>
                    <a:pt x="1230" y="143"/>
                  </a:lnTo>
                  <a:lnTo>
                    <a:pt x="1182" y="153"/>
                  </a:lnTo>
                  <a:lnTo>
                    <a:pt x="1135" y="168"/>
                  </a:lnTo>
                  <a:lnTo>
                    <a:pt x="1092" y="188"/>
                  </a:lnTo>
                  <a:lnTo>
                    <a:pt x="1052" y="212"/>
                  </a:lnTo>
                  <a:lnTo>
                    <a:pt x="1015" y="241"/>
                  </a:lnTo>
                  <a:lnTo>
                    <a:pt x="982" y="274"/>
                  </a:lnTo>
                  <a:lnTo>
                    <a:pt x="953" y="311"/>
                  </a:lnTo>
                  <a:lnTo>
                    <a:pt x="928" y="352"/>
                  </a:lnTo>
                  <a:lnTo>
                    <a:pt x="908" y="395"/>
                  </a:lnTo>
                  <a:lnTo>
                    <a:pt x="894" y="441"/>
                  </a:lnTo>
                  <a:lnTo>
                    <a:pt x="884" y="488"/>
                  </a:lnTo>
                  <a:lnTo>
                    <a:pt x="881" y="538"/>
                  </a:lnTo>
                  <a:lnTo>
                    <a:pt x="881" y="1057"/>
                  </a:lnTo>
                  <a:lnTo>
                    <a:pt x="883" y="1085"/>
                  </a:lnTo>
                  <a:lnTo>
                    <a:pt x="890" y="1110"/>
                  </a:lnTo>
                  <a:lnTo>
                    <a:pt x="900" y="1135"/>
                  </a:lnTo>
                  <a:lnTo>
                    <a:pt x="915" y="1157"/>
                  </a:lnTo>
                  <a:lnTo>
                    <a:pt x="933" y="1177"/>
                  </a:lnTo>
                  <a:lnTo>
                    <a:pt x="954" y="1194"/>
                  </a:lnTo>
                  <a:lnTo>
                    <a:pt x="967" y="1205"/>
                  </a:lnTo>
                  <a:lnTo>
                    <a:pt x="977" y="1219"/>
                  </a:lnTo>
                  <a:lnTo>
                    <a:pt x="983" y="1235"/>
                  </a:lnTo>
                  <a:lnTo>
                    <a:pt x="985" y="1252"/>
                  </a:lnTo>
                  <a:lnTo>
                    <a:pt x="985" y="1753"/>
                  </a:lnTo>
                  <a:lnTo>
                    <a:pt x="983" y="1773"/>
                  </a:lnTo>
                  <a:lnTo>
                    <a:pt x="976" y="1794"/>
                  </a:lnTo>
                  <a:lnTo>
                    <a:pt x="965" y="1811"/>
                  </a:lnTo>
                  <a:lnTo>
                    <a:pt x="951" y="1825"/>
                  </a:lnTo>
                  <a:lnTo>
                    <a:pt x="933" y="1837"/>
                  </a:lnTo>
                  <a:lnTo>
                    <a:pt x="919" y="1844"/>
                  </a:lnTo>
                  <a:lnTo>
                    <a:pt x="901" y="1854"/>
                  </a:lnTo>
                  <a:lnTo>
                    <a:pt x="878" y="1866"/>
                  </a:lnTo>
                  <a:lnTo>
                    <a:pt x="851" y="1879"/>
                  </a:lnTo>
                  <a:lnTo>
                    <a:pt x="821" y="1896"/>
                  </a:lnTo>
                  <a:lnTo>
                    <a:pt x="786" y="1915"/>
                  </a:lnTo>
                  <a:lnTo>
                    <a:pt x="749" y="1936"/>
                  </a:lnTo>
                  <a:lnTo>
                    <a:pt x="707" y="1960"/>
                  </a:lnTo>
                  <a:lnTo>
                    <a:pt x="664" y="1985"/>
                  </a:lnTo>
                  <a:lnTo>
                    <a:pt x="618" y="2013"/>
                  </a:lnTo>
                  <a:lnTo>
                    <a:pt x="571" y="2042"/>
                  </a:lnTo>
                  <a:lnTo>
                    <a:pt x="521" y="2074"/>
                  </a:lnTo>
                  <a:lnTo>
                    <a:pt x="470" y="2108"/>
                  </a:lnTo>
                  <a:lnTo>
                    <a:pt x="418" y="2144"/>
                  </a:lnTo>
                  <a:lnTo>
                    <a:pt x="366" y="2181"/>
                  </a:lnTo>
                  <a:lnTo>
                    <a:pt x="313" y="2220"/>
                  </a:lnTo>
                  <a:lnTo>
                    <a:pt x="259" y="2261"/>
                  </a:lnTo>
                  <a:lnTo>
                    <a:pt x="206" y="2304"/>
                  </a:lnTo>
                  <a:lnTo>
                    <a:pt x="184" y="2326"/>
                  </a:lnTo>
                  <a:lnTo>
                    <a:pt x="165" y="2352"/>
                  </a:lnTo>
                  <a:lnTo>
                    <a:pt x="152" y="2381"/>
                  </a:lnTo>
                  <a:lnTo>
                    <a:pt x="144" y="2411"/>
                  </a:lnTo>
                  <a:lnTo>
                    <a:pt x="141" y="2443"/>
                  </a:lnTo>
                  <a:lnTo>
                    <a:pt x="141" y="2800"/>
                  </a:lnTo>
                  <a:lnTo>
                    <a:pt x="139" y="2818"/>
                  </a:lnTo>
                  <a:lnTo>
                    <a:pt x="131" y="2835"/>
                  </a:lnTo>
                  <a:lnTo>
                    <a:pt x="121" y="2849"/>
                  </a:lnTo>
                  <a:lnTo>
                    <a:pt x="106" y="2860"/>
                  </a:lnTo>
                  <a:lnTo>
                    <a:pt x="90" y="2867"/>
                  </a:lnTo>
                  <a:lnTo>
                    <a:pt x="71" y="2869"/>
                  </a:lnTo>
                  <a:lnTo>
                    <a:pt x="52" y="2867"/>
                  </a:lnTo>
                  <a:lnTo>
                    <a:pt x="35" y="2860"/>
                  </a:lnTo>
                  <a:lnTo>
                    <a:pt x="21" y="2849"/>
                  </a:lnTo>
                  <a:lnTo>
                    <a:pt x="9" y="2835"/>
                  </a:lnTo>
                  <a:lnTo>
                    <a:pt x="3" y="2818"/>
                  </a:lnTo>
                  <a:lnTo>
                    <a:pt x="0" y="2800"/>
                  </a:lnTo>
                  <a:lnTo>
                    <a:pt x="0" y="2443"/>
                  </a:lnTo>
                  <a:lnTo>
                    <a:pt x="3" y="2402"/>
                  </a:lnTo>
                  <a:lnTo>
                    <a:pt x="11" y="2363"/>
                  </a:lnTo>
                  <a:lnTo>
                    <a:pt x="23" y="2324"/>
                  </a:lnTo>
                  <a:lnTo>
                    <a:pt x="40" y="2288"/>
                  </a:lnTo>
                  <a:lnTo>
                    <a:pt x="61" y="2254"/>
                  </a:lnTo>
                  <a:lnTo>
                    <a:pt x="88" y="2223"/>
                  </a:lnTo>
                  <a:lnTo>
                    <a:pt x="118" y="2195"/>
                  </a:lnTo>
                  <a:lnTo>
                    <a:pt x="174" y="2150"/>
                  </a:lnTo>
                  <a:lnTo>
                    <a:pt x="230" y="2107"/>
                  </a:lnTo>
                  <a:lnTo>
                    <a:pt x="286" y="2065"/>
                  </a:lnTo>
                  <a:lnTo>
                    <a:pt x="342" y="2025"/>
                  </a:lnTo>
                  <a:lnTo>
                    <a:pt x="397" y="1988"/>
                  </a:lnTo>
                  <a:lnTo>
                    <a:pt x="450" y="1953"/>
                  </a:lnTo>
                  <a:lnTo>
                    <a:pt x="502" y="1919"/>
                  </a:lnTo>
                  <a:lnTo>
                    <a:pt x="553" y="1889"/>
                  </a:lnTo>
                  <a:lnTo>
                    <a:pt x="600" y="1859"/>
                  </a:lnTo>
                  <a:lnTo>
                    <a:pt x="646" y="1833"/>
                  </a:lnTo>
                  <a:lnTo>
                    <a:pt x="688" y="1808"/>
                  </a:lnTo>
                  <a:lnTo>
                    <a:pt x="728" y="1787"/>
                  </a:lnTo>
                  <a:lnTo>
                    <a:pt x="764" y="1767"/>
                  </a:lnTo>
                  <a:lnTo>
                    <a:pt x="795" y="1750"/>
                  </a:lnTo>
                  <a:lnTo>
                    <a:pt x="822" y="1736"/>
                  </a:lnTo>
                  <a:lnTo>
                    <a:pt x="845" y="1725"/>
                  </a:lnTo>
                  <a:lnTo>
                    <a:pt x="845" y="1288"/>
                  </a:lnTo>
                  <a:lnTo>
                    <a:pt x="819" y="1261"/>
                  </a:lnTo>
                  <a:lnTo>
                    <a:pt x="795" y="1232"/>
                  </a:lnTo>
                  <a:lnTo>
                    <a:pt x="776" y="1201"/>
                  </a:lnTo>
                  <a:lnTo>
                    <a:pt x="760" y="1167"/>
                  </a:lnTo>
                  <a:lnTo>
                    <a:pt x="750" y="1132"/>
                  </a:lnTo>
                  <a:lnTo>
                    <a:pt x="743" y="1095"/>
                  </a:lnTo>
                  <a:lnTo>
                    <a:pt x="740" y="1057"/>
                  </a:lnTo>
                  <a:lnTo>
                    <a:pt x="740" y="538"/>
                  </a:lnTo>
                  <a:lnTo>
                    <a:pt x="743" y="480"/>
                  </a:lnTo>
                  <a:lnTo>
                    <a:pt x="753" y="423"/>
                  </a:lnTo>
                  <a:lnTo>
                    <a:pt x="768" y="369"/>
                  </a:lnTo>
                  <a:lnTo>
                    <a:pt x="789" y="316"/>
                  </a:lnTo>
                  <a:lnTo>
                    <a:pt x="814" y="267"/>
                  </a:lnTo>
                  <a:lnTo>
                    <a:pt x="844" y="221"/>
                  </a:lnTo>
                  <a:lnTo>
                    <a:pt x="879" y="178"/>
                  </a:lnTo>
                  <a:lnTo>
                    <a:pt x="918" y="139"/>
                  </a:lnTo>
                  <a:lnTo>
                    <a:pt x="962" y="104"/>
                  </a:lnTo>
                  <a:lnTo>
                    <a:pt x="1007" y="73"/>
                  </a:lnTo>
                  <a:lnTo>
                    <a:pt x="1057" y="48"/>
                  </a:lnTo>
                  <a:lnTo>
                    <a:pt x="1109" y="28"/>
                  </a:lnTo>
                  <a:lnTo>
                    <a:pt x="1164" y="12"/>
                  </a:lnTo>
                  <a:lnTo>
                    <a:pt x="1221" y="4"/>
                  </a:lnTo>
                  <a:lnTo>
                    <a:pt x="1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184"/>
            <p:cNvSpPr>
              <a:spLocks noEditPoints="1"/>
            </p:cNvSpPr>
            <p:nvPr/>
          </p:nvSpPr>
          <p:spPr bwMode="auto">
            <a:xfrm>
              <a:off x="898525" y="2979738"/>
              <a:ext cx="77787" cy="261938"/>
            </a:xfrm>
            <a:custGeom>
              <a:avLst/>
              <a:gdLst>
                <a:gd name="T0" fmla="*/ 142 w 485"/>
                <a:gd name="T1" fmla="*/ 1399 h 1649"/>
                <a:gd name="T2" fmla="*/ 331 w 485"/>
                <a:gd name="T3" fmla="*/ 1397 h 1649"/>
                <a:gd name="T4" fmla="*/ 262 w 485"/>
                <a:gd name="T5" fmla="*/ 312 h 1649"/>
                <a:gd name="T6" fmla="*/ 215 w 485"/>
                <a:gd name="T7" fmla="*/ 311 h 1649"/>
                <a:gd name="T8" fmla="*/ 70 w 485"/>
                <a:gd name="T9" fmla="*/ 0 h 1649"/>
                <a:gd name="T10" fmla="*/ 106 w 485"/>
                <a:gd name="T11" fmla="*/ 10 h 1649"/>
                <a:gd name="T12" fmla="*/ 130 w 485"/>
                <a:gd name="T13" fmla="*/ 35 h 1649"/>
                <a:gd name="T14" fmla="*/ 140 w 485"/>
                <a:gd name="T15" fmla="*/ 71 h 1649"/>
                <a:gd name="T16" fmla="*/ 150 w 485"/>
                <a:gd name="T17" fmla="*/ 116 h 1649"/>
                <a:gd name="T18" fmla="*/ 179 w 485"/>
                <a:gd name="T19" fmla="*/ 151 h 1649"/>
                <a:gd name="T20" fmla="*/ 219 w 485"/>
                <a:gd name="T21" fmla="*/ 171 h 1649"/>
                <a:gd name="T22" fmla="*/ 263 w 485"/>
                <a:gd name="T23" fmla="*/ 171 h 1649"/>
                <a:gd name="T24" fmla="*/ 299 w 485"/>
                <a:gd name="T25" fmla="*/ 156 h 1649"/>
                <a:gd name="T26" fmla="*/ 307 w 485"/>
                <a:gd name="T27" fmla="*/ 148 h 1649"/>
                <a:gd name="T28" fmla="*/ 325 w 485"/>
                <a:gd name="T29" fmla="*/ 131 h 1649"/>
                <a:gd name="T30" fmla="*/ 341 w 485"/>
                <a:gd name="T31" fmla="*/ 92 h 1649"/>
                <a:gd name="T32" fmla="*/ 346 w 485"/>
                <a:gd name="T33" fmla="*/ 52 h 1649"/>
                <a:gd name="T34" fmla="*/ 364 w 485"/>
                <a:gd name="T35" fmla="*/ 22 h 1649"/>
                <a:gd name="T36" fmla="*/ 395 w 485"/>
                <a:gd name="T37" fmla="*/ 4 h 1649"/>
                <a:gd name="T38" fmla="*/ 432 w 485"/>
                <a:gd name="T39" fmla="*/ 4 h 1649"/>
                <a:gd name="T40" fmla="*/ 464 w 485"/>
                <a:gd name="T41" fmla="*/ 22 h 1649"/>
                <a:gd name="T42" fmla="*/ 482 w 485"/>
                <a:gd name="T43" fmla="*/ 52 h 1649"/>
                <a:gd name="T44" fmla="*/ 482 w 485"/>
                <a:gd name="T45" fmla="*/ 108 h 1649"/>
                <a:gd name="T46" fmla="*/ 461 w 485"/>
                <a:gd name="T47" fmla="*/ 177 h 1649"/>
                <a:gd name="T48" fmla="*/ 421 w 485"/>
                <a:gd name="T49" fmla="*/ 235 h 1649"/>
                <a:gd name="T50" fmla="*/ 474 w 485"/>
                <a:gd name="T51" fmla="*/ 1439 h 1649"/>
                <a:gd name="T52" fmla="*/ 462 w 485"/>
                <a:gd name="T53" fmla="*/ 1467 h 1649"/>
                <a:gd name="T54" fmla="*/ 284 w 485"/>
                <a:gd name="T55" fmla="*/ 1630 h 1649"/>
                <a:gd name="T56" fmla="*/ 254 w 485"/>
                <a:gd name="T57" fmla="*/ 1646 h 1649"/>
                <a:gd name="T58" fmla="*/ 221 w 485"/>
                <a:gd name="T59" fmla="*/ 1646 h 1649"/>
                <a:gd name="T60" fmla="*/ 191 w 485"/>
                <a:gd name="T61" fmla="*/ 1630 h 1649"/>
                <a:gd name="T62" fmla="*/ 15 w 485"/>
                <a:gd name="T63" fmla="*/ 1469 h 1649"/>
                <a:gd name="T64" fmla="*/ 3 w 485"/>
                <a:gd name="T65" fmla="*/ 1441 h 1649"/>
                <a:gd name="T66" fmla="*/ 54 w 485"/>
                <a:gd name="T67" fmla="*/ 223 h 1649"/>
                <a:gd name="T68" fmla="*/ 20 w 485"/>
                <a:gd name="T69" fmla="*/ 168 h 1649"/>
                <a:gd name="T70" fmla="*/ 2 w 485"/>
                <a:gd name="T71" fmla="*/ 105 h 1649"/>
                <a:gd name="T72" fmla="*/ 2 w 485"/>
                <a:gd name="T73" fmla="*/ 52 h 1649"/>
                <a:gd name="T74" fmla="*/ 20 w 485"/>
                <a:gd name="T75" fmla="*/ 22 h 1649"/>
                <a:gd name="T76" fmla="*/ 51 w 485"/>
                <a:gd name="T77" fmla="*/ 4 h 1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5" h="1649">
                  <a:moveTo>
                    <a:pt x="190" y="308"/>
                  </a:moveTo>
                  <a:lnTo>
                    <a:pt x="142" y="1399"/>
                  </a:lnTo>
                  <a:lnTo>
                    <a:pt x="236" y="1484"/>
                  </a:lnTo>
                  <a:lnTo>
                    <a:pt x="331" y="1397"/>
                  </a:lnTo>
                  <a:lnTo>
                    <a:pt x="282" y="310"/>
                  </a:lnTo>
                  <a:lnTo>
                    <a:pt x="262" y="312"/>
                  </a:lnTo>
                  <a:lnTo>
                    <a:pt x="240" y="314"/>
                  </a:lnTo>
                  <a:lnTo>
                    <a:pt x="215" y="311"/>
                  </a:lnTo>
                  <a:lnTo>
                    <a:pt x="190" y="308"/>
                  </a:lnTo>
                  <a:close/>
                  <a:moveTo>
                    <a:pt x="70" y="0"/>
                  </a:moveTo>
                  <a:lnTo>
                    <a:pt x="89" y="4"/>
                  </a:lnTo>
                  <a:lnTo>
                    <a:pt x="106" y="10"/>
                  </a:lnTo>
                  <a:lnTo>
                    <a:pt x="120" y="22"/>
                  </a:lnTo>
                  <a:lnTo>
                    <a:pt x="130" y="35"/>
                  </a:lnTo>
                  <a:lnTo>
                    <a:pt x="138" y="52"/>
                  </a:lnTo>
                  <a:lnTo>
                    <a:pt x="140" y="71"/>
                  </a:lnTo>
                  <a:lnTo>
                    <a:pt x="143" y="95"/>
                  </a:lnTo>
                  <a:lnTo>
                    <a:pt x="150" y="116"/>
                  </a:lnTo>
                  <a:lnTo>
                    <a:pt x="163" y="135"/>
                  </a:lnTo>
                  <a:lnTo>
                    <a:pt x="179" y="151"/>
                  </a:lnTo>
                  <a:lnTo>
                    <a:pt x="198" y="163"/>
                  </a:lnTo>
                  <a:lnTo>
                    <a:pt x="219" y="171"/>
                  </a:lnTo>
                  <a:lnTo>
                    <a:pt x="241" y="173"/>
                  </a:lnTo>
                  <a:lnTo>
                    <a:pt x="263" y="171"/>
                  </a:lnTo>
                  <a:lnTo>
                    <a:pt x="282" y="164"/>
                  </a:lnTo>
                  <a:lnTo>
                    <a:pt x="299" y="156"/>
                  </a:lnTo>
                  <a:lnTo>
                    <a:pt x="303" y="152"/>
                  </a:lnTo>
                  <a:lnTo>
                    <a:pt x="307" y="148"/>
                  </a:lnTo>
                  <a:lnTo>
                    <a:pt x="311" y="145"/>
                  </a:lnTo>
                  <a:lnTo>
                    <a:pt x="325" y="131"/>
                  </a:lnTo>
                  <a:lnTo>
                    <a:pt x="335" y="113"/>
                  </a:lnTo>
                  <a:lnTo>
                    <a:pt x="341" y="92"/>
                  </a:lnTo>
                  <a:lnTo>
                    <a:pt x="344" y="71"/>
                  </a:lnTo>
                  <a:lnTo>
                    <a:pt x="346" y="52"/>
                  </a:lnTo>
                  <a:lnTo>
                    <a:pt x="354" y="35"/>
                  </a:lnTo>
                  <a:lnTo>
                    <a:pt x="364" y="22"/>
                  </a:lnTo>
                  <a:lnTo>
                    <a:pt x="378" y="10"/>
                  </a:lnTo>
                  <a:lnTo>
                    <a:pt x="395" y="4"/>
                  </a:lnTo>
                  <a:lnTo>
                    <a:pt x="414" y="0"/>
                  </a:lnTo>
                  <a:lnTo>
                    <a:pt x="432" y="4"/>
                  </a:lnTo>
                  <a:lnTo>
                    <a:pt x="449" y="10"/>
                  </a:lnTo>
                  <a:lnTo>
                    <a:pt x="464" y="22"/>
                  </a:lnTo>
                  <a:lnTo>
                    <a:pt x="474" y="35"/>
                  </a:lnTo>
                  <a:lnTo>
                    <a:pt x="482" y="52"/>
                  </a:lnTo>
                  <a:lnTo>
                    <a:pt x="485" y="71"/>
                  </a:lnTo>
                  <a:lnTo>
                    <a:pt x="482" y="108"/>
                  </a:lnTo>
                  <a:lnTo>
                    <a:pt x="474" y="143"/>
                  </a:lnTo>
                  <a:lnTo>
                    <a:pt x="461" y="177"/>
                  </a:lnTo>
                  <a:lnTo>
                    <a:pt x="443" y="207"/>
                  </a:lnTo>
                  <a:lnTo>
                    <a:pt x="421" y="235"/>
                  </a:lnTo>
                  <a:lnTo>
                    <a:pt x="475" y="1423"/>
                  </a:lnTo>
                  <a:lnTo>
                    <a:pt x="474" y="1439"/>
                  </a:lnTo>
                  <a:lnTo>
                    <a:pt x="469" y="1454"/>
                  </a:lnTo>
                  <a:lnTo>
                    <a:pt x="462" y="1467"/>
                  </a:lnTo>
                  <a:lnTo>
                    <a:pt x="451" y="1478"/>
                  </a:lnTo>
                  <a:lnTo>
                    <a:pt x="284" y="1630"/>
                  </a:lnTo>
                  <a:lnTo>
                    <a:pt x="270" y="1640"/>
                  </a:lnTo>
                  <a:lnTo>
                    <a:pt x="254" y="1646"/>
                  </a:lnTo>
                  <a:lnTo>
                    <a:pt x="237" y="1649"/>
                  </a:lnTo>
                  <a:lnTo>
                    <a:pt x="221" y="1646"/>
                  </a:lnTo>
                  <a:lnTo>
                    <a:pt x="205" y="1640"/>
                  </a:lnTo>
                  <a:lnTo>
                    <a:pt x="191" y="1630"/>
                  </a:lnTo>
                  <a:lnTo>
                    <a:pt x="25" y="1480"/>
                  </a:lnTo>
                  <a:lnTo>
                    <a:pt x="15" y="1469"/>
                  </a:lnTo>
                  <a:lnTo>
                    <a:pt x="7" y="1456"/>
                  </a:lnTo>
                  <a:lnTo>
                    <a:pt x="3" y="1441"/>
                  </a:lnTo>
                  <a:lnTo>
                    <a:pt x="2" y="1425"/>
                  </a:lnTo>
                  <a:lnTo>
                    <a:pt x="54" y="223"/>
                  </a:lnTo>
                  <a:lnTo>
                    <a:pt x="35" y="196"/>
                  </a:lnTo>
                  <a:lnTo>
                    <a:pt x="20" y="168"/>
                  </a:lnTo>
                  <a:lnTo>
                    <a:pt x="8" y="137"/>
                  </a:lnTo>
                  <a:lnTo>
                    <a:pt x="2" y="105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2"/>
                  </a:lnTo>
                  <a:lnTo>
                    <a:pt x="34" y="10"/>
                  </a:lnTo>
                  <a:lnTo>
                    <a:pt x="51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451811" y="4531303"/>
            <a:ext cx="552450" cy="514349"/>
            <a:chOff x="6275388" y="4252913"/>
            <a:chExt cx="552450" cy="51434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Freeform 317"/>
            <p:cNvSpPr>
              <a:spLocks noEditPoints="1"/>
            </p:cNvSpPr>
            <p:nvPr/>
          </p:nvSpPr>
          <p:spPr bwMode="auto">
            <a:xfrm>
              <a:off x="6429376" y="4252913"/>
              <a:ext cx="242888" cy="239712"/>
            </a:xfrm>
            <a:custGeom>
              <a:avLst/>
              <a:gdLst>
                <a:gd name="T0" fmla="*/ 174 w 1535"/>
                <a:gd name="T1" fmla="*/ 142 h 1507"/>
                <a:gd name="T2" fmla="*/ 150 w 1535"/>
                <a:gd name="T3" fmla="*/ 160 h 1507"/>
                <a:gd name="T4" fmla="*/ 140 w 1535"/>
                <a:gd name="T5" fmla="*/ 190 h 1507"/>
                <a:gd name="T6" fmla="*/ 144 w 1535"/>
                <a:gd name="T7" fmla="*/ 1034 h 1507"/>
                <a:gd name="T8" fmla="*/ 160 w 1535"/>
                <a:gd name="T9" fmla="*/ 1059 h 1507"/>
                <a:gd name="T10" fmla="*/ 190 w 1535"/>
                <a:gd name="T11" fmla="*/ 1069 h 1507"/>
                <a:gd name="T12" fmla="*/ 1361 w 1535"/>
                <a:gd name="T13" fmla="*/ 1065 h 1507"/>
                <a:gd name="T14" fmla="*/ 1385 w 1535"/>
                <a:gd name="T15" fmla="*/ 1048 h 1507"/>
                <a:gd name="T16" fmla="*/ 1394 w 1535"/>
                <a:gd name="T17" fmla="*/ 1018 h 1507"/>
                <a:gd name="T18" fmla="*/ 1391 w 1535"/>
                <a:gd name="T19" fmla="*/ 174 h 1507"/>
                <a:gd name="T20" fmla="*/ 1373 w 1535"/>
                <a:gd name="T21" fmla="*/ 150 h 1507"/>
                <a:gd name="T22" fmla="*/ 1345 w 1535"/>
                <a:gd name="T23" fmla="*/ 140 h 1507"/>
                <a:gd name="T24" fmla="*/ 190 w 1535"/>
                <a:gd name="T25" fmla="*/ 0 h 1507"/>
                <a:gd name="T26" fmla="*/ 1380 w 1535"/>
                <a:gd name="T27" fmla="*/ 2 h 1507"/>
                <a:gd name="T28" fmla="*/ 1441 w 1535"/>
                <a:gd name="T29" fmla="*/ 25 h 1507"/>
                <a:gd name="T30" fmla="*/ 1490 w 1535"/>
                <a:gd name="T31" fmla="*/ 68 h 1507"/>
                <a:gd name="T32" fmla="*/ 1523 w 1535"/>
                <a:gd name="T33" fmla="*/ 123 h 1507"/>
                <a:gd name="T34" fmla="*/ 1535 w 1535"/>
                <a:gd name="T35" fmla="*/ 190 h 1507"/>
                <a:gd name="T36" fmla="*/ 1531 w 1535"/>
                <a:gd name="T37" fmla="*/ 1053 h 1507"/>
                <a:gd name="T38" fmla="*/ 1509 w 1535"/>
                <a:gd name="T39" fmla="*/ 1114 h 1507"/>
                <a:gd name="T40" fmla="*/ 1467 w 1535"/>
                <a:gd name="T41" fmla="*/ 1164 h 1507"/>
                <a:gd name="T42" fmla="*/ 1411 w 1535"/>
                <a:gd name="T43" fmla="*/ 1196 h 1507"/>
                <a:gd name="T44" fmla="*/ 1345 w 1535"/>
                <a:gd name="T45" fmla="*/ 1209 h 1507"/>
                <a:gd name="T46" fmla="*/ 837 w 1535"/>
                <a:gd name="T47" fmla="*/ 1367 h 1507"/>
                <a:gd name="T48" fmla="*/ 1019 w 1535"/>
                <a:gd name="T49" fmla="*/ 1369 h 1507"/>
                <a:gd name="T50" fmla="*/ 1049 w 1535"/>
                <a:gd name="T51" fmla="*/ 1387 h 1507"/>
                <a:gd name="T52" fmla="*/ 1067 w 1535"/>
                <a:gd name="T53" fmla="*/ 1419 h 1507"/>
                <a:gd name="T54" fmla="*/ 1067 w 1535"/>
                <a:gd name="T55" fmla="*/ 1456 h 1507"/>
                <a:gd name="T56" fmla="*/ 1049 w 1535"/>
                <a:gd name="T57" fmla="*/ 1487 h 1507"/>
                <a:gd name="T58" fmla="*/ 1019 w 1535"/>
                <a:gd name="T59" fmla="*/ 1505 h 1507"/>
                <a:gd name="T60" fmla="*/ 535 w 1535"/>
                <a:gd name="T61" fmla="*/ 1507 h 1507"/>
                <a:gd name="T62" fmla="*/ 500 w 1535"/>
                <a:gd name="T63" fmla="*/ 1498 h 1507"/>
                <a:gd name="T64" fmla="*/ 475 w 1535"/>
                <a:gd name="T65" fmla="*/ 1473 h 1507"/>
                <a:gd name="T66" fmla="*/ 465 w 1535"/>
                <a:gd name="T67" fmla="*/ 1437 h 1507"/>
                <a:gd name="T68" fmla="*/ 475 w 1535"/>
                <a:gd name="T69" fmla="*/ 1402 h 1507"/>
                <a:gd name="T70" fmla="*/ 500 w 1535"/>
                <a:gd name="T71" fmla="*/ 1377 h 1507"/>
                <a:gd name="T72" fmla="*/ 535 w 1535"/>
                <a:gd name="T73" fmla="*/ 1367 h 1507"/>
                <a:gd name="T74" fmla="*/ 697 w 1535"/>
                <a:gd name="T75" fmla="*/ 1209 h 1507"/>
                <a:gd name="T76" fmla="*/ 156 w 1535"/>
                <a:gd name="T77" fmla="*/ 1206 h 1507"/>
                <a:gd name="T78" fmla="*/ 94 w 1535"/>
                <a:gd name="T79" fmla="*/ 1183 h 1507"/>
                <a:gd name="T80" fmla="*/ 46 w 1535"/>
                <a:gd name="T81" fmla="*/ 1140 h 1507"/>
                <a:gd name="T82" fmla="*/ 13 w 1535"/>
                <a:gd name="T83" fmla="*/ 1084 h 1507"/>
                <a:gd name="T84" fmla="*/ 0 w 1535"/>
                <a:gd name="T85" fmla="*/ 1018 h 1507"/>
                <a:gd name="T86" fmla="*/ 3 w 1535"/>
                <a:gd name="T87" fmla="*/ 155 h 1507"/>
                <a:gd name="T88" fmla="*/ 27 w 1535"/>
                <a:gd name="T89" fmla="*/ 94 h 1507"/>
                <a:gd name="T90" fmla="*/ 68 w 1535"/>
                <a:gd name="T91" fmla="*/ 44 h 1507"/>
                <a:gd name="T92" fmla="*/ 125 w 1535"/>
                <a:gd name="T93" fmla="*/ 12 h 1507"/>
                <a:gd name="T94" fmla="*/ 190 w 1535"/>
                <a:gd name="T95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5" h="1507">
                  <a:moveTo>
                    <a:pt x="190" y="140"/>
                  </a:moveTo>
                  <a:lnTo>
                    <a:pt x="174" y="142"/>
                  </a:lnTo>
                  <a:lnTo>
                    <a:pt x="160" y="150"/>
                  </a:lnTo>
                  <a:lnTo>
                    <a:pt x="150" y="160"/>
                  </a:lnTo>
                  <a:lnTo>
                    <a:pt x="144" y="174"/>
                  </a:lnTo>
                  <a:lnTo>
                    <a:pt x="140" y="190"/>
                  </a:lnTo>
                  <a:lnTo>
                    <a:pt x="140" y="1018"/>
                  </a:lnTo>
                  <a:lnTo>
                    <a:pt x="144" y="1034"/>
                  </a:lnTo>
                  <a:lnTo>
                    <a:pt x="150" y="1048"/>
                  </a:lnTo>
                  <a:lnTo>
                    <a:pt x="160" y="1059"/>
                  </a:lnTo>
                  <a:lnTo>
                    <a:pt x="174" y="1065"/>
                  </a:lnTo>
                  <a:lnTo>
                    <a:pt x="190" y="1069"/>
                  </a:lnTo>
                  <a:lnTo>
                    <a:pt x="1345" y="1069"/>
                  </a:lnTo>
                  <a:lnTo>
                    <a:pt x="1361" y="1065"/>
                  </a:lnTo>
                  <a:lnTo>
                    <a:pt x="1373" y="1059"/>
                  </a:lnTo>
                  <a:lnTo>
                    <a:pt x="1385" y="1048"/>
                  </a:lnTo>
                  <a:lnTo>
                    <a:pt x="1391" y="1034"/>
                  </a:lnTo>
                  <a:lnTo>
                    <a:pt x="1394" y="1018"/>
                  </a:lnTo>
                  <a:lnTo>
                    <a:pt x="1394" y="190"/>
                  </a:lnTo>
                  <a:lnTo>
                    <a:pt x="1391" y="174"/>
                  </a:lnTo>
                  <a:lnTo>
                    <a:pt x="1385" y="160"/>
                  </a:lnTo>
                  <a:lnTo>
                    <a:pt x="1373" y="150"/>
                  </a:lnTo>
                  <a:lnTo>
                    <a:pt x="1361" y="142"/>
                  </a:lnTo>
                  <a:lnTo>
                    <a:pt x="1345" y="140"/>
                  </a:lnTo>
                  <a:lnTo>
                    <a:pt x="190" y="140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80" y="2"/>
                  </a:lnTo>
                  <a:lnTo>
                    <a:pt x="1411" y="12"/>
                  </a:lnTo>
                  <a:lnTo>
                    <a:pt x="1441" y="25"/>
                  </a:lnTo>
                  <a:lnTo>
                    <a:pt x="1467" y="44"/>
                  </a:lnTo>
                  <a:lnTo>
                    <a:pt x="1490" y="68"/>
                  </a:lnTo>
                  <a:lnTo>
                    <a:pt x="1509" y="94"/>
                  </a:lnTo>
                  <a:lnTo>
                    <a:pt x="1523" y="123"/>
                  </a:lnTo>
                  <a:lnTo>
                    <a:pt x="1531" y="155"/>
                  </a:lnTo>
                  <a:lnTo>
                    <a:pt x="1535" y="190"/>
                  </a:lnTo>
                  <a:lnTo>
                    <a:pt x="1535" y="1018"/>
                  </a:lnTo>
                  <a:lnTo>
                    <a:pt x="1531" y="1053"/>
                  </a:lnTo>
                  <a:lnTo>
                    <a:pt x="1523" y="1084"/>
                  </a:lnTo>
                  <a:lnTo>
                    <a:pt x="1509" y="1114"/>
                  </a:lnTo>
                  <a:lnTo>
                    <a:pt x="1490" y="1140"/>
                  </a:lnTo>
                  <a:lnTo>
                    <a:pt x="1467" y="1164"/>
                  </a:lnTo>
                  <a:lnTo>
                    <a:pt x="1441" y="1183"/>
                  </a:lnTo>
                  <a:lnTo>
                    <a:pt x="1411" y="1196"/>
                  </a:lnTo>
                  <a:lnTo>
                    <a:pt x="1380" y="1206"/>
                  </a:lnTo>
                  <a:lnTo>
                    <a:pt x="1345" y="1209"/>
                  </a:lnTo>
                  <a:lnTo>
                    <a:pt x="837" y="1209"/>
                  </a:lnTo>
                  <a:lnTo>
                    <a:pt x="837" y="1367"/>
                  </a:lnTo>
                  <a:lnTo>
                    <a:pt x="1000" y="1367"/>
                  </a:lnTo>
                  <a:lnTo>
                    <a:pt x="1019" y="1369"/>
                  </a:lnTo>
                  <a:lnTo>
                    <a:pt x="1036" y="1377"/>
                  </a:lnTo>
                  <a:lnTo>
                    <a:pt x="1049" y="1387"/>
                  </a:lnTo>
                  <a:lnTo>
                    <a:pt x="1061" y="1402"/>
                  </a:lnTo>
                  <a:lnTo>
                    <a:pt x="1067" y="1419"/>
                  </a:lnTo>
                  <a:lnTo>
                    <a:pt x="1071" y="1437"/>
                  </a:lnTo>
                  <a:lnTo>
                    <a:pt x="1067" y="1456"/>
                  </a:lnTo>
                  <a:lnTo>
                    <a:pt x="1061" y="1473"/>
                  </a:lnTo>
                  <a:lnTo>
                    <a:pt x="1049" y="1487"/>
                  </a:lnTo>
                  <a:lnTo>
                    <a:pt x="1036" y="1498"/>
                  </a:lnTo>
                  <a:lnTo>
                    <a:pt x="1019" y="1505"/>
                  </a:lnTo>
                  <a:lnTo>
                    <a:pt x="1000" y="1507"/>
                  </a:lnTo>
                  <a:lnTo>
                    <a:pt x="535" y="1507"/>
                  </a:lnTo>
                  <a:lnTo>
                    <a:pt x="517" y="1505"/>
                  </a:lnTo>
                  <a:lnTo>
                    <a:pt x="500" y="1498"/>
                  </a:lnTo>
                  <a:lnTo>
                    <a:pt x="485" y="1487"/>
                  </a:lnTo>
                  <a:lnTo>
                    <a:pt x="475" y="1473"/>
                  </a:lnTo>
                  <a:lnTo>
                    <a:pt x="467" y="1456"/>
                  </a:lnTo>
                  <a:lnTo>
                    <a:pt x="465" y="1437"/>
                  </a:lnTo>
                  <a:lnTo>
                    <a:pt x="467" y="1419"/>
                  </a:lnTo>
                  <a:lnTo>
                    <a:pt x="475" y="1402"/>
                  </a:lnTo>
                  <a:lnTo>
                    <a:pt x="485" y="1387"/>
                  </a:lnTo>
                  <a:lnTo>
                    <a:pt x="500" y="1377"/>
                  </a:lnTo>
                  <a:lnTo>
                    <a:pt x="517" y="1369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6" y="1206"/>
                  </a:lnTo>
                  <a:lnTo>
                    <a:pt x="125" y="1196"/>
                  </a:lnTo>
                  <a:lnTo>
                    <a:pt x="94" y="1183"/>
                  </a:lnTo>
                  <a:lnTo>
                    <a:pt x="68" y="1164"/>
                  </a:lnTo>
                  <a:lnTo>
                    <a:pt x="46" y="1140"/>
                  </a:lnTo>
                  <a:lnTo>
                    <a:pt x="27" y="1114"/>
                  </a:lnTo>
                  <a:lnTo>
                    <a:pt x="13" y="1084"/>
                  </a:lnTo>
                  <a:lnTo>
                    <a:pt x="3" y="1053"/>
                  </a:lnTo>
                  <a:lnTo>
                    <a:pt x="0" y="1018"/>
                  </a:lnTo>
                  <a:lnTo>
                    <a:pt x="0" y="190"/>
                  </a:lnTo>
                  <a:lnTo>
                    <a:pt x="3" y="155"/>
                  </a:lnTo>
                  <a:lnTo>
                    <a:pt x="13" y="123"/>
                  </a:lnTo>
                  <a:lnTo>
                    <a:pt x="27" y="94"/>
                  </a:lnTo>
                  <a:lnTo>
                    <a:pt x="46" y="68"/>
                  </a:lnTo>
                  <a:lnTo>
                    <a:pt x="68" y="44"/>
                  </a:lnTo>
                  <a:lnTo>
                    <a:pt x="94" y="25"/>
                  </a:lnTo>
                  <a:lnTo>
                    <a:pt x="125" y="12"/>
                  </a:lnTo>
                  <a:lnTo>
                    <a:pt x="156" y="2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8" name="Freeform 318"/>
            <p:cNvSpPr>
              <a:spLocks noEditPoints="1"/>
            </p:cNvSpPr>
            <p:nvPr/>
          </p:nvSpPr>
          <p:spPr bwMode="auto">
            <a:xfrm>
              <a:off x="6275388" y="4527550"/>
              <a:ext cx="242888" cy="239712"/>
            </a:xfrm>
            <a:custGeom>
              <a:avLst/>
              <a:gdLst>
                <a:gd name="T0" fmla="*/ 174 w 1534"/>
                <a:gd name="T1" fmla="*/ 144 h 1508"/>
                <a:gd name="T2" fmla="*/ 150 w 1534"/>
                <a:gd name="T3" fmla="*/ 162 h 1508"/>
                <a:gd name="T4" fmla="*/ 140 w 1534"/>
                <a:gd name="T5" fmla="*/ 191 h 1508"/>
                <a:gd name="T6" fmla="*/ 142 w 1534"/>
                <a:gd name="T7" fmla="*/ 1036 h 1508"/>
                <a:gd name="T8" fmla="*/ 160 w 1534"/>
                <a:gd name="T9" fmla="*/ 1060 h 1508"/>
                <a:gd name="T10" fmla="*/ 190 w 1534"/>
                <a:gd name="T11" fmla="*/ 1070 h 1508"/>
                <a:gd name="T12" fmla="*/ 1360 w 1534"/>
                <a:gd name="T13" fmla="*/ 1067 h 1508"/>
                <a:gd name="T14" fmla="*/ 1385 w 1534"/>
                <a:gd name="T15" fmla="*/ 1049 h 1508"/>
                <a:gd name="T16" fmla="*/ 1394 w 1534"/>
                <a:gd name="T17" fmla="*/ 1020 h 1508"/>
                <a:gd name="T18" fmla="*/ 1393 w 1534"/>
                <a:gd name="T19" fmla="*/ 191 h 1508"/>
                <a:gd name="T20" fmla="*/ 1384 w 1534"/>
                <a:gd name="T21" fmla="*/ 162 h 1508"/>
                <a:gd name="T22" fmla="*/ 1359 w 1534"/>
                <a:gd name="T23" fmla="*/ 144 h 1508"/>
                <a:gd name="T24" fmla="*/ 190 w 1534"/>
                <a:gd name="T25" fmla="*/ 141 h 1508"/>
                <a:gd name="T26" fmla="*/ 1345 w 1534"/>
                <a:gd name="T27" fmla="*/ 0 h 1508"/>
                <a:gd name="T28" fmla="*/ 1411 w 1534"/>
                <a:gd name="T29" fmla="*/ 12 h 1508"/>
                <a:gd name="T30" fmla="*/ 1467 w 1534"/>
                <a:gd name="T31" fmla="*/ 45 h 1508"/>
                <a:gd name="T32" fmla="*/ 1508 w 1534"/>
                <a:gd name="T33" fmla="*/ 94 h 1508"/>
                <a:gd name="T34" fmla="*/ 1531 w 1534"/>
                <a:gd name="T35" fmla="*/ 156 h 1508"/>
                <a:gd name="T36" fmla="*/ 1534 w 1534"/>
                <a:gd name="T37" fmla="*/ 1019 h 1508"/>
                <a:gd name="T38" fmla="*/ 1523 w 1534"/>
                <a:gd name="T39" fmla="*/ 1086 h 1508"/>
                <a:gd name="T40" fmla="*/ 1490 w 1534"/>
                <a:gd name="T41" fmla="*/ 1141 h 1508"/>
                <a:gd name="T42" fmla="*/ 1441 w 1534"/>
                <a:gd name="T43" fmla="*/ 1183 h 1508"/>
                <a:gd name="T44" fmla="*/ 1378 w 1534"/>
                <a:gd name="T45" fmla="*/ 1206 h 1508"/>
                <a:gd name="T46" fmla="*/ 837 w 1534"/>
                <a:gd name="T47" fmla="*/ 1209 h 1508"/>
                <a:gd name="T48" fmla="*/ 1000 w 1534"/>
                <a:gd name="T49" fmla="*/ 1367 h 1508"/>
                <a:gd name="T50" fmla="*/ 1036 w 1534"/>
                <a:gd name="T51" fmla="*/ 1377 h 1508"/>
                <a:gd name="T52" fmla="*/ 1060 w 1534"/>
                <a:gd name="T53" fmla="*/ 1402 h 1508"/>
                <a:gd name="T54" fmla="*/ 1069 w 1534"/>
                <a:gd name="T55" fmla="*/ 1438 h 1508"/>
                <a:gd name="T56" fmla="*/ 1060 w 1534"/>
                <a:gd name="T57" fmla="*/ 1474 h 1508"/>
                <a:gd name="T58" fmla="*/ 1036 w 1534"/>
                <a:gd name="T59" fmla="*/ 1498 h 1508"/>
                <a:gd name="T60" fmla="*/ 1000 w 1534"/>
                <a:gd name="T61" fmla="*/ 1508 h 1508"/>
                <a:gd name="T62" fmla="*/ 516 w 1534"/>
                <a:gd name="T63" fmla="*/ 1505 h 1508"/>
                <a:gd name="T64" fmla="*/ 485 w 1534"/>
                <a:gd name="T65" fmla="*/ 1487 h 1508"/>
                <a:gd name="T66" fmla="*/ 467 w 1534"/>
                <a:gd name="T67" fmla="*/ 1457 h 1508"/>
                <a:gd name="T68" fmla="*/ 467 w 1534"/>
                <a:gd name="T69" fmla="*/ 1419 h 1508"/>
                <a:gd name="T70" fmla="*/ 485 w 1534"/>
                <a:gd name="T71" fmla="*/ 1388 h 1508"/>
                <a:gd name="T72" fmla="*/ 516 w 1534"/>
                <a:gd name="T73" fmla="*/ 1370 h 1508"/>
                <a:gd name="T74" fmla="*/ 697 w 1534"/>
                <a:gd name="T75" fmla="*/ 1367 h 1508"/>
                <a:gd name="T76" fmla="*/ 190 w 1534"/>
                <a:gd name="T77" fmla="*/ 1209 h 1508"/>
                <a:gd name="T78" fmla="*/ 123 w 1534"/>
                <a:gd name="T79" fmla="*/ 1197 h 1508"/>
                <a:gd name="T80" fmla="*/ 67 w 1534"/>
                <a:gd name="T81" fmla="*/ 1165 h 1508"/>
                <a:gd name="T82" fmla="*/ 26 w 1534"/>
                <a:gd name="T83" fmla="*/ 1115 h 1508"/>
                <a:gd name="T84" fmla="*/ 3 w 1534"/>
                <a:gd name="T85" fmla="*/ 1053 h 1508"/>
                <a:gd name="T86" fmla="*/ 0 w 1534"/>
                <a:gd name="T87" fmla="*/ 190 h 1508"/>
                <a:gd name="T88" fmla="*/ 12 w 1534"/>
                <a:gd name="T89" fmla="*/ 124 h 1508"/>
                <a:gd name="T90" fmla="*/ 44 w 1534"/>
                <a:gd name="T91" fmla="*/ 68 h 1508"/>
                <a:gd name="T92" fmla="*/ 94 w 1534"/>
                <a:gd name="T93" fmla="*/ 26 h 1508"/>
                <a:gd name="T94" fmla="*/ 156 w 1534"/>
                <a:gd name="T95" fmla="*/ 3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4" h="1508">
                  <a:moveTo>
                    <a:pt x="190" y="141"/>
                  </a:moveTo>
                  <a:lnTo>
                    <a:pt x="174" y="144"/>
                  </a:lnTo>
                  <a:lnTo>
                    <a:pt x="160" y="151"/>
                  </a:lnTo>
                  <a:lnTo>
                    <a:pt x="150" y="162"/>
                  </a:lnTo>
                  <a:lnTo>
                    <a:pt x="142" y="175"/>
                  </a:lnTo>
                  <a:lnTo>
                    <a:pt x="140" y="191"/>
                  </a:lnTo>
                  <a:lnTo>
                    <a:pt x="140" y="1020"/>
                  </a:lnTo>
                  <a:lnTo>
                    <a:pt x="142" y="1036"/>
                  </a:lnTo>
                  <a:lnTo>
                    <a:pt x="150" y="1049"/>
                  </a:lnTo>
                  <a:lnTo>
                    <a:pt x="160" y="1060"/>
                  </a:lnTo>
                  <a:lnTo>
                    <a:pt x="174" y="1067"/>
                  </a:lnTo>
                  <a:lnTo>
                    <a:pt x="190" y="1070"/>
                  </a:lnTo>
                  <a:lnTo>
                    <a:pt x="1345" y="1070"/>
                  </a:lnTo>
                  <a:lnTo>
                    <a:pt x="1360" y="1067"/>
                  </a:lnTo>
                  <a:lnTo>
                    <a:pt x="1374" y="1060"/>
                  </a:lnTo>
                  <a:lnTo>
                    <a:pt x="1385" y="1049"/>
                  </a:lnTo>
                  <a:lnTo>
                    <a:pt x="1392" y="1036"/>
                  </a:lnTo>
                  <a:lnTo>
                    <a:pt x="1394" y="1020"/>
                  </a:lnTo>
                  <a:lnTo>
                    <a:pt x="1393" y="1020"/>
                  </a:lnTo>
                  <a:lnTo>
                    <a:pt x="1393" y="191"/>
                  </a:lnTo>
                  <a:lnTo>
                    <a:pt x="1391" y="175"/>
                  </a:lnTo>
                  <a:lnTo>
                    <a:pt x="1384" y="162"/>
                  </a:lnTo>
                  <a:lnTo>
                    <a:pt x="1373" y="151"/>
                  </a:lnTo>
                  <a:lnTo>
                    <a:pt x="1359" y="144"/>
                  </a:lnTo>
                  <a:lnTo>
                    <a:pt x="1343" y="141"/>
                  </a:lnTo>
                  <a:lnTo>
                    <a:pt x="190" y="141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78" y="3"/>
                  </a:lnTo>
                  <a:lnTo>
                    <a:pt x="1411" y="12"/>
                  </a:lnTo>
                  <a:lnTo>
                    <a:pt x="1441" y="26"/>
                  </a:lnTo>
                  <a:lnTo>
                    <a:pt x="1467" y="45"/>
                  </a:lnTo>
                  <a:lnTo>
                    <a:pt x="1489" y="68"/>
                  </a:lnTo>
                  <a:lnTo>
                    <a:pt x="1508" y="94"/>
                  </a:lnTo>
                  <a:lnTo>
                    <a:pt x="1523" y="124"/>
                  </a:lnTo>
                  <a:lnTo>
                    <a:pt x="1531" y="156"/>
                  </a:lnTo>
                  <a:lnTo>
                    <a:pt x="1534" y="190"/>
                  </a:lnTo>
                  <a:lnTo>
                    <a:pt x="1534" y="1019"/>
                  </a:lnTo>
                  <a:lnTo>
                    <a:pt x="1531" y="1053"/>
                  </a:lnTo>
                  <a:lnTo>
                    <a:pt x="1523" y="1086"/>
                  </a:lnTo>
                  <a:lnTo>
                    <a:pt x="1508" y="1115"/>
                  </a:lnTo>
                  <a:lnTo>
                    <a:pt x="1490" y="1141"/>
                  </a:lnTo>
                  <a:lnTo>
                    <a:pt x="1467" y="1165"/>
                  </a:lnTo>
                  <a:lnTo>
                    <a:pt x="1441" y="1183"/>
                  </a:lnTo>
                  <a:lnTo>
                    <a:pt x="1411" y="1197"/>
                  </a:lnTo>
                  <a:lnTo>
                    <a:pt x="1378" y="1206"/>
                  </a:lnTo>
                  <a:lnTo>
                    <a:pt x="1345" y="1209"/>
                  </a:lnTo>
                  <a:lnTo>
                    <a:pt x="837" y="1209"/>
                  </a:lnTo>
                  <a:lnTo>
                    <a:pt x="837" y="1367"/>
                  </a:lnTo>
                  <a:lnTo>
                    <a:pt x="1000" y="1367"/>
                  </a:lnTo>
                  <a:lnTo>
                    <a:pt x="1019" y="1370"/>
                  </a:lnTo>
                  <a:lnTo>
                    <a:pt x="1036" y="1377"/>
                  </a:lnTo>
                  <a:lnTo>
                    <a:pt x="1049" y="1388"/>
                  </a:lnTo>
                  <a:lnTo>
                    <a:pt x="1060" y="1402"/>
                  </a:lnTo>
                  <a:lnTo>
                    <a:pt x="1067" y="1419"/>
                  </a:lnTo>
                  <a:lnTo>
                    <a:pt x="1069" y="1438"/>
                  </a:lnTo>
                  <a:lnTo>
                    <a:pt x="1067" y="1457"/>
                  </a:lnTo>
                  <a:lnTo>
                    <a:pt x="1060" y="1474"/>
                  </a:lnTo>
                  <a:lnTo>
                    <a:pt x="1049" y="1487"/>
                  </a:lnTo>
                  <a:lnTo>
                    <a:pt x="1036" y="1498"/>
                  </a:lnTo>
                  <a:lnTo>
                    <a:pt x="1019" y="1505"/>
                  </a:lnTo>
                  <a:lnTo>
                    <a:pt x="1000" y="1508"/>
                  </a:lnTo>
                  <a:lnTo>
                    <a:pt x="535" y="1508"/>
                  </a:lnTo>
                  <a:lnTo>
                    <a:pt x="516" y="1505"/>
                  </a:lnTo>
                  <a:lnTo>
                    <a:pt x="500" y="1498"/>
                  </a:lnTo>
                  <a:lnTo>
                    <a:pt x="485" y="1487"/>
                  </a:lnTo>
                  <a:lnTo>
                    <a:pt x="475" y="1474"/>
                  </a:lnTo>
                  <a:lnTo>
                    <a:pt x="467" y="1457"/>
                  </a:lnTo>
                  <a:lnTo>
                    <a:pt x="465" y="1438"/>
                  </a:lnTo>
                  <a:lnTo>
                    <a:pt x="467" y="1419"/>
                  </a:lnTo>
                  <a:lnTo>
                    <a:pt x="475" y="1402"/>
                  </a:lnTo>
                  <a:lnTo>
                    <a:pt x="485" y="1388"/>
                  </a:lnTo>
                  <a:lnTo>
                    <a:pt x="500" y="1377"/>
                  </a:lnTo>
                  <a:lnTo>
                    <a:pt x="516" y="1370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6" y="1206"/>
                  </a:lnTo>
                  <a:lnTo>
                    <a:pt x="123" y="1197"/>
                  </a:lnTo>
                  <a:lnTo>
                    <a:pt x="94" y="1183"/>
                  </a:lnTo>
                  <a:lnTo>
                    <a:pt x="67" y="1165"/>
                  </a:lnTo>
                  <a:lnTo>
                    <a:pt x="44" y="1141"/>
                  </a:lnTo>
                  <a:lnTo>
                    <a:pt x="26" y="1115"/>
                  </a:lnTo>
                  <a:lnTo>
                    <a:pt x="12" y="1086"/>
                  </a:lnTo>
                  <a:lnTo>
                    <a:pt x="3" y="1053"/>
                  </a:lnTo>
                  <a:lnTo>
                    <a:pt x="0" y="1019"/>
                  </a:lnTo>
                  <a:lnTo>
                    <a:pt x="0" y="190"/>
                  </a:lnTo>
                  <a:lnTo>
                    <a:pt x="3" y="156"/>
                  </a:lnTo>
                  <a:lnTo>
                    <a:pt x="12" y="124"/>
                  </a:lnTo>
                  <a:lnTo>
                    <a:pt x="26" y="94"/>
                  </a:lnTo>
                  <a:lnTo>
                    <a:pt x="44" y="68"/>
                  </a:lnTo>
                  <a:lnTo>
                    <a:pt x="67" y="44"/>
                  </a:lnTo>
                  <a:lnTo>
                    <a:pt x="94" y="26"/>
                  </a:lnTo>
                  <a:lnTo>
                    <a:pt x="123" y="12"/>
                  </a:lnTo>
                  <a:lnTo>
                    <a:pt x="156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319"/>
            <p:cNvSpPr>
              <a:spLocks noEditPoints="1"/>
            </p:cNvSpPr>
            <p:nvPr/>
          </p:nvSpPr>
          <p:spPr bwMode="auto">
            <a:xfrm>
              <a:off x="6583363" y="4527550"/>
              <a:ext cx="244475" cy="239712"/>
            </a:xfrm>
            <a:custGeom>
              <a:avLst/>
              <a:gdLst>
                <a:gd name="T0" fmla="*/ 174 w 1535"/>
                <a:gd name="T1" fmla="*/ 144 h 1508"/>
                <a:gd name="T2" fmla="*/ 150 w 1535"/>
                <a:gd name="T3" fmla="*/ 162 h 1508"/>
                <a:gd name="T4" fmla="*/ 141 w 1535"/>
                <a:gd name="T5" fmla="*/ 191 h 1508"/>
                <a:gd name="T6" fmla="*/ 143 w 1535"/>
                <a:gd name="T7" fmla="*/ 1036 h 1508"/>
                <a:gd name="T8" fmla="*/ 161 w 1535"/>
                <a:gd name="T9" fmla="*/ 1060 h 1508"/>
                <a:gd name="T10" fmla="*/ 190 w 1535"/>
                <a:gd name="T11" fmla="*/ 1070 h 1508"/>
                <a:gd name="T12" fmla="*/ 1361 w 1535"/>
                <a:gd name="T13" fmla="*/ 1067 h 1508"/>
                <a:gd name="T14" fmla="*/ 1385 w 1535"/>
                <a:gd name="T15" fmla="*/ 1049 h 1508"/>
                <a:gd name="T16" fmla="*/ 1395 w 1535"/>
                <a:gd name="T17" fmla="*/ 1020 h 1508"/>
                <a:gd name="T18" fmla="*/ 1393 w 1535"/>
                <a:gd name="T19" fmla="*/ 191 h 1508"/>
                <a:gd name="T20" fmla="*/ 1384 w 1535"/>
                <a:gd name="T21" fmla="*/ 162 h 1508"/>
                <a:gd name="T22" fmla="*/ 1360 w 1535"/>
                <a:gd name="T23" fmla="*/ 144 h 1508"/>
                <a:gd name="T24" fmla="*/ 190 w 1535"/>
                <a:gd name="T25" fmla="*/ 141 h 1508"/>
                <a:gd name="T26" fmla="*/ 1345 w 1535"/>
                <a:gd name="T27" fmla="*/ 0 h 1508"/>
                <a:gd name="T28" fmla="*/ 1410 w 1535"/>
                <a:gd name="T29" fmla="*/ 12 h 1508"/>
                <a:gd name="T30" fmla="*/ 1466 w 1535"/>
                <a:gd name="T31" fmla="*/ 45 h 1508"/>
                <a:gd name="T32" fmla="*/ 1508 w 1535"/>
                <a:gd name="T33" fmla="*/ 94 h 1508"/>
                <a:gd name="T34" fmla="*/ 1532 w 1535"/>
                <a:gd name="T35" fmla="*/ 156 h 1508"/>
                <a:gd name="T36" fmla="*/ 1535 w 1535"/>
                <a:gd name="T37" fmla="*/ 1019 h 1508"/>
                <a:gd name="T38" fmla="*/ 1522 w 1535"/>
                <a:gd name="T39" fmla="*/ 1086 h 1508"/>
                <a:gd name="T40" fmla="*/ 1489 w 1535"/>
                <a:gd name="T41" fmla="*/ 1141 h 1508"/>
                <a:gd name="T42" fmla="*/ 1440 w 1535"/>
                <a:gd name="T43" fmla="*/ 1183 h 1508"/>
                <a:gd name="T44" fmla="*/ 1379 w 1535"/>
                <a:gd name="T45" fmla="*/ 1206 h 1508"/>
                <a:gd name="T46" fmla="*/ 838 w 1535"/>
                <a:gd name="T47" fmla="*/ 1209 h 1508"/>
                <a:gd name="T48" fmla="*/ 999 w 1535"/>
                <a:gd name="T49" fmla="*/ 1367 h 1508"/>
                <a:gd name="T50" fmla="*/ 1035 w 1535"/>
                <a:gd name="T51" fmla="*/ 1377 h 1508"/>
                <a:gd name="T52" fmla="*/ 1060 w 1535"/>
                <a:gd name="T53" fmla="*/ 1402 h 1508"/>
                <a:gd name="T54" fmla="*/ 1070 w 1535"/>
                <a:gd name="T55" fmla="*/ 1438 h 1508"/>
                <a:gd name="T56" fmla="*/ 1060 w 1535"/>
                <a:gd name="T57" fmla="*/ 1474 h 1508"/>
                <a:gd name="T58" fmla="*/ 1035 w 1535"/>
                <a:gd name="T59" fmla="*/ 1498 h 1508"/>
                <a:gd name="T60" fmla="*/ 999 w 1535"/>
                <a:gd name="T61" fmla="*/ 1508 h 1508"/>
                <a:gd name="T62" fmla="*/ 516 w 1535"/>
                <a:gd name="T63" fmla="*/ 1505 h 1508"/>
                <a:gd name="T64" fmla="*/ 486 w 1535"/>
                <a:gd name="T65" fmla="*/ 1487 h 1508"/>
                <a:gd name="T66" fmla="*/ 468 w 1535"/>
                <a:gd name="T67" fmla="*/ 1457 h 1508"/>
                <a:gd name="T68" fmla="*/ 468 w 1535"/>
                <a:gd name="T69" fmla="*/ 1419 h 1508"/>
                <a:gd name="T70" fmla="*/ 486 w 1535"/>
                <a:gd name="T71" fmla="*/ 1388 h 1508"/>
                <a:gd name="T72" fmla="*/ 516 w 1535"/>
                <a:gd name="T73" fmla="*/ 1370 h 1508"/>
                <a:gd name="T74" fmla="*/ 697 w 1535"/>
                <a:gd name="T75" fmla="*/ 1367 h 1508"/>
                <a:gd name="T76" fmla="*/ 190 w 1535"/>
                <a:gd name="T77" fmla="*/ 1209 h 1508"/>
                <a:gd name="T78" fmla="*/ 124 w 1535"/>
                <a:gd name="T79" fmla="*/ 1197 h 1508"/>
                <a:gd name="T80" fmla="*/ 68 w 1535"/>
                <a:gd name="T81" fmla="*/ 1165 h 1508"/>
                <a:gd name="T82" fmla="*/ 26 w 1535"/>
                <a:gd name="T83" fmla="*/ 1115 h 1508"/>
                <a:gd name="T84" fmla="*/ 4 w 1535"/>
                <a:gd name="T85" fmla="*/ 1053 h 1508"/>
                <a:gd name="T86" fmla="*/ 0 w 1535"/>
                <a:gd name="T87" fmla="*/ 190 h 1508"/>
                <a:gd name="T88" fmla="*/ 12 w 1535"/>
                <a:gd name="T89" fmla="*/ 124 h 1508"/>
                <a:gd name="T90" fmla="*/ 45 w 1535"/>
                <a:gd name="T91" fmla="*/ 68 h 1508"/>
                <a:gd name="T92" fmla="*/ 94 w 1535"/>
                <a:gd name="T93" fmla="*/ 26 h 1508"/>
                <a:gd name="T94" fmla="*/ 155 w 1535"/>
                <a:gd name="T95" fmla="*/ 3 h 1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35" h="1508">
                  <a:moveTo>
                    <a:pt x="190" y="141"/>
                  </a:moveTo>
                  <a:lnTo>
                    <a:pt x="174" y="144"/>
                  </a:lnTo>
                  <a:lnTo>
                    <a:pt x="161" y="151"/>
                  </a:lnTo>
                  <a:lnTo>
                    <a:pt x="150" y="162"/>
                  </a:lnTo>
                  <a:lnTo>
                    <a:pt x="143" y="175"/>
                  </a:lnTo>
                  <a:lnTo>
                    <a:pt x="141" y="191"/>
                  </a:lnTo>
                  <a:lnTo>
                    <a:pt x="141" y="1020"/>
                  </a:lnTo>
                  <a:lnTo>
                    <a:pt x="143" y="1036"/>
                  </a:lnTo>
                  <a:lnTo>
                    <a:pt x="150" y="1049"/>
                  </a:lnTo>
                  <a:lnTo>
                    <a:pt x="161" y="1060"/>
                  </a:lnTo>
                  <a:lnTo>
                    <a:pt x="174" y="1067"/>
                  </a:lnTo>
                  <a:lnTo>
                    <a:pt x="190" y="1070"/>
                  </a:lnTo>
                  <a:lnTo>
                    <a:pt x="1345" y="1070"/>
                  </a:lnTo>
                  <a:lnTo>
                    <a:pt x="1361" y="1067"/>
                  </a:lnTo>
                  <a:lnTo>
                    <a:pt x="1373" y="1060"/>
                  </a:lnTo>
                  <a:lnTo>
                    <a:pt x="1385" y="1049"/>
                  </a:lnTo>
                  <a:lnTo>
                    <a:pt x="1391" y="1036"/>
                  </a:lnTo>
                  <a:lnTo>
                    <a:pt x="1395" y="1020"/>
                  </a:lnTo>
                  <a:lnTo>
                    <a:pt x="1393" y="1020"/>
                  </a:lnTo>
                  <a:lnTo>
                    <a:pt x="1393" y="191"/>
                  </a:lnTo>
                  <a:lnTo>
                    <a:pt x="1391" y="175"/>
                  </a:lnTo>
                  <a:lnTo>
                    <a:pt x="1384" y="162"/>
                  </a:lnTo>
                  <a:lnTo>
                    <a:pt x="1373" y="151"/>
                  </a:lnTo>
                  <a:lnTo>
                    <a:pt x="1360" y="144"/>
                  </a:lnTo>
                  <a:lnTo>
                    <a:pt x="1344" y="141"/>
                  </a:lnTo>
                  <a:lnTo>
                    <a:pt x="190" y="141"/>
                  </a:lnTo>
                  <a:close/>
                  <a:moveTo>
                    <a:pt x="190" y="0"/>
                  </a:moveTo>
                  <a:lnTo>
                    <a:pt x="1345" y="0"/>
                  </a:lnTo>
                  <a:lnTo>
                    <a:pt x="1379" y="3"/>
                  </a:lnTo>
                  <a:lnTo>
                    <a:pt x="1410" y="12"/>
                  </a:lnTo>
                  <a:lnTo>
                    <a:pt x="1440" y="26"/>
                  </a:lnTo>
                  <a:lnTo>
                    <a:pt x="1466" y="45"/>
                  </a:lnTo>
                  <a:lnTo>
                    <a:pt x="1489" y="68"/>
                  </a:lnTo>
                  <a:lnTo>
                    <a:pt x="1508" y="94"/>
                  </a:lnTo>
                  <a:lnTo>
                    <a:pt x="1522" y="124"/>
                  </a:lnTo>
                  <a:lnTo>
                    <a:pt x="1532" y="156"/>
                  </a:lnTo>
                  <a:lnTo>
                    <a:pt x="1535" y="190"/>
                  </a:lnTo>
                  <a:lnTo>
                    <a:pt x="1535" y="1019"/>
                  </a:lnTo>
                  <a:lnTo>
                    <a:pt x="1532" y="1053"/>
                  </a:lnTo>
                  <a:lnTo>
                    <a:pt x="1522" y="1086"/>
                  </a:lnTo>
                  <a:lnTo>
                    <a:pt x="1508" y="1115"/>
                  </a:lnTo>
                  <a:lnTo>
                    <a:pt x="1489" y="1141"/>
                  </a:lnTo>
                  <a:lnTo>
                    <a:pt x="1467" y="1165"/>
                  </a:lnTo>
                  <a:lnTo>
                    <a:pt x="1440" y="1183"/>
                  </a:lnTo>
                  <a:lnTo>
                    <a:pt x="1410" y="1197"/>
                  </a:lnTo>
                  <a:lnTo>
                    <a:pt x="1379" y="1206"/>
                  </a:lnTo>
                  <a:lnTo>
                    <a:pt x="1345" y="1209"/>
                  </a:lnTo>
                  <a:lnTo>
                    <a:pt x="838" y="1209"/>
                  </a:lnTo>
                  <a:lnTo>
                    <a:pt x="838" y="1367"/>
                  </a:lnTo>
                  <a:lnTo>
                    <a:pt x="999" y="1367"/>
                  </a:lnTo>
                  <a:lnTo>
                    <a:pt x="1018" y="1370"/>
                  </a:lnTo>
                  <a:lnTo>
                    <a:pt x="1035" y="1377"/>
                  </a:lnTo>
                  <a:lnTo>
                    <a:pt x="1050" y="1388"/>
                  </a:lnTo>
                  <a:lnTo>
                    <a:pt x="1060" y="1402"/>
                  </a:lnTo>
                  <a:lnTo>
                    <a:pt x="1068" y="1419"/>
                  </a:lnTo>
                  <a:lnTo>
                    <a:pt x="1070" y="1438"/>
                  </a:lnTo>
                  <a:lnTo>
                    <a:pt x="1068" y="1457"/>
                  </a:lnTo>
                  <a:lnTo>
                    <a:pt x="1060" y="1474"/>
                  </a:lnTo>
                  <a:lnTo>
                    <a:pt x="1050" y="1487"/>
                  </a:lnTo>
                  <a:lnTo>
                    <a:pt x="1035" y="1498"/>
                  </a:lnTo>
                  <a:lnTo>
                    <a:pt x="1018" y="1505"/>
                  </a:lnTo>
                  <a:lnTo>
                    <a:pt x="999" y="1508"/>
                  </a:lnTo>
                  <a:lnTo>
                    <a:pt x="535" y="1508"/>
                  </a:lnTo>
                  <a:lnTo>
                    <a:pt x="516" y="1505"/>
                  </a:lnTo>
                  <a:lnTo>
                    <a:pt x="499" y="1498"/>
                  </a:lnTo>
                  <a:lnTo>
                    <a:pt x="486" y="1487"/>
                  </a:lnTo>
                  <a:lnTo>
                    <a:pt x="474" y="1474"/>
                  </a:lnTo>
                  <a:lnTo>
                    <a:pt x="468" y="1457"/>
                  </a:lnTo>
                  <a:lnTo>
                    <a:pt x="464" y="1438"/>
                  </a:lnTo>
                  <a:lnTo>
                    <a:pt x="468" y="1419"/>
                  </a:lnTo>
                  <a:lnTo>
                    <a:pt x="474" y="1402"/>
                  </a:lnTo>
                  <a:lnTo>
                    <a:pt x="486" y="1388"/>
                  </a:lnTo>
                  <a:lnTo>
                    <a:pt x="499" y="1377"/>
                  </a:lnTo>
                  <a:lnTo>
                    <a:pt x="516" y="1370"/>
                  </a:lnTo>
                  <a:lnTo>
                    <a:pt x="535" y="1367"/>
                  </a:lnTo>
                  <a:lnTo>
                    <a:pt x="697" y="1367"/>
                  </a:lnTo>
                  <a:lnTo>
                    <a:pt x="697" y="1209"/>
                  </a:lnTo>
                  <a:lnTo>
                    <a:pt x="190" y="1209"/>
                  </a:lnTo>
                  <a:lnTo>
                    <a:pt x="155" y="1206"/>
                  </a:lnTo>
                  <a:lnTo>
                    <a:pt x="124" y="1197"/>
                  </a:lnTo>
                  <a:lnTo>
                    <a:pt x="94" y="1183"/>
                  </a:lnTo>
                  <a:lnTo>
                    <a:pt x="68" y="1165"/>
                  </a:lnTo>
                  <a:lnTo>
                    <a:pt x="45" y="1141"/>
                  </a:lnTo>
                  <a:lnTo>
                    <a:pt x="26" y="1115"/>
                  </a:lnTo>
                  <a:lnTo>
                    <a:pt x="12" y="1086"/>
                  </a:lnTo>
                  <a:lnTo>
                    <a:pt x="4" y="1053"/>
                  </a:lnTo>
                  <a:lnTo>
                    <a:pt x="0" y="1019"/>
                  </a:lnTo>
                  <a:lnTo>
                    <a:pt x="0" y="190"/>
                  </a:lnTo>
                  <a:lnTo>
                    <a:pt x="4" y="156"/>
                  </a:lnTo>
                  <a:lnTo>
                    <a:pt x="12" y="124"/>
                  </a:lnTo>
                  <a:lnTo>
                    <a:pt x="26" y="94"/>
                  </a:lnTo>
                  <a:lnTo>
                    <a:pt x="45" y="68"/>
                  </a:lnTo>
                  <a:lnTo>
                    <a:pt x="68" y="44"/>
                  </a:lnTo>
                  <a:lnTo>
                    <a:pt x="94" y="26"/>
                  </a:lnTo>
                  <a:lnTo>
                    <a:pt x="124" y="12"/>
                  </a:lnTo>
                  <a:lnTo>
                    <a:pt x="155" y="3"/>
                  </a:lnTo>
                  <a:lnTo>
                    <a:pt x="1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320"/>
            <p:cNvSpPr/>
            <p:nvPr/>
          </p:nvSpPr>
          <p:spPr bwMode="auto">
            <a:xfrm>
              <a:off x="6307138" y="4319588"/>
              <a:ext cx="92075" cy="173037"/>
            </a:xfrm>
            <a:custGeom>
              <a:avLst/>
              <a:gdLst>
                <a:gd name="T0" fmla="*/ 71 w 589"/>
                <a:gd name="T1" fmla="*/ 0 h 1084"/>
                <a:gd name="T2" fmla="*/ 519 w 589"/>
                <a:gd name="T3" fmla="*/ 0 h 1084"/>
                <a:gd name="T4" fmla="*/ 538 w 589"/>
                <a:gd name="T5" fmla="*/ 2 h 1084"/>
                <a:gd name="T6" fmla="*/ 554 w 589"/>
                <a:gd name="T7" fmla="*/ 10 h 1084"/>
                <a:gd name="T8" fmla="*/ 569 w 589"/>
                <a:gd name="T9" fmla="*/ 20 h 1084"/>
                <a:gd name="T10" fmla="*/ 579 w 589"/>
                <a:gd name="T11" fmla="*/ 34 h 1084"/>
                <a:gd name="T12" fmla="*/ 586 w 589"/>
                <a:gd name="T13" fmla="*/ 51 h 1084"/>
                <a:gd name="T14" fmla="*/ 589 w 589"/>
                <a:gd name="T15" fmla="*/ 70 h 1084"/>
                <a:gd name="T16" fmla="*/ 586 w 589"/>
                <a:gd name="T17" fmla="*/ 89 h 1084"/>
                <a:gd name="T18" fmla="*/ 579 w 589"/>
                <a:gd name="T19" fmla="*/ 106 h 1084"/>
                <a:gd name="T20" fmla="*/ 569 w 589"/>
                <a:gd name="T21" fmla="*/ 119 h 1084"/>
                <a:gd name="T22" fmla="*/ 554 w 589"/>
                <a:gd name="T23" fmla="*/ 131 h 1084"/>
                <a:gd name="T24" fmla="*/ 538 w 589"/>
                <a:gd name="T25" fmla="*/ 137 h 1084"/>
                <a:gd name="T26" fmla="*/ 519 w 589"/>
                <a:gd name="T27" fmla="*/ 140 h 1084"/>
                <a:gd name="T28" fmla="*/ 140 w 589"/>
                <a:gd name="T29" fmla="*/ 140 h 1084"/>
                <a:gd name="T30" fmla="*/ 140 w 589"/>
                <a:gd name="T31" fmla="*/ 1014 h 1084"/>
                <a:gd name="T32" fmla="*/ 138 w 589"/>
                <a:gd name="T33" fmla="*/ 1033 h 1084"/>
                <a:gd name="T34" fmla="*/ 131 w 589"/>
                <a:gd name="T35" fmla="*/ 1050 h 1084"/>
                <a:gd name="T36" fmla="*/ 120 w 589"/>
                <a:gd name="T37" fmla="*/ 1064 h 1084"/>
                <a:gd name="T38" fmla="*/ 106 w 589"/>
                <a:gd name="T39" fmla="*/ 1075 h 1084"/>
                <a:gd name="T40" fmla="*/ 89 w 589"/>
                <a:gd name="T41" fmla="*/ 1082 h 1084"/>
                <a:gd name="T42" fmla="*/ 71 w 589"/>
                <a:gd name="T43" fmla="*/ 1084 h 1084"/>
                <a:gd name="T44" fmla="*/ 52 w 589"/>
                <a:gd name="T45" fmla="*/ 1082 h 1084"/>
                <a:gd name="T46" fmla="*/ 35 w 589"/>
                <a:gd name="T47" fmla="*/ 1075 h 1084"/>
                <a:gd name="T48" fmla="*/ 20 w 589"/>
                <a:gd name="T49" fmla="*/ 1064 h 1084"/>
                <a:gd name="T50" fmla="*/ 10 w 589"/>
                <a:gd name="T51" fmla="*/ 1050 h 1084"/>
                <a:gd name="T52" fmla="*/ 2 w 589"/>
                <a:gd name="T53" fmla="*/ 1033 h 1084"/>
                <a:gd name="T54" fmla="*/ 0 w 589"/>
                <a:gd name="T55" fmla="*/ 1014 h 1084"/>
                <a:gd name="T56" fmla="*/ 0 w 589"/>
                <a:gd name="T57" fmla="*/ 70 h 1084"/>
                <a:gd name="T58" fmla="*/ 2 w 589"/>
                <a:gd name="T59" fmla="*/ 52 h 1084"/>
                <a:gd name="T60" fmla="*/ 10 w 589"/>
                <a:gd name="T61" fmla="*/ 35 h 1084"/>
                <a:gd name="T62" fmla="*/ 21 w 589"/>
                <a:gd name="T63" fmla="*/ 20 h 1084"/>
                <a:gd name="T64" fmla="*/ 35 w 589"/>
                <a:gd name="T65" fmla="*/ 10 h 1084"/>
                <a:gd name="T66" fmla="*/ 52 w 589"/>
                <a:gd name="T67" fmla="*/ 2 h 1084"/>
                <a:gd name="T68" fmla="*/ 71 w 589"/>
                <a:gd name="T69" fmla="*/ 0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9" h="1084">
                  <a:moveTo>
                    <a:pt x="71" y="0"/>
                  </a:moveTo>
                  <a:lnTo>
                    <a:pt x="519" y="0"/>
                  </a:lnTo>
                  <a:lnTo>
                    <a:pt x="538" y="2"/>
                  </a:lnTo>
                  <a:lnTo>
                    <a:pt x="554" y="10"/>
                  </a:lnTo>
                  <a:lnTo>
                    <a:pt x="569" y="20"/>
                  </a:lnTo>
                  <a:lnTo>
                    <a:pt x="579" y="34"/>
                  </a:lnTo>
                  <a:lnTo>
                    <a:pt x="586" y="51"/>
                  </a:lnTo>
                  <a:lnTo>
                    <a:pt x="589" y="70"/>
                  </a:lnTo>
                  <a:lnTo>
                    <a:pt x="586" y="89"/>
                  </a:lnTo>
                  <a:lnTo>
                    <a:pt x="579" y="106"/>
                  </a:lnTo>
                  <a:lnTo>
                    <a:pt x="569" y="119"/>
                  </a:lnTo>
                  <a:lnTo>
                    <a:pt x="554" y="131"/>
                  </a:lnTo>
                  <a:lnTo>
                    <a:pt x="538" y="137"/>
                  </a:lnTo>
                  <a:lnTo>
                    <a:pt x="519" y="140"/>
                  </a:lnTo>
                  <a:lnTo>
                    <a:pt x="140" y="140"/>
                  </a:lnTo>
                  <a:lnTo>
                    <a:pt x="140" y="1014"/>
                  </a:lnTo>
                  <a:lnTo>
                    <a:pt x="138" y="1033"/>
                  </a:lnTo>
                  <a:lnTo>
                    <a:pt x="131" y="1050"/>
                  </a:lnTo>
                  <a:lnTo>
                    <a:pt x="120" y="1064"/>
                  </a:lnTo>
                  <a:lnTo>
                    <a:pt x="106" y="1075"/>
                  </a:lnTo>
                  <a:lnTo>
                    <a:pt x="89" y="1082"/>
                  </a:lnTo>
                  <a:lnTo>
                    <a:pt x="71" y="1084"/>
                  </a:lnTo>
                  <a:lnTo>
                    <a:pt x="52" y="1082"/>
                  </a:lnTo>
                  <a:lnTo>
                    <a:pt x="35" y="1075"/>
                  </a:lnTo>
                  <a:lnTo>
                    <a:pt x="20" y="1064"/>
                  </a:lnTo>
                  <a:lnTo>
                    <a:pt x="10" y="1050"/>
                  </a:lnTo>
                  <a:lnTo>
                    <a:pt x="2" y="1033"/>
                  </a:lnTo>
                  <a:lnTo>
                    <a:pt x="0" y="1014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321"/>
            <p:cNvSpPr/>
            <p:nvPr/>
          </p:nvSpPr>
          <p:spPr bwMode="auto">
            <a:xfrm>
              <a:off x="6702426" y="4319588"/>
              <a:ext cx="93663" cy="173037"/>
            </a:xfrm>
            <a:custGeom>
              <a:avLst/>
              <a:gdLst>
                <a:gd name="T0" fmla="*/ 71 w 590"/>
                <a:gd name="T1" fmla="*/ 0 h 1085"/>
                <a:gd name="T2" fmla="*/ 519 w 590"/>
                <a:gd name="T3" fmla="*/ 0 h 1085"/>
                <a:gd name="T4" fmla="*/ 538 w 590"/>
                <a:gd name="T5" fmla="*/ 2 h 1085"/>
                <a:gd name="T6" fmla="*/ 555 w 590"/>
                <a:gd name="T7" fmla="*/ 10 h 1085"/>
                <a:gd name="T8" fmla="*/ 569 w 590"/>
                <a:gd name="T9" fmla="*/ 20 h 1085"/>
                <a:gd name="T10" fmla="*/ 580 w 590"/>
                <a:gd name="T11" fmla="*/ 34 h 1085"/>
                <a:gd name="T12" fmla="*/ 586 w 590"/>
                <a:gd name="T13" fmla="*/ 51 h 1085"/>
                <a:gd name="T14" fmla="*/ 590 w 590"/>
                <a:gd name="T15" fmla="*/ 70 h 1085"/>
                <a:gd name="T16" fmla="*/ 590 w 590"/>
                <a:gd name="T17" fmla="*/ 1015 h 1085"/>
                <a:gd name="T18" fmla="*/ 586 w 590"/>
                <a:gd name="T19" fmla="*/ 1034 h 1085"/>
                <a:gd name="T20" fmla="*/ 580 w 590"/>
                <a:gd name="T21" fmla="*/ 1051 h 1085"/>
                <a:gd name="T22" fmla="*/ 569 w 590"/>
                <a:gd name="T23" fmla="*/ 1064 h 1085"/>
                <a:gd name="T24" fmla="*/ 555 w 590"/>
                <a:gd name="T25" fmla="*/ 1076 h 1085"/>
                <a:gd name="T26" fmla="*/ 538 w 590"/>
                <a:gd name="T27" fmla="*/ 1082 h 1085"/>
                <a:gd name="T28" fmla="*/ 519 w 590"/>
                <a:gd name="T29" fmla="*/ 1085 h 1085"/>
                <a:gd name="T30" fmla="*/ 500 w 590"/>
                <a:gd name="T31" fmla="*/ 1082 h 1085"/>
                <a:gd name="T32" fmla="*/ 483 w 590"/>
                <a:gd name="T33" fmla="*/ 1075 h 1085"/>
                <a:gd name="T34" fmla="*/ 469 w 590"/>
                <a:gd name="T35" fmla="*/ 1064 h 1085"/>
                <a:gd name="T36" fmla="*/ 459 w 590"/>
                <a:gd name="T37" fmla="*/ 1050 h 1085"/>
                <a:gd name="T38" fmla="*/ 451 w 590"/>
                <a:gd name="T39" fmla="*/ 1033 h 1085"/>
                <a:gd name="T40" fmla="*/ 449 w 590"/>
                <a:gd name="T41" fmla="*/ 1014 h 1085"/>
                <a:gd name="T42" fmla="*/ 449 w 590"/>
                <a:gd name="T43" fmla="*/ 140 h 1085"/>
                <a:gd name="T44" fmla="*/ 71 w 590"/>
                <a:gd name="T45" fmla="*/ 140 h 1085"/>
                <a:gd name="T46" fmla="*/ 52 w 590"/>
                <a:gd name="T47" fmla="*/ 137 h 1085"/>
                <a:gd name="T48" fmla="*/ 35 w 590"/>
                <a:gd name="T49" fmla="*/ 131 h 1085"/>
                <a:gd name="T50" fmla="*/ 21 w 590"/>
                <a:gd name="T51" fmla="*/ 119 h 1085"/>
                <a:gd name="T52" fmla="*/ 10 w 590"/>
                <a:gd name="T53" fmla="*/ 106 h 1085"/>
                <a:gd name="T54" fmla="*/ 3 w 590"/>
                <a:gd name="T55" fmla="*/ 89 h 1085"/>
                <a:gd name="T56" fmla="*/ 0 w 590"/>
                <a:gd name="T57" fmla="*/ 70 h 1085"/>
                <a:gd name="T58" fmla="*/ 3 w 590"/>
                <a:gd name="T59" fmla="*/ 51 h 1085"/>
                <a:gd name="T60" fmla="*/ 10 w 590"/>
                <a:gd name="T61" fmla="*/ 34 h 1085"/>
                <a:gd name="T62" fmla="*/ 21 w 590"/>
                <a:gd name="T63" fmla="*/ 20 h 1085"/>
                <a:gd name="T64" fmla="*/ 35 w 590"/>
                <a:gd name="T65" fmla="*/ 10 h 1085"/>
                <a:gd name="T66" fmla="*/ 52 w 590"/>
                <a:gd name="T67" fmla="*/ 2 h 1085"/>
                <a:gd name="T68" fmla="*/ 71 w 590"/>
                <a:gd name="T69" fmla="*/ 0 h 1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1085">
                  <a:moveTo>
                    <a:pt x="71" y="0"/>
                  </a:moveTo>
                  <a:lnTo>
                    <a:pt x="519" y="0"/>
                  </a:lnTo>
                  <a:lnTo>
                    <a:pt x="538" y="2"/>
                  </a:lnTo>
                  <a:lnTo>
                    <a:pt x="555" y="10"/>
                  </a:lnTo>
                  <a:lnTo>
                    <a:pt x="569" y="20"/>
                  </a:lnTo>
                  <a:lnTo>
                    <a:pt x="580" y="34"/>
                  </a:lnTo>
                  <a:lnTo>
                    <a:pt x="586" y="51"/>
                  </a:lnTo>
                  <a:lnTo>
                    <a:pt x="590" y="70"/>
                  </a:lnTo>
                  <a:lnTo>
                    <a:pt x="590" y="1015"/>
                  </a:lnTo>
                  <a:lnTo>
                    <a:pt x="586" y="1034"/>
                  </a:lnTo>
                  <a:lnTo>
                    <a:pt x="580" y="1051"/>
                  </a:lnTo>
                  <a:lnTo>
                    <a:pt x="569" y="1064"/>
                  </a:lnTo>
                  <a:lnTo>
                    <a:pt x="555" y="1076"/>
                  </a:lnTo>
                  <a:lnTo>
                    <a:pt x="538" y="1082"/>
                  </a:lnTo>
                  <a:lnTo>
                    <a:pt x="519" y="1085"/>
                  </a:lnTo>
                  <a:lnTo>
                    <a:pt x="500" y="1082"/>
                  </a:lnTo>
                  <a:lnTo>
                    <a:pt x="483" y="1075"/>
                  </a:lnTo>
                  <a:lnTo>
                    <a:pt x="469" y="1064"/>
                  </a:lnTo>
                  <a:lnTo>
                    <a:pt x="459" y="1050"/>
                  </a:lnTo>
                  <a:lnTo>
                    <a:pt x="451" y="1033"/>
                  </a:lnTo>
                  <a:lnTo>
                    <a:pt x="449" y="1014"/>
                  </a:lnTo>
                  <a:lnTo>
                    <a:pt x="449" y="140"/>
                  </a:lnTo>
                  <a:lnTo>
                    <a:pt x="71" y="140"/>
                  </a:lnTo>
                  <a:lnTo>
                    <a:pt x="52" y="137"/>
                  </a:lnTo>
                  <a:lnTo>
                    <a:pt x="35" y="131"/>
                  </a:lnTo>
                  <a:lnTo>
                    <a:pt x="21" y="119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183313" y="4592149"/>
            <a:ext cx="550863" cy="544513"/>
            <a:chOff x="1584325" y="4238625"/>
            <a:chExt cx="550863" cy="5445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382"/>
            <p:cNvSpPr>
              <a:spLocks noEditPoints="1"/>
            </p:cNvSpPr>
            <p:nvPr/>
          </p:nvSpPr>
          <p:spPr bwMode="auto">
            <a:xfrm>
              <a:off x="1584325" y="4238625"/>
              <a:ext cx="550863" cy="373062"/>
            </a:xfrm>
            <a:custGeom>
              <a:avLst/>
              <a:gdLst>
                <a:gd name="T0" fmla="*/ 340 w 3469"/>
                <a:gd name="T1" fmla="*/ 2171 h 2357"/>
                <a:gd name="T2" fmla="*/ 349 w 3469"/>
                <a:gd name="T3" fmla="*/ 2199 h 2357"/>
                <a:gd name="T4" fmla="*/ 371 w 3469"/>
                <a:gd name="T5" fmla="*/ 2216 h 2357"/>
                <a:gd name="T6" fmla="*/ 3096 w 3469"/>
                <a:gd name="T7" fmla="*/ 2218 h 2357"/>
                <a:gd name="T8" fmla="*/ 3123 w 3469"/>
                <a:gd name="T9" fmla="*/ 2208 h 2357"/>
                <a:gd name="T10" fmla="*/ 3139 w 3469"/>
                <a:gd name="T11" fmla="*/ 2186 h 2357"/>
                <a:gd name="T12" fmla="*/ 3142 w 3469"/>
                <a:gd name="T13" fmla="*/ 140 h 2357"/>
                <a:gd name="T14" fmla="*/ 70 w 3469"/>
                <a:gd name="T15" fmla="*/ 0 h 2357"/>
                <a:gd name="T16" fmla="*/ 3417 w 3469"/>
                <a:gd name="T17" fmla="*/ 2 h 2357"/>
                <a:gd name="T18" fmla="*/ 3448 w 3469"/>
                <a:gd name="T19" fmla="*/ 20 h 2357"/>
                <a:gd name="T20" fmla="*/ 3466 w 3469"/>
                <a:gd name="T21" fmla="*/ 52 h 2357"/>
                <a:gd name="T22" fmla="*/ 3466 w 3469"/>
                <a:gd name="T23" fmla="*/ 89 h 2357"/>
                <a:gd name="T24" fmla="*/ 3448 w 3469"/>
                <a:gd name="T25" fmla="*/ 120 h 2357"/>
                <a:gd name="T26" fmla="*/ 3417 w 3469"/>
                <a:gd name="T27" fmla="*/ 138 h 2357"/>
                <a:gd name="T28" fmla="*/ 3282 w 3469"/>
                <a:gd name="T29" fmla="*/ 140 h 2357"/>
                <a:gd name="T30" fmla="*/ 3279 w 3469"/>
                <a:gd name="T31" fmla="*/ 2205 h 2357"/>
                <a:gd name="T32" fmla="*/ 3257 w 3469"/>
                <a:gd name="T33" fmla="*/ 2265 h 2357"/>
                <a:gd name="T34" fmla="*/ 3216 w 3469"/>
                <a:gd name="T35" fmla="*/ 2313 h 2357"/>
                <a:gd name="T36" fmla="*/ 3160 w 3469"/>
                <a:gd name="T37" fmla="*/ 2346 h 2357"/>
                <a:gd name="T38" fmla="*/ 3096 w 3469"/>
                <a:gd name="T39" fmla="*/ 2357 h 2357"/>
                <a:gd name="T40" fmla="*/ 352 w 3469"/>
                <a:gd name="T41" fmla="*/ 2354 h 2357"/>
                <a:gd name="T42" fmla="*/ 292 w 3469"/>
                <a:gd name="T43" fmla="*/ 2332 h 2357"/>
                <a:gd name="T44" fmla="*/ 244 w 3469"/>
                <a:gd name="T45" fmla="*/ 2291 h 2357"/>
                <a:gd name="T46" fmla="*/ 211 w 3469"/>
                <a:gd name="T47" fmla="*/ 2237 h 2357"/>
                <a:gd name="T48" fmla="*/ 200 w 3469"/>
                <a:gd name="T49" fmla="*/ 2171 h 2357"/>
                <a:gd name="T50" fmla="*/ 70 w 3469"/>
                <a:gd name="T51" fmla="*/ 140 h 2357"/>
                <a:gd name="T52" fmla="*/ 35 w 3469"/>
                <a:gd name="T53" fmla="*/ 131 h 2357"/>
                <a:gd name="T54" fmla="*/ 9 w 3469"/>
                <a:gd name="T55" fmla="*/ 105 h 2357"/>
                <a:gd name="T56" fmla="*/ 0 w 3469"/>
                <a:gd name="T57" fmla="*/ 71 h 2357"/>
                <a:gd name="T58" fmla="*/ 9 w 3469"/>
                <a:gd name="T59" fmla="*/ 35 h 2357"/>
                <a:gd name="T60" fmla="*/ 35 w 3469"/>
                <a:gd name="T61" fmla="*/ 10 h 2357"/>
                <a:gd name="T62" fmla="*/ 70 w 3469"/>
                <a:gd name="T63" fmla="*/ 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69" h="2357">
                  <a:moveTo>
                    <a:pt x="340" y="140"/>
                  </a:moveTo>
                  <a:lnTo>
                    <a:pt x="340" y="2171"/>
                  </a:lnTo>
                  <a:lnTo>
                    <a:pt x="342" y="2186"/>
                  </a:lnTo>
                  <a:lnTo>
                    <a:pt x="349" y="2199"/>
                  </a:lnTo>
                  <a:lnTo>
                    <a:pt x="359" y="2208"/>
                  </a:lnTo>
                  <a:lnTo>
                    <a:pt x="371" y="2216"/>
                  </a:lnTo>
                  <a:lnTo>
                    <a:pt x="386" y="2218"/>
                  </a:lnTo>
                  <a:lnTo>
                    <a:pt x="3096" y="2218"/>
                  </a:lnTo>
                  <a:lnTo>
                    <a:pt x="3110" y="2216"/>
                  </a:lnTo>
                  <a:lnTo>
                    <a:pt x="3123" y="2208"/>
                  </a:lnTo>
                  <a:lnTo>
                    <a:pt x="3132" y="2199"/>
                  </a:lnTo>
                  <a:lnTo>
                    <a:pt x="3139" y="2186"/>
                  </a:lnTo>
                  <a:lnTo>
                    <a:pt x="3142" y="2171"/>
                  </a:lnTo>
                  <a:lnTo>
                    <a:pt x="3142" y="140"/>
                  </a:lnTo>
                  <a:lnTo>
                    <a:pt x="340" y="140"/>
                  </a:lnTo>
                  <a:close/>
                  <a:moveTo>
                    <a:pt x="70" y="0"/>
                  </a:moveTo>
                  <a:lnTo>
                    <a:pt x="3398" y="0"/>
                  </a:lnTo>
                  <a:lnTo>
                    <a:pt x="3417" y="2"/>
                  </a:lnTo>
                  <a:lnTo>
                    <a:pt x="3434" y="10"/>
                  </a:lnTo>
                  <a:lnTo>
                    <a:pt x="3448" y="20"/>
                  </a:lnTo>
                  <a:lnTo>
                    <a:pt x="3459" y="35"/>
                  </a:lnTo>
                  <a:lnTo>
                    <a:pt x="3466" y="52"/>
                  </a:lnTo>
                  <a:lnTo>
                    <a:pt x="3469" y="71"/>
                  </a:lnTo>
                  <a:lnTo>
                    <a:pt x="3466" y="89"/>
                  </a:lnTo>
                  <a:lnTo>
                    <a:pt x="3459" y="105"/>
                  </a:lnTo>
                  <a:lnTo>
                    <a:pt x="3448" y="120"/>
                  </a:lnTo>
                  <a:lnTo>
                    <a:pt x="3434" y="131"/>
                  </a:lnTo>
                  <a:lnTo>
                    <a:pt x="3417" y="138"/>
                  </a:lnTo>
                  <a:lnTo>
                    <a:pt x="3398" y="140"/>
                  </a:lnTo>
                  <a:lnTo>
                    <a:pt x="3282" y="140"/>
                  </a:lnTo>
                  <a:lnTo>
                    <a:pt x="3282" y="2171"/>
                  </a:lnTo>
                  <a:lnTo>
                    <a:pt x="3279" y="2205"/>
                  </a:lnTo>
                  <a:lnTo>
                    <a:pt x="3270" y="2237"/>
                  </a:lnTo>
                  <a:lnTo>
                    <a:pt x="3257" y="2265"/>
                  </a:lnTo>
                  <a:lnTo>
                    <a:pt x="3238" y="2291"/>
                  </a:lnTo>
                  <a:lnTo>
                    <a:pt x="3216" y="2313"/>
                  </a:lnTo>
                  <a:lnTo>
                    <a:pt x="3189" y="2332"/>
                  </a:lnTo>
                  <a:lnTo>
                    <a:pt x="3160" y="2346"/>
                  </a:lnTo>
                  <a:lnTo>
                    <a:pt x="3129" y="2354"/>
                  </a:lnTo>
                  <a:lnTo>
                    <a:pt x="3096" y="2357"/>
                  </a:lnTo>
                  <a:lnTo>
                    <a:pt x="386" y="2357"/>
                  </a:lnTo>
                  <a:lnTo>
                    <a:pt x="352" y="2354"/>
                  </a:lnTo>
                  <a:lnTo>
                    <a:pt x="321" y="2346"/>
                  </a:lnTo>
                  <a:lnTo>
                    <a:pt x="292" y="2332"/>
                  </a:lnTo>
                  <a:lnTo>
                    <a:pt x="266" y="2313"/>
                  </a:lnTo>
                  <a:lnTo>
                    <a:pt x="244" y="2291"/>
                  </a:lnTo>
                  <a:lnTo>
                    <a:pt x="225" y="2265"/>
                  </a:lnTo>
                  <a:lnTo>
                    <a:pt x="211" y="2237"/>
                  </a:lnTo>
                  <a:lnTo>
                    <a:pt x="203" y="2205"/>
                  </a:lnTo>
                  <a:lnTo>
                    <a:pt x="200" y="2171"/>
                  </a:lnTo>
                  <a:lnTo>
                    <a:pt x="200" y="140"/>
                  </a:lnTo>
                  <a:lnTo>
                    <a:pt x="70" y="140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0" y="120"/>
                  </a:lnTo>
                  <a:lnTo>
                    <a:pt x="9" y="105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2"/>
                  </a:lnTo>
                  <a:lnTo>
                    <a:pt x="9" y="35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383"/>
            <p:cNvSpPr/>
            <p:nvPr/>
          </p:nvSpPr>
          <p:spPr bwMode="auto">
            <a:xfrm>
              <a:off x="1773238" y="4633913"/>
              <a:ext cx="185738" cy="149225"/>
            </a:xfrm>
            <a:custGeom>
              <a:avLst/>
              <a:gdLst>
                <a:gd name="T0" fmla="*/ 900 w 1170"/>
                <a:gd name="T1" fmla="*/ 0 h 937"/>
                <a:gd name="T2" fmla="*/ 935 w 1170"/>
                <a:gd name="T3" fmla="*/ 10 h 937"/>
                <a:gd name="T4" fmla="*/ 960 w 1170"/>
                <a:gd name="T5" fmla="*/ 35 h 937"/>
                <a:gd name="T6" fmla="*/ 970 w 1170"/>
                <a:gd name="T7" fmla="*/ 71 h 937"/>
                <a:gd name="T8" fmla="*/ 960 w 1170"/>
                <a:gd name="T9" fmla="*/ 106 h 937"/>
                <a:gd name="T10" fmla="*/ 935 w 1170"/>
                <a:gd name="T11" fmla="*/ 131 h 937"/>
                <a:gd name="T12" fmla="*/ 900 w 1170"/>
                <a:gd name="T13" fmla="*/ 140 h 937"/>
                <a:gd name="T14" fmla="*/ 655 w 1170"/>
                <a:gd name="T15" fmla="*/ 323 h 937"/>
                <a:gd name="T16" fmla="*/ 1160 w 1170"/>
                <a:gd name="T17" fmla="*/ 830 h 937"/>
                <a:gd name="T18" fmla="*/ 1170 w 1170"/>
                <a:gd name="T19" fmla="*/ 864 h 937"/>
                <a:gd name="T20" fmla="*/ 1160 w 1170"/>
                <a:gd name="T21" fmla="*/ 899 h 937"/>
                <a:gd name="T22" fmla="*/ 1134 w 1170"/>
                <a:gd name="T23" fmla="*/ 925 h 937"/>
                <a:gd name="T24" fmla="*/ 1099 w 1170"/>
                <a:gd name="T25" fmla="*/ 934 h 937"/>
                <a:gd name="T26" fmla="*/ 1064 w 1170"/>
                <a:gd name="T27" fmla="*/ 925 h 937"/>
                <a:gd name="T28" fmla="*/ 655 w 1170"/>
                <a:gd name="T29" fmla="*/ 520 h 937"/>
                <a:gd name="T30" fmla="*/ 653 w 1170"/>
                <a:gd name="T31" fmla="*/ 885 h 937"/>
                <a:gd name="T32" fmla="*/ 635 w 1170"/>
                <a:gd name="T33" fmla="*/ 917 h 937"/>
                <a:gd name="T34" fmla="*/ 605 w 1170"/>
                <a:gd name="T35" fmla="*/ 934 h 937"/>
                <a:gd name="T36" fmla="*/ 567 w 1170"/>
                <a:gd name="T37" fmla="*/ 934 h 937"/>
                <a:gd name="T38" fmla="*/ 535 w 1170"/>
                <a:gd name="T39" fmla="*/ 917 h 937"/>
                <a:gd name="T40" fmla="*/ 518 w 1170"/>
                <a:gd name="T41" fmla="*/ 885 h 937"/>
                <a:gd name="T42" fmla="*/ 516 w 1170"/>
                <a:gd name="T43" fmla="*/ 520 h 937"/>
                <a:gd name="T44" fmla="*/ 104 w 1170"/>
                <a:gd name="T45" fmla="*/ 927 h 937"/>
                <a:gd name="T46" fmla="*/ 70 w 1170"/>
                <a:gd name="T47" fmla="*/ 937 h 937"/>
                <a:gd name="T48" fmla="*/ 35 w 1170"/>
                <a:gd name="T49" fmla="*/ 927 h 937"/>
                <a:gd name="T50" fmla="*/ 9 w 1170"/>
                <a:gd name="T51" fmla="*/ 901 h 937"/>
                <a:gd name="T52" fmla="*/ 0 w 1170"/>
                <a:gd name="T53" fmla="*/ 866 h 937"/>
                <a:gd name="T54" fmla="*/ 9 w 1170"/>
                <a:gd name="T55" fmla="*/ 833 h 937"/>
                <a:gd name="T56" fmla="*/ 516 w 1170"/>
                <a:gd name="T57" fmla="*/ 323 h 937"/>
                <a:gd name="T58" fmla="*/ 261 w 1170"/>
                <a:gd name="T59" fmla="*/ 140 h 937"/>
                <a:gd name="T60" fmla="*/ 226 w 1170"/>
                <a:gd name="T61" fmla="*/ 131 h 937"/>
                <a:gd name="T62" fmla="*/ 201 w 1170"/>
                <a:gd name="T63" fmla="*/ 106 h 937"/>
                <a:gd name="T64" fmla="*/ 192 w 1170"/>
                <a:gd name="T65" fmla="*/ 71 h 937"/>
                <a:gd name="T66" fmla="*/ 201 w 1170"/>
                <a:gd name="T67" fmla="*/ 35 h 937"/>
                <a:gd name="T68" fmla="*/ 226 w 1170"/>
                <a:gd name="T69" fmla="*/ 10 h 937"/>
                <a:gd name="T70" fmla="*/ 261 w 1170"/>
                <a:gd name="T71" fmla="*/ 0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0" h="937">
                  <a:moveTo>
                    <a:pt x="261" y="0"/>
                  </a:moveTo>
                  <a:lnTo>
                    <a:pt x="900" y="0"/>
                  </a:lnTo>
                  <a:lnTo>
                    <a:pt x="919" y="3"/>
                  </a:lnTo>
                  <a:lnTo>
                    <a:pt x="935" y="10"/>
                  </a:lnTo>
                  <a:lnTo>
                    <a:pt x="950" y="21"/>
                  </a:lnTo>
                  <a:lnTo>
                    <a:pt x="960" y="35"/>
                  </a:lnTo>
                  <a:lnTo>
                    <a:pt x="968" y="52"/>
                  </a:lnTo>
                  <a:lnTo>
                    <a:pt x="970" y="71"/>
                  </a:lnTo>
                  <a:lnTo>
                    <a:pt x="968" y="90"/>
                  </a:lnTo>
                  <a:lnTo>
                    <a:pt x="960" y="106"/>
                  </a:lnTo>
                  <a:lnTo>
                    <a:pt x="950" y="120"/>
                  </a:lnTo>
                  <a:lnTo>
                    <a:pt x="935" y="131"/>
                  </a:lnTo>
                  <a:lnTo>
                    <a:pt x="919" y="138"/>
                  </a:lnTo>
                  <a:lnTo>
                    <a:pt x="900" y="140"/>
                  </a:lnTo>
                  <a:lnTo>
                    <a:pt x="655" y="140"/>
                  </a:lnTo>
                  <a:lnTo>
                    <a:pt x="655" y="323"/>
                  </a:lnTo>
                  <a:lnTo>
                    <a:pt x="1149" y="815"/>
                  </a:lnTo>
                  <a:lnTo>
                    <a:pt x="1160" y="830"/>
                  </a:lnTo>
                  <a:lnTo>
                    <a:pt x="1167" y="847"/>
                  </a:lnTo>
                  <a:lnTo>
                    <a:pt x="1170" y="864"/>
                  </a:lnTo>
                  <a:lnTo>
                    <a:pt x="1167" y="882"/>
                  </a:lnTo>
                  <a:lnTo>
                    <a:pt x="1160" y="899"/>
                  </a:lnTo>
                  <a:lnTo>
                    <a:pt x="1149" y="914"/>
                  </a:lnTo>
                  <a:lnTo>
                    <a:pt x="1134" y="925"/>
                  </a:lnTo>
                  <a:lnTo>
                    <a:pt x="1117" y="932"/>
                  </a:lnTo>
                  <a:lnTo>
                    <a:pt x="1099" y="934"/>
                  </a:lnTo>
                  <a:lnTo>
                    <a:pt x="1081" y="932"/>
                  </a:lnTo>
                  <a:lnTo>
                    <a:pt x="1064" y="925"/>
                  </a:lnTo>
                  <a:lnTo>
                    <a:pt x="1050" y="914"/>
                  </a:lnTo>
                  <a:lnTo>
                    <a:pt x="655" y="520"/>
                  </a:lnTo>
                  <a:lnTo>
                    <a:pt x="655" y="866"/>
                  </a:lnTo>
                  <a:lnTo>
                    <a:pt x="653" y="885"/>
                  </a:lnTo>
                  <a:lnTo>
                    <a:pt x="646" y="902"/>
                  </a:lnTo>
                  <a:lnTo>
                    <a:pt x="635" y="917"/>
                  </a:lnTo>
                  <a:lnTo>
                    <a:pt x="621" y="927"/>
                  </a:lnTo>
                  <a:lnTo>
                    <a:pt x="605" y="934"/>
                  </a:lnTo>
                  <a:lnTo>
                    <a:pt x="586" y="937"/>
                  </a:lnTo>
                  <a:lnTo>
                    <a:pt x="567" y="934"/>
                  </a:lnTo>
                  <a:lnTo>
                    <a:pt x="550" y="927"/>
                  </a:lnTo>
                  <a:lnTo>
                    <a:pt x="535" y="917"/>
                  </a:lnTo>
                  <a:lnTo>
                    <a:pt x="525" y="902"/>
                  </a:lnTo>
                  <a:lnTo>
                    <a:pt x="518" y="885"/>
                  </a:lnTo>
                  <a:lnTo>
                    <a:pt x="516" y="866"/>
                  </a:lnTo>
                  <a:lnTo>
                    <a:pt x="516" y="520"/>
                  </a:lnTo>
                  <a:lnTo>
                    <a:pt x="120" y="917"/>
                  </a:lnTo>
                  <a:lnTo>
                    <a:pt x="104" y="927"/>
                  </a:lnTo>
                  <a:lnTo>
                    <a:pt x="88" y="934"/>
                  </a:lnTo>
                  <a:lnTo>
                    <a:pt x="70" y="937"/>
                  </a:lnTo>
                  <a:lnTo>
                    <a:pt x="53" y="934"/>
                  </a:lnTo>
                  <a:lnTo>
                    <a:pt x="35" y="927"/>
                  </a:lnTo>
                  <a:lnTo>
                    <a:pt x="20" y="917"/>
                  </a:lnTo>
                  <a:lnTo>
                    <a:pt x="9" y="901"/>
                  </a:lnTo>
                  <a:lnTo>
                    <a:pt x="2" y="884"/>
                  </a:lnTo>
                  <a:lnTo>
                    <a:pt x="0" y="866"/>
                  </a:lnTo>
                  <a:lnTo>
                    <a:pt x="2" y="849"/>
                  </a:lnTo>
                  <a:lnTo>
                    <a:pt x="9" y="833"/>
                  </a:lnTo>
                  <a:lnTo>
                    <a:pt x="20" y="817"/>
                  </a:lnTo>
                  <a:lnTo>
                    <a:pt x="516" y="323"/>
                  </a:lnTo>
                  <a:lnTo>
                    <a:pt x="516" y="140"/>
                  </a:lnTo>
                  <a:lnTo>
                    <a:pt x="261" y="140"/>
                  </a:lnTo>
                  <a:lnTo>
                    <a:pt x="242" y="138"/>
                  </a:lnTo>
                  <a:lnTo>
                    <a:pt x="226" y="131"/>
                  </a:lnTo>
                  <a:lnTo>
                    <a:pt x="212" y="120"/>
                  </a:lnTo>
                  <a:lnTo>
                    <a:pt x="201" y="106"/>
                  </a:lnTo>
                  <a:lnTo>
                    <a:pt x="194" y="90"/>
                  </a:lnTo>
                  <a:lnTo>
                    <a:pt x="192" y="71"/>
                  </a:lnTo>
                  <a:lnTo>
                    <a:pt x="194" y="52"/>
                  </a:lnTo>
                  <a:lnTo>
                    <a:pt x="201" y="35"/>
                  </a:lnTo>
                  <a:lnTo>
                    <a:pt x="212" y="21"/>
                  </a:lnTo>
                  <a:lnTo>
                    <a:pt x="226" y="10"/>
                  </a:lnTo>
                  <a:lnTo>
                    <a:pt x="242" y="3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5" name="Freeform 384"/>
            <p:cNvSpPr>
              <a:spLocks noEditPoints="1"/>
            </p:cNvSpPr>
            <p:nvPr/>
          </p:nvSpPr>
          <p:spPr bwMode="auto">
            <a:xfrm>
              <a:off x="1890713" y="4294188"/>
              <a:ext cx="106363" cy="107950"/>
            </a:xfrm>
            <a:custGeom>
              <a:avLst/>
              <a:gdLst>
                <a:gd name="T0" fmla="*/ 139 w 675"/>
                <a:gd name="T1" fmla="*/ 145 h 675"/>
                <a:gd name="T2" fmla="*/ 139 w 675"/>
                <a:gd name="T3" fmla="*/ 535 h 675"/>
                <a:gd name="T4" fmla="*/ 528 w 675"/>
                <a:gd name="T5" fmla="*/ 535 h 675"/>
                <a:gd name="T6" fmla="*/ 520 w 675"/>
                <a:gd name="T7" fmla="*/ 491 h 675"/>
                <a:gd name="T8" fmla="*/ 507 w 675"/>
                <a:gd name="T9" fmla="*/ 449 h 675"/>
                <a:gd name="T10" fmla="*/ 491 w 675"/>
                <a:gd name="T11" fmla="*/ 408 h 675"/>
                <a:gd name="T12" fmla="*/ 470 w 675"/>
                <a:gd name="T13" fmla="*/ 369 h 675"/>
                <a:gd name="T14" fmla="*/ 445 w 675"/>
                <a:gd name="T15" fmla="*/ 333 h 675"/>
                <a:gd name="T16" fmla="*/ 418 w 675"/>
                <a:gd name="T17" fmla="*/ 297 h 675"/>
                <a:gd name="T18" fmla="*/ 385 w 675"/>
                <a:gd name="T19" fmla="*/ 264 h 675"/>
                <a:gd name="T20" fmla="*/ 350 w 675"/>
                <a:gd name="T21" fmla="*/ 234 h 675"/>
                <a:gd name="T22" fmla="*/ 312 w 675"/>
                <a:gd name="T23" fmla="*/ 209 h 675"/>
                <a:gd name="T24" fmla="*/ 271 w 675"/>
                <a:gd name="T25" fmla="*/ 186 h 675"/>
                <a:gd name="T26" fmla="*/ 229 w 675"/>
                <a:gd name="T27" fmla="*/ 169 h 675"/>
                <a:gd name="T28" fmla="*/ 185 w 675"/>
                <a:gd name="T29" fmla="*/ 155 h 675"/>
                <a:gd name="T30" fmla="*/ 139 w 675"/>
                <a:gd name="T31" fmla="*/ 145 h 675"/>
                <a:gd name="T32" fmla="*/ 69 w 675"/>
                <a:gd name="T33" fmla="*/ 0 h 675"/>
                <a:gd name="T34" fmla="*/ 127 w 675"/>
                <a:gd name="T35" fmla="*/ 3 h 675"/>
                <a:gd name="T36" fmla="*/ 184 w 675"/>
                <a:gd name="T37" fmla="*/ 11 h 675"/>
                <a:gd name="T38" fmla="*/ 238 w 675"/>
                <a:gd name="T39" fmla="*/ 24 h 675"/>
                <a:gd name="T40" fmla="*/ 292 w 675"/>
                <a:gd name="T41" fmla="*/ 42 h 675"/>
                <a:gd name="T42" fmla="*/ 343 w 675"/>
                <a:gd name="T43" fmla="*/ 66 h 675"/>
                <a:gd name="T44" fmla="*/ 393 w 675"/>
                <a:gd name="T45" fmla="*/ 94 h 675"/>
                <a:gd name="T46" fmla="*/ 439 w 675"/>
                <a:gd name="T47" fmla="*/ 127 h 675"/>
                <a:gd name="T48" fmla="*/ 483 w 675"/>
                <a:gd name="T49" fmla="*/ 163 h 675"/>
                <a:gd name="T50" fmla="*/ 523 w 675"/>
                <a:gd name="T51" fmla="*/ 204 h 675"/>
                <a:gd name="T52" fmla="*/ 558 w 675"/>
                <a:gd name="T53" fmla="*/ 247 h 675"/>
                <a:gd name="T54" fmla="*/ 588 w 675"/>
                <a:gd name="T55" fmla="*/ 293 h 675"/>
                <a:gd name="T56" fmla="*/ 614 w 675"/>
                <a:gd name="T57" fmla="*/ 341 h 675"/>
                <a:gd name="T58" fmla="*/ 636 w 675"/>
                <a:gd name="T59" fmla="*/ 390 h 675"/>
                <a:gd name="T60" fmla="*/ 653 w 675"/>
                <a:gd name="T61" fmla="*/ 443 h 675"/>
                <a:gd name="T62" fmla="*/ 665 w 675"/>
                <a:gd name="T63" fmla="*/ 495 h 675"/>
                <a:gd name="T64" fmla="*/ 673 w 675"/>
                <a:gd name="T65" fmla="*/ 550 h 675"/>
                <a:gd name="T66" fmla="*/ 675 w 675"/>
                <a:gd name="T67" fmla="*/ 605 h 675"/>
                <a:gd name="T68" fmla="*/ 673 w 675"/>
                <a:gd name="T69" fmla="*/ 624 h 675"/>
                <a:gd name="T70" fmla="*/ 665 w 675"/>
                <a:gd name="T71" fmla="*/ 640 h 675"/>
                <a:gd name="T72" fmla="*/ 655 w 675"/>
                <a:gd name="T73" fmla="*/ 655 h 675"/>
                <a:gd name="T74" fmla="*/ 640 w 675"/>
                <a:gd name="T75" fmla="*/ 666 h 675"/>
                <a:gd name="T76" fmla="*/ 623 w 675"/>
                <a:gd name="T77" fmla="*/ 673 h 675"/>
                <a:gd name="T78" fmla="*/ 604 w 675"/>
                <a:gd name="T79" fmla="*/ 675 h 675"/>
                <a:gd name="T80" fmla="*/ 69 w 675"/>
                <a:gd name="T81" fmla="*/ 675 h 675"/>
                <a:gd name="T82" fmla="*/ 50 w 675"/>
                <a:gd name="T83" fmla="*/ 673 h 675"/>
                <a:gd name="T84" fmla="*/ 33 w 675"/>
                <a:gd name="T85" fmla="*/ 666 h 675"/>
                <a:gd name="T86" fmla="*/ 20 w 675"/>
                <a:gd name="T87" fmla="*/ 655 h 675"/>
                <a:gd name="T88" fmla="*/ 9 w 675"/>
                <a:gd name="T89" fmla="*/ 640 h 675"/>
                <a:gd name="T90" fmla="*/ 2 w 675"/>
                <a:gd name="T91" fmla="*/ 624 h 675"/>
                <a:gd name="T92" fmla="*/ 0 w 675"/>
                <a:gd name="T93" fmla="*/ 605 h 675"/>
                <a:gd name="T94" fmla="*/ 0 w 675"/>
                <a:gd name="T95" fmla="*/ 70 h 675"/>
                <a:gd name="T96" fmla="*/ 2 w 675"/>
                <a:gd name="T97" fmla="*/ 51 h 675"/>
                <a:gd name="T98" fmla="*/ 9 w 675"/>
                <a:gd name="T99" fmla="*/ 34 h 675"/>
                <a:gd name="T100" fmla="*/ 20 w 675"/>
                <a:gd name="T101" fmla="*/ 20 h 675"/>
                <a:gd name="T102" fmla="*/ 33 w 675"/>
                <a:gd name="T103" fmla="*/ 10 h 675"/>
                <a:gd name="T104" fmla="*/ 50 w 675"/>
                <a:gd name="T105" fmla="*/ 3 h 675"/>
                <a:gd name="T106" fmla="*/ 69 w 675"/>
                <a:gd name="T107" fmla="*/ 0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5" h="675">
                  <a:moveTo>
                    <a:pt x="139" y="145"/>
                  </a:moveTo>
                  <a:lnTo>
                    <a:pt x="139" y="535"/>
                  </a:lnTo>
                  <a:lnTo>
                    <a:pt x="528" y="535"/>
                  </a:lnTo>
                  <a:lnTo>
                    <a:pt x="520" y="491"/>
                  </a:lnTo>
                  <a:lnTo>
                    <a:pt x="507" y="449"/>
                  </a:lnTo>
                  <a:lnTo>
                    <a:pt x="491" y="408"/>
                  </a:lnTo>
                  <a:lnTo>
                    <a:pt x="470" y="369"/>
                  </a:lnTo>
                  <a:lnTo>
                    <a:pt x="445" y="333"/>
                  </a:lnTo>
                  <a:lnTo>
                    <a:pt x="418" y="297"/>
                  </a:lnTo>
                  <a:lnTo>
                    <a:pt x="385" y="264"/>
                  </a:lnTo>
                  <a:lnTo>
                    <a:pt x="350" y="234"/>
                  </a:lnTo>
                  <a:lnTo>
                    <a:pt x="312" y="209"/>
                  </a:lnTo>
                  <a:lnTo>
                    <a:pt x="271" y="186"/>
                  </a:lnTo>
                  <a:lnTo>
                    <a:pt x="229" y="169"/>
                  </a:lnTo>
                  <a:lnTo>
                    <a:pt x="185" y="155"/>
                  </a:lnTo>
                  <a:lnTo>
                    <a:pt x="139" y="145"/>
                  </a:lnTo>
                  <a:close/>
                  <a:moveTo>
                    <a:pt x="69" y="0"/>
                  </a:moveTo>
                  <a:lnTo>
                    <a:pt x="127" y="3"/>
                  </a:lnTo>
                  <a:lnTo>
                    <a:pt x="184" y="11"/>
                  </a:lnTo>
                  <a:lnTo>
                    <a:pt x="238" y="24"/>
                  </a:lnTo>
                  <a:lnTo>
                    <a:pt x="292" y="42"/>
                  </a:lnTo>
                  <a:lnTo>
                    <a:pt x="343" y="66"/>
                  </a:lnTo>
                  <a:lnTo>
                    <a:pt x="393" y="94"/>
                  </a:lnTo>
                  <a:lnTo>
                    <a:pt x="439" y="127"/>
                  </a:lnTo>
                  <a:lnTo>
                    <a:pt x="483" y="163"/>
                  </a:lnTo>
                  <a:lnTo>
                    <a:pt x="523" y="204"/>
                  </a:lnTo>
                  <a:lnTo>
                    <a:pt x="558" y="247"/>
                  </a:lnTo>
                  <a:lnTo>
                    <a:pt x="588" y="293"/>
                  </a:lnTo>
                  <a:lnTo>
                    <a:pt x="614" y="341"/>
                  </a:lnTo>
                  <a:lnTo>
                    <a:pt x="636" y="390"/>
                  </a:lnTo>
                  <a:lnTo>
                    <a:pt x="653" y="443"/>
                  </a:lnTo>
                  <a:lnTo>
                    <a:pt x="665" y="495"/>
                  </a:lnTo>
                  <a:lnTo>
                    <a:pt x="673" y="550"/>
                  </a:lnTo>
                  <a:lnTo>
                    <a:pt x="675" y="605"/>
                  </a:lnTo>
                  <a:lnTo>
                    <a:pt x="673" y="624"/>
                  </a:lnTo>
                  <a:lnTo>
                    <a:pt x="665" y="640"/>
                  </a:lnTo>
                  <a:lnTo>
                    <a:pt x="655" y="655"/>
                  </a:lnTo>
                  <a:lnTo>
                    <a:pt x="640" y="666"/>
                  </a:lnTo>
                  <a:lnTo>
                    <a:pt x="623" y="673"/>
                  </a:lnTo>
                  <a:lnTo>
                    <a:pt x="604" y="675"/>
                  </a:lnTo>
                  <a:lnTo>
                    <a:pt x="69" y="675"/>
                  </a:lnTo>
                  <a:lnTo>
                    <a:pt x="50" y="673"/>
                  </a:lnTo>
                  <a:lnTo>
                    <a:pt x="33" y="666"/>
                  </a:lnTo>
                  <a:lnTo>
                    <a:pt x="20" y="655"/>
                  </a:lnTo>
                  <a:lnTo>
                    <a:pt x="9" y="640"/>
                  </a:lnTo>
                  <a:lnTo>
                    <a:pt x="2" y="624"/>
                  </a:lnTo>
                  <a:lnTo>
                    <a:pt x="0" y="605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10"/>
                  </a:lnTo>
                  <a:lnTo>
                    <a:pt x="50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385"/>
            <p:cNvSpPr>
              <a:spLocks noEditPoints="1"/>
            </p:cNvSpPr>
            <p:nvPr/>
          </p:nvSpPr>
          <p:spPr bwMode="auto">
            <a:xfrm>
              <a:off x="1735138" y="4318000"/>
              <a:ext cx="238125" cy="238125"/>
            </a:xfrm>
            <a:custGeom>
              <a:avLst/>
              <a:gdLst>
                <a:gd name="T0" fmla="*/ 622 w 1505"/>
                <a:gd name="T1" fmla="*/ 153 h 1502"/>
                <a:gd name="T2" fmla="*/ 509 w 1505"/>
                <a:gd name="T3" fmla="*/ 190 h 1502"/>
                <a:gd name="T4" fmla="*/ 406 w 1505"/>
                <a:gd name="T5" fmla="*/ 246 h 1502"/>
                <a:gd name="T6" fmla="*/ 317 w 1505"/>
                <a:gd name="T7" fmla="*/ 321 h 1502"/>
                <a:gd name="T8" fmla="*/ 243 w 1505"/>
                <a:gd name="T9" fmla="*/ 411 h 1502"/>
                <a:gd name="T10" fmla="*/ 187 w 1505"/>
                <a:gd name="T11" fmla="*/ 514 h 1502"/>
                <a:gd name="T12" fmla="*/ 153 w 1505"/>
                <a:gd name="T13" fmla="*/ 629 h 1502"/>
                <a:gd name="T14" fmla="*/ 140 w 1505"/>
                <a:gd name="T15" fmla="*/ 751 h 1502"/>
                <a:gd name="T16" fmla="*/ 153 w 1505"/>
                <a:gd name="T17" fmla="*/ 874 h 1502"/>
                <a:gd name="T18" fmla="*/ 189 w 1505"/>
                <a:gd name="T19" fmla="*/ 988 h 1502"/>
                <a:gd name="T20" fmla="*/ 244 w 1505"/>
                <a:gd name="T21" fmla="*/ 1092 h 1502"/>
                <a:gd name="T22" fmla="*/ 319 w 1505"/>
                <a:gd name="T23" fmla="*/ 1183 h 1502"/>
                <a:gd name="T24" fmla="*/ 410 w 1505"/>
                <a:gd name="T25" fmla="*/ 1257 h 1502"/>
                <a:gd name="T26" fmla="*/ 513 w 1505"/>
                <a:gd name="T27" fmla="*/ 1314 h 1502"/>
                <a:gd name="T28" fmla="*/ 629 w 1505"/>
                <a:gd name="T29" fmla="*/ 1350 h 1502"/>
                <a:gd name="T30" fmla="*/ 752 w 1505"/>
                <a:gd name="T31" fmla="*/ 1361 h 1502"/>
                <a:gd name="T32" fmla="*/ 874 w 1505"/>
                <a:gd name="T33" fmla="*/ 1350 h 1502"/>
                <a:gd name="T34" fmla="*/ 988 w 1505"/>
                <a:gd name="T35" fmla="*/ 1314 h 1502"/>
                <a:gd name="T36" fmla="*/ 1091 w 1505"/>
                <a:gd name="T37" fmla="*/ 1258 h 1502"/>
                <a:gd name="T38" fmla="*/ 1181 w 1505"/>
                <a:gd name="T39" fmla="*/ 1185 h 1502"/>
                <a:gd name="T40" fmla="*/ 1256 w 1505"/>
                <a:gd name="T41" fmla="*/ 1096 h 1502"/>
                <a:gd name="T42" fmla="*/ 1313 w 1505"/>
                <a:gd name="T43" fmla="*/ 994 h 1502"/>
                <a:gd name="T44" fmla="*/ 1349 w 1505"/>
                <a:gd name="T45" fmla="*/ 880 h 1502"/>
                <a:gd name="T46" fmla="*/ 752 w 1505"/>
                <a:gd name="T47" fmla="*/ 820 h 1502"/>
                <a:gd name="T48" fmla="*/ 716 w 1505"/>
                <a:gd name="T49" fmla="*/ 811 h 1502"/>
                <a:gd name="T50" fmla="*/ 691 w 1505"/>
                <a:gd name="T51" fmla="*/ 786 h 1502"/>
                <a:gd name="T52" fmla="*/ 682 w 1505"/>
                <a:gd name="T53" fmla="*/ 751 h 1502"/>
                <a:gd name="T54" fmla="*/ 752 w 1505"/>
                <a:gd name="T55" fmla="*/ 0 h 1502"/>
                <a:gd name="T56" fmla="*/ 788 w 1505"/>
                <a:gd name="T57" fmla="*/ 9 h 1502"/>
                <a:gd name="T58" fmla="*/ 813 w 1505"/>
                <a:gd name="T59" fmla="*/ 34 h 1502"/>
                <a:gd name="T60" fmla="*/ 823 w 1505"/>
                <a:gd name="T61" fmla="*/ 70 h 1502"/>
                <a:gd name="T62" fmla="*/ 1435 w 1505"/>
                <a:gd name="T63" fmla="*/ 680 h 1502"/>
                <a:gd name="T64" fmla="*/ 1470 w 1505"/>
                <a:gd name="T65" fmla="*/ 690 h 1502"/>
                <a:gd name="T66" fmla="*/ 1495 w 1505"/>
                <a:gd name="T67" fmla="*/ 715 h 1502"/>
                <a:gd name="T68" fmla="*/ 1505 w 1505"/>
                <a:gd name="T69" fmla="*/ 751 h 1502"/>
                <a:gd name="T70" fmla="*/ 1492 w 1505"/>
                <a:gd name="T71" fmla="*/ 885 h 1502"/>
                <a:gd name="T72" fmla="*/ 1458 w 1505"/>
                <a:gd name="T73" fmla="*/ 1013 h 1502"/>
                <a:gd name="T74" fmla="*/ 1402 w 1505"/>
                <a:gd name="T75" fmla="*/ 1129 h 1502"/>
                <a:gd name="T76" fmla="*/ 1327 w 1505"/>
                <a:gd name="T77" fmla="*/ 1234 h 1502"/>
                <a:gd name="T78" fmla="*/ 1237 w 1505"/>
                <a:gd name="T79" fmla="*/ 1325 h 1502"/>
                <a:gd name="T80" fmla="*/ 1132 w 1505"/>
                <a:gd name="T81" fmla="*/ 1399 h 1502"/>
                <a:gd name="T82" fmla="*/ 1014 w 1505"/>
                <a:gd name="T83" fmla="*/ 1455 h 1502"/>
                <a:gd name="T84" fmla="*/ 888 w 1505"/>
                <a:gd name="T85" fmla="*/ 1490 h 1502"/>
                <a:gd name="T86" fmla="*/ 752 w 1505"/>
                <a:gd name="T87" fmla="*/ 1502 h 1502"/>
                <a:gd name="T88" fmla="*/ 618 w 1505"/>
                <a:gd name="T89" fmla="*/ 1490 h 1502"/>
                <a:gd name="T90" fmla="*/ 490 w 1505"/>
                <a:gd name="T91" fmla="*/ 1455 h 1502"/>
                <a:gd name="T92" fmla="*/ 373 w 1505"/>
                <a:gd name="T93" fmla="*/ 1399 h 1502"/>
                <a:gd name="T94" fmla="*/ 268 w 1505"/>
                <a:gd name="T95" fmla="*/ 1325 h 1502"/>
                <a:gd name="T96" fmla="*/ 177 w 1505"/>
                <a:gd name="T97" fmla="*/ 1234 h 1502"/>
                <a:gd name="T98" fmla="*/ 103 w 1505"/>
                <a:gd name="T99" fmla="*/ 1130 h 1502"/>
                <a:gd name="T100" fmla="*/ 48 w 1505"/>
                <a:gd name="T101" fmla="*/ 1013 h 1502"/>
                <a:gd name="T102" fmla="*/ 13 w 1505"/>
                <a:gd name="T103" fmla="*/ 885 h 1502"/>
                <a:gd name="T104" fmla="*/ 0 w 1505"/>
                <a:gd name="T105" fmla="*/ 751 h 1502"/>
                <a:gd name="T106" fmla="*/ 13 w 1505"/>
                <a:gd name="T107" fmla="*/ 616 h 1502"/>
                <a:gd name="T108" fmla="*/ 48 w 1505"/>
                <a:gd name="T109" fmla="*/ 489 h 1502"/>
                <a:gd name="T110" fmla="*/ 103 w 1505"/>
                <a:gd name="T111" fmla="*/ 372 h 1502"/>
                <a:gd name="T112" fmla="*/ 178 w 1505"/>
                <a:gd name="T113" fmla="*/ 267 h 1502"/>
                <a:gd name="T114" fmla="*/ 268 w 1505"/>
                <a:gd name="T115" fmla="*/ 176 h 1502"/>
                <a:gd name="T116" fmla="*/ 374 w 1505"/>
                <a:gd name="T117" fmla="*/ 103 h 1502"/>
                <a:gd name="T118" fmla="*/ 490 w 1505"/>
                <a:gd name="T119" fmla="*/ 47 h 1502"/>
                <a:gd name="T120" fmla="*/ 618 w 1505"/>
                <a:gd name="T121" fmla="*/ 11 h 1502"/>
                <a:gd name="T122" fmla="*/ 752 w 1505"/>
                <a:gd name="T123" fmla="*/ 0 h 1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5" h="1502">
                  <a:moveTo>
                    <a:pt x="682" y="143"/>
                  </a:moveTo>
                  <a:lnTo>
                    <a:pt x="622" y="153"/>
                  </a:lnTo>
                  <a:lnTo>
                    <a:pt x="564" y="169"/>
                  </a:lnTo>
                  <a:lnTo>
                    <a:pt x="509" y="190"/>
                  </a:lnTo>
                  <a:lnTo>
                    <a:pt x="456" y="216"/>
                  </a:lnTo>
                  <a:lnTo>
                    <a:pt x="406" y="246"/>
                  </a:lnTo>
                  <a:lnTo>
                    <a:pt x="360" y="282"/>
                  </a:lnTo>
                  <a:lnTo>
                    <a:pt x="317" y="321"/>
                  </a:lnTo>
                  <a:lnTo>
                    <a:pt x="278" y="365"/>
                  </a:lnTo>
                  <a:lnTo>
                    <a:pt x="243" y="411"/>
                  </a:lnTo>
                  <a:lnTo>
                    <a:pt x="213" y="462"/>
                  </a:lnTo>
                  <a:lnTo>
                    <a:pt x="187" y="514"/>
                  </a:lnTo>
                  <a:lnTo>
                    <a:pt x="168" y="570"/>
                  </a:lnTo>
                  <a:lnTo>
                    <a:pt x="153" y="629"/>
                  </a:lnTo>
                  <a:lnTo>
                    <a:pt x="143" y="689"/>
                  </a:lnTo>
                  <a:lnTo>
                    <a:pt x="140" y="751"/>
                  </a:lnTo>
                  <a:lnTo>
                    <a:pt x="143" y="813"/>
                  </a:lnTo>
                  <a:lnTo>
                    <a:pt x="153" y="874"/>
                  </a:lnTo>
                  <a:lnTo>
                    <a:pt x="168" y="933"/>
                  </a:lnTo>
                  <a:lnTo>
                    <a:pt x="189" y="988"/>
                  </a:lnTo>
                  <a:lnTo>
                    <a:pt x="214" y="1042"/>
                  </a:lnTo>
                  <a:lnTo>
                    <a:pt x="244" y="1092"/>
                  </a:lnTo>
                  <a:lnTo>
                    <a:pt x="280" y="1140"/>
                  </a:lnTo>
                  <a:lnTo>
                    <a:pt x="319" y="1183"/>
                  </a:lnTo>
                  <a:lnTo>
                    <a:pt x="363" y="1222"/>
                  </a:lnTo>
                  <a:lnTo>
                    <a:pt x="410" y="1257"/>
                  </a:lnTo>
                  <a:lnTo>
                    <a:pt x="461" y="1288"/>
                  </a:lnTo>
                  <a:lnTo>
                    <a:pt x="513" y="1314"/>
                  </a:lnTo>
                  <a:lnTo>
                    <a:pt x="570" y="1334"/>
                  </a:lnTo>
                  <a:lnTo>
                    <a:pt x="629" y="1350"/>
                  </a:lnTo>
                  <a:lnTo>
                    <a:pt x="689" y="1358"/>
                  </a:lnTo>
                  <a:lnTo>
                    <a:pt x="752" y="1361"/>
                  </a:lnTo>
                  <a:lnTo>
                    <a:pt x="814" y="1358"/>
                  </a:lnTo>
                  <a:lnTo>
                    <a:pt x="874" y="1350"/>
                  </a:lnTo>
                  <a:lnTo>
                    <a:pt x="932" y="1335"/>
                  </a:lnTo>
                  <a:lnTo>
                    <a:pt x="988" y="1314"/>
                  </a:lnTo>
                  <a:lnTo>
                    <a:pt x="1041" y="1289"/>
                  </a:lnTo>
                  <a:lnTo>
                    <a:pt x="1091" y="1258"/>
                  </a:lnTo>
                  <a:lnTo>
                    <a:pt x="1138" y="1224"/>
                  </a:lnTo>
                  <a:lnTo>
                    <a:pt x="1181" y="1185"/>
                  </a:lnTo>
                  <a:lnTo>
                    <a:pt x="1221" y="1143"/>
                  </a:lnTo>
                  <a:lnTo>
                    <a:pt x="1256" y="1096"/>
                  </a:lnTo>
                  <a:lnTo>
                    <a:pt x="1287" y="1046"/>
                  </a:lnTo>
                  <a:lnTo>
                    <a:pt x="1313" y="994"/>
                  </a:lnTo>
                  <a:lnTo>
                    <a:pt x="1334" y="938"/>
                  </a:lnTo>
                  <a:lnTo>
                    <a:pt x="1349" y="880"/>
                  </a:lnTo>
                  <a:lnTo>
                    <a:pt x="1359" y="820"/>
                  </a:lnTo>
                  <a:lnTo>
                    <a:pt x="752" y="820"/>
                  </a:lnTo>
                  <a:lnTo>
                    <a:pt x="733" y="818"/>
                  </a:lnTo>
                  <a:lnTo>
                    <a:pt x="716" y="811"/>
                  </a:lnTo>
                  <a:lnTo>
                    <a:pt x="702" y="800"/>
                  </a:lnTo>
                  <a:lnTo>
                    <a:pt x="691" y="786"/>
                  </a:lnTo>
                  <a:lnTo>
                    <a:pt x="684" y="769"/>
                  </a:lnTo>
                  <a:lnTo>
                    <a:pt x="682" y="751"/>
                  </a:lnTo>
                  <a:lnTo>
                    <a:pt x="682" y="143"/>
                  </a:lnTo>
                  <a:close/>
                  <a:moveTo>
                    <a:pt x="752" y="0"/>
                  </a:moveTo>
                  <a:lnTo>
                    <a:pt x="771" y="2"/>
                  </a:lnTo>
                  <a:lnTo>
                    <a:pt x="788" y="9"/>
                  </a:lnTo>
                  <a:lnTo>
                    <a:pt x="803" y="19"/>
                  </a:lnTo>
                  <a:lnTo>
                    <a:pt x="813" y="34"/>
                  </a:lnTo>
                  <a:lnTo>
                    <a:pt x="820" y="51"/>
                  </a:lnTo>
                  <a:lnTo>
                    <a:pt x="823" y="70"/>
                  </a:lnTo>
                  <a:lnTo>
                    <a:pt x="823" y="680"/>
                  </a:lnTo>
                  <a:lnTo>
                    <a:pt x="1435" y="680"/>
                  </a:lnTo>
                  <a:lnTo>
                    <a:pt x="1454" y="683"/>
                  </a:lnTo>
                  <a:lnTo>
                    <a:pt x="1470" y="690"/>
                  </a:lnTo>
                  <a:lnTo>
                    <a:pt x="1484" y="700"/>
                  </a:lnTo>
                  <a:lnTo>
                    <a:pt x="1495" y="715"/>
                  </a:lnTo>
                  <a:lnTo>
                    <a:pt x="1502" y="732"/>
                  </a:lnTo>
                  <a:lnTo>
                    <a:pt x="1505" y="751"/>
                  </a:lnTo>
                  <a:lnTo>
                    <a:pt x="1502" y="819"/>
                  </a:lnTo>
                  <a:lnTo>
                    <a:pt x="1492" y="885"/>
                  </a:lnTo>
                  <a:lnTo>
                    <a:pt x="1478" y="951"/>
                  </a:lnTo>
                  <a:lnTo>
                    <a:pt x="1458" y="1013"/>
                  </a:lnTo>
                  <a:lnTo>
                    <a:pt x="1431" y="1072"/>
                  </a:lnTo>
                  <a:lnTo>
                    <a:pt x="1402" y="1129"/>
                  </a:lnTo>
                  <a:lnTo>
                    <a:pt x="1366" y="1184"/>
                  </a:lnTo>
                  <a:lnTo>
                    <a:pt x="1327" y="1234"/>
                  </a:lnTo>
                  <a:lnTo>
                    <a:pt x="1284" y="1282"/>
                  </a:lnTo>
                  <a:lnTo>
                    <a:pt x="1237" y="1325"/>
                  </a:lnTo>
                  <a:lnTo>
                    <a:pt x="1185" y="1365"/>
                  </a:lnTo>
                  <a:lnTo>
                    <a:pt x="1132" y="1399"/>
                  </a:lnTo>
                  <a:lnTo>
                    <a:pt x="1074" y="1430"/>
                  </a:lnTo>
                  <a:lnTo>
                    <a:pt x="1014" y="1455"/>
                  </a:lnTo>
                  <a:lnTo>
                    <a:pt x="952" y="1475"/>
                  </a:lnTo>
                  <a:lnTo>
                    <a:pt x="888" y="1490"/>
                  </a:lnTo>
                  <a:lnTo>
                    <a:pt x="820" y="1499"/>
                  </a:lnTo>
                  <a:lnTo>
                    <a:pt x="752" y="1502"/>
                  </a:lnTo>
                  <a:lnTo>
                    <a:pt x="684" y="1499"/>
                  </a:lnTo>
                  <a:lnTo>
                    <a:pt x="618" y="1490"/>
                  </a:lnTo>
                  <a:lnTo>
                    <a:pt x="552" y="1475"/>
                  </a:lnTo>
                  <a:lnTo>
                    <a:pt x="490" y="1455"/>
                  </a:lnTo>
                  <a:lnTo>
                    <a:pt x="430" y="1430"/>
                  </a:lnTo>
                  <a:lnTo>
                    <a:pt x="373" y="1399"/>
                  </a:lnTo>
                  <a:lnTo>
                    <a:pt x="319" y="1365"/>
                  </a:lnTo>
                  <a:lnTo>
                    <a:pt x="268" y="1325"/>
                  </a:lnTo>
                  <a:lnTo>
                    <a:pt x="221" y="1282"/>
                  </a:lnTo>
                  <a:lnTo>
                    <a:pt x="177" y="1234"/>
                  </a:lnTo>
                  <a:lnTo>
                    <a:pt x="138" y="1184"/>
                  </a:lnTo>
                  <a:lnTo>
                    <a:pt x="103" y="1130"/>
                  </a:lnTo>
                  <a:lnTo>
                    <a:pt x="73" y="1072"/>
                  </a:lnTo>
                  <a:lnTo>
                    <a:pt x="48" y="1013"/>
                  </a:lnTo>
                  <a:lnTo>
                    <a:pt x="28" y="951"/>
                  </a:lnTo>
                  <a:lnTo>
                    <a:pt x="13" y="885"/>
                  </a:lnTo>
                  <a:lnTo>
                    <a:pt x="3" y="819"/>
                  </a:lnTo>
                  <a:lnTo>
                    <a:pt x="0" y="751"/>
                  </a:lnTo>
                  <a:lnTo>
                    <a:pt x="3" y="683"/>
                  </a:lnTo>
                  <a:lnTo>
                    <a:pt x="13" y="616"/>
                  </a:lnTo>
                  <a:lnTo>
                    <a:pt x="28" y="551"/>
                  </a:lnTo>
                  <a:lnTo>
                    <a:pt x="48" y="489"/>
                  </a:lnTo>
                  <a:lnTo>
                    <a:pt x="73" y="429"/>
                  </a:lnTo>
                  <a:lnTo>
                    <a:pt x="103" y="372"/>
                  </a:lnTo>
                  <a:lnTo>
                    <a:pt x="138" y="318"/>
                  </a:lnTo>
                  <a:lnTo>
                    <a:pt x="178" y="267"/>
                  </a:lnTo>
                  <a:lnTo>
                    <a:pt x="221" y="220"/>
                  </a:lnTo>
                  <a:lnTo>
                    <a:pt x="268" y="176"/>
                  </a:lnTo>
                  <a:lnTo>
                    <a:pt x="319" y="137"/>
                  </a:lnTo>
                  <a:lnTo>
                    <a:pt x="374" y="103"/>
                  </a:lnTo>
                  <a:lnTo>
                    <a:pt x="430" y="72"/>
                  </a:lnTo>
                  <a:lnTo>
                    <a:pt x="490" y="47"/>
                  </a:lnTo>
                  <a:lnTo>
                    <a:pt x="553" y="27"/>
                  </a:lnTo>
                  <a:lnTo>
                    <a:pt x="618" y="11"/>
                  </a:lnTo>
                  <a:lnTo>
                    <a:pt x="684" y="3"/>
                  </a:lnTo>
                  <a:lnTo>
                    <a:pt x="7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186374" y="3172242"/>
            <a:ext cx="554038" cy="550862"/>
            <a:chOff x="685800" y="4235450"/>
            <a:chExt cx="554038" cy="5508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8" name="Freeform 390"/>
            <p:cNvSpPr>
              <a:spLocks noEditPoints="1"/>
            </p:cNvSpPr>
            <p:nvPr/>
          </p:nvSpPr>
          <p:spPr bwMode="auto">
            <a:xfrm>
              <a:off x="996950" y="4235450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9" name="Freeform 391"/>
            <p:cNvSpPr>
              <a:spLocks noEditPoints="1"/>
            </p:cNvSpPr>
            <p:nvPr/>
          </p:nvSpPr>
          <p:spPr bwMode="auto">
            <a:xfrm>
              <a:off x="685800" y="4286250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498531" y="5446128"/>
            <a:ext cx="525463" cy="550863"/>
            <a:chOff x="4437063" y="5006975"/>
            <a:chExt cx="525463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Freeform 448"/>
            <p:cNvSpPr>
              <a:spLocks noEditPoints="1"/>
            </p:cNvSpPr>
            <p:nvPr/>
          </p:nvSpPr>
          <p:spPr bwMode="auto">
            <a:xfrm>
              <a:off x="4437063" y="5006975"/>
              <a:ext cx="525463" cy="550863"/>
            </a:xfrm>
            <a:custGeom>
              <a:avLst/>
              <a:gdLst>
                <a:gd name="T0" fmla="*/ 1304 w 3312"/>
                <a:gd name="T1" fmla="*/ 473 h 3471"/>
                <a:gd name="T2" fmla="*/ 1186 w 3312"/>
                <a:gd name="T3" fmla="*/ 507 h 3471"/>
                <a:gd name="T4" fmla="*/ 710 w 3312"/>
                <a:gd name="T5" fmla="*/ 456 h 3471"/>
                <a:gd name="T6" fmla="*/ 607 w 3312"/>
                <a:gd name="T7" fmla="*/ 971 h 3471"/>
                <a:gd name="T8" fmla="*/ 153 w 3312"/>
                <a:gd name="T9" fmla="*/ 1225 h 3471"/>
                <a:gd name="T10" fmla="*/ 339 w 3312"/>
                <a:gd name="T11" fmla="*/ 1655 h 3471"/>
                <a:gd name="T12" fmla="*/ 349 w 3312"/>
                <a:gd name="T13" fmla="*/ 1791 h 3471"/>
                <a:gd name="T14" fmla="*/ 146 w 3312"/>
                <a:gd name="T15" fmla="*/ 2238 h 3471"/>
                <a:gd name="T16" fmla="*/ 588 w 3312"/>
                <a:gd name="T17" fmla="*/ 2478 h 3471"/>
                <a:gd name="T18" fmla="*/ 705 w 3312"/>
                <a:gd name="T19" fmla="*/ 3001 h 3471"/>
                <a:gd name="T20" fmla="*/ 1172 w 3312"/>
                <a:gd name="T21" fmla="*/ 2965 h 3471"/>
                <a:gd name="T22" fmla="*/ 1281 w 3312"/>
                <a:gd name="T23" fmla="*/ 2982 h 3471"/>
                <a:gd name="T24" fmla="*/ 1651 w 3312"/>
                <a:gd name="T25" fmla="*/ 3330 h 3471"/>
                <a:gd name="T26" fmla="*/ 2005 w 3312"/>
                <a:gd name="T27" fmla="*/ 2997 h 3471"/>
                <a:gd name="T28" fmla="*/ 2124 w 3312"/>
                <a:gd name="T29" fmla="*/ 2963 h 3471"/>
                <a:gd name="T30" fmla="*/ 2600 w 3312"/>
                <a:gd name="T31" fmla="*/ 3015 h 3471"/>
                <a:gd name="T32" fmla="*/ 2704 w 3312"/>
                <a:gd name="T33" fmla="*/ 2499 h 3471"/>
                <a:gd name="T34" fmla="*/ 3158 w 3312"/>
                <a:gd name="T35" fmla="*/ 2245 h 3471"/>
                <a:gd name="T36" fmla="*/ 2972 w 3312"/>
                <a:gd name="T37" fmla="*/ 1817 h 3471"/>
                <a:gd name="T38" fmla="*/ 2961 w 3312"/>
                <a:gd name="T39" fmla="*/ 1681 h 3471"/>
                <a:gd name="T40" fmla="*/ 3165 w 3312"/>
                <a:gd name="T41" fmla="*/ 1234 h 3471"/>
                <a:gd name="T42" fmla="*/ 2722 w 3312"/>
                <a:gd name="T43" fmla="*/ 993 h 3471"/>
                <a:gd name="T44" fmla="*/ 2607 w 3312"/>
                <a:gd name="T45" fmla="*/ 470 h 3471"/>
                <a:gd name="T46" fmla="*/ 2140 w 3312"/>
                <a:gd name="T47" fmla="*/ 506 h 3471"/>
                <a:gd name="T48" fmla="*/ 2030 w 3312"/>
                <a:gd name="T49" fmla="*/ 489 h 3471"/>
                <a:gd name="T50" fmla="*/ 1661 w 3312"/>
                <a:gd name="T51" fmla="*/ 141 h 3471"/>
                <a:gd name="T52" fmla="*/ 1737 w 3312"/>
                <a:gd name="T53" fmla="*/ 19 h 3471"/>
                <a:gd name="T54" fmla="*/ 2105 w 3312"/>
                <a:gd name="T55" fmla="*/ 368 h 3471"/>
                <a:gd name="T56" fmla="*/ 2602 w 3312"/>
                <a:gd name="T57" fmla="*/ 302 h 3471"/>
                <a:gd name="T58" fmla="*/ 2724 w 3312"/>
                <a:gd name="T59" fmla="*/ 388 h 3471"/>
                <a:gd name="T60" fmla="*/ 2821 w 3312"/>
                <a:gd name="T61" fmla="*/ 894 h 3471"/>
                <a:gd name="T62" fmla="*/ 3277 w 3312"/>
                <a:gd name="T63" fmla="*/ 1149 h 3471"/>
                <a:gd name="T64" fmla="*/ 3309 w 3312"/>
                <a:gd name="T65" fmla="*/ 1282 h 3471"/>
                <a:gd name="T66" fmla="*/ 3094 w 3312"/>
                <a:gd name="T67" fmla="*/ 1741 h 3471"/>
                <a:gd name="T68" fmla="*/ 3312 w 3312"/>
                <a:gd name="T69" fmla="*/ 2216 h 3471"/>
                <a:gd name="T70" fmla="*/ 3260 w 3312"/>
                <a:gd name="T71" fmla="*/ 2342 h 3471"/>
                <a:gd name="T72" fmla="*/ 2816 w 3312"/>
                <a:gd name="T73" fmla="*/ 2586 h 3471"/>
                <a:gd name="T74" fmla="*/ 2707 w 3312"/>
                <a:gd name="T75" fmla="*/ 3108 h 3471"/>
                <a:gd name="T76" fmla="*/ 2570 w 3312"/>
                <a:gd name="T77" fmla="*/ 3172 h 3471"/>
                <a:gd name="T78" fmla="*/ 2094 w 3312"/>
                <a:gd name="T79" fmla="*/ 3107 h 3471"/>
                <a:gd name="T80" fmla="*/ 1710 w 3312"/>
                <a:gd name="T81" fmla="*/ 3461 h 3471"/>
                <a:gd name="T82" fmla="*/ 1575 w 3312"/>
                <a:gd name="T83" fmla="*/ 3450 h 3471"/>
                <a:gd name="T84" fmla="*/ 1206 w 3312"/>
                <a:gd name="T85" fmla="*/ 3102 h 3471"/>
                <a:gd name="T86" fmla="*/ 680 w 3312"/>
                <a:gd name="T87" fmla="*/ 3162 h 3471"/>
                <a:gd name="T88" fmla="*/ 574 w 3312"/>
                <a:gd name="T89" fmla="*/ 3054 h 3471"/>
                <a:gd name="T90" fmla="*/ 480 w 3312"/>
                <a:gd name="T91" fmla="*/ 2570 h 3471"/>
                <a:gd name="T92" fmla="*/ 19 w 3312"/>
                <a:gd name="T93" fmla="*/ 2298 h 3471"/>
                <a:gd name="T94" fmla="*/ 8 w 3312"/>
                <a:gd name="T95" fmla="*/ 2161 h 3471"/>
                <a:gd name="T96" fmla="*/ 214 w 3312"/>
                <a:gd name="T97" fmla="*/ 1718 h 3471"/>
                <a:gd name="T98" fmla="*/ 2 w 3312"/>
                <a:gd name="T99" fmla="*/ 1226 h 3471"/>
                <a:gd name="T100" fmla="*/ 73 w 3312"/>
                <a:gd name="T101" fmla="*/ 1109 h 3471"/>
                <a:gd name="T102" fmla="*/ 500 w 3312"/>
                <a:gd name="T103" fmla="*/ 873 h 3471"/>
                <a:gd name="T104" fmla="*/ 626 w 3312"/>
                <a:gd name="T105" fmla="*/ 341 h 3471"/>
                <a:gd name="T106" fmla="*/ 770 w 3312"/>
                <a:gd name="T107" fmla="*/ 299 h 3471"/>
                <a:gd name="T108" fmla="*/ 1210 w 3312"/>
                <a:gd name="T109" fmla="*/ 367 h 3471"/>
                <a:gd name="T110" fmla="*/ 1575 w 3312"/>
                <a:gd name="T111" fmla="*/ 19 h 3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12" h="3471">
                  <a:moveTo>
                    <a:pt x="1649" y="141"/>
                  </a:moveTo>
                  <a:lnTo>
                    <a:pt x="1638" y="146"/>
                  </a:lnTo>
                  <a:lnTo>
                    <a:pt x="1628" y="152"/>
                  </a:lnTo>
                  <a:lnTo>
                    <a:pt x="1327" y="456"/>
                  </a:lnTo>
                  <a:lnTo>
                    <a:pt x="1304" y="473"/>
                  </a:lnTo>
                  <a:lnTo>
                    <a:pt x="1281" y="488"/>
                  </a:lnTo>
                  <a:lnTo>
                    <a:pt x="1255" y="499"/>
                  </a:lnTo>
                  <a:lnTo>
                    <a:pt x="1229" y="505"/>
                  </a:lnTo>
                  <a:lnTo>
                    <a:pt x="1200" y="508"/>
                  </a:lnTo>
                  <a:lnTo>
                    <a:pt x="1186" y="507"/>
                  </a:lnTo>
                  <a:lnTo>
                    <a:pt x="1172" y="506"/>
                  </a:lnTo>
                  <a:lnTo>
                    <a:pt x="748" y="439"/>
                  </a:lnTo>
                  <a:lnTo>
                    <a:pt x="733" y="439"/>
                  </a:lnTo>
                  <a:lnTo>
                    <a:pt x="720" y="445"/>
                  </a:lnTo>
                  <a:lnTo>
                    <a:pt x="710" y="456"/>
                  </a:lnTo>
                  <a:lnTo>
                    <a:pt x="705" y="469"/>
                  </a:lnTo>
                  <a:lnTo>
                    <a:pt x="639" y="894"/>
                  </a:lnTo>
                  <a:lnTo>
                    <a:pt x="632" y="922"/>
                  </a:lnTo>
                  <a:lnTo>
                    <a:pt x="622" y="947"/>
                  </a:lnTo>
                  <a:lnTo>
                    <a:pt x="607" y="971"/>
                  </a:lnTo>
                  <a:lnTo>
                    <a:pt x="589" y="992"/>
                  </a:lnTo>
                  <a:lnTo>
                    <a:pt x="568" y="1011"/>
                  </a:lnTo>
                  <a:lnTo>
                    <a:pt x="544" y="1026"/>
                  </a:lnTo>
                  <a:lnTo>
                    <a:pt x="161" y="1220"/>
                  </a:lnTo>
                  <a:lnTo>
                    <a:pt x="153" y="1225"/>
                  </a:lnTo>
                  <a:lnTo>
                    <a:pt x="146" y="1233"/>
                  </a:lnTo>
                  <a:lnTo>
                    <a:pt x="142" y="1242"/>
                  </a:lnTo>
                  <a:lnTo>
                    <a:pt x="140" y="1257"/>
                  </a:lnTo>
                  <a:lnTo>
                    <a:pt x="144" y="1272"/>
                  </a:lnTo>
                  <a:lnTo>
                    <a:pt x="339" y="1655"/>
                  </a:lnTo>
                  <a:lnTo>
                    <a:pt x="349" y="1680"/>
                  </a:lnTo>
                  <a:lnTo>
                    <a:pt x="357" y="1707"/>
                  </a:lnTo>
                  <a:lnTo>
                    <a:pt x="359" y="1736"/>
                  </a:lnTo>
                  <a:lnTo>
                    <a:pt x="357" y="1763"/>
                  </a:lnTo>
                  <a:lnTo>
                    <a:pt x="349" y="1791"/>
                  </a:lnTo>
                  <a:lnTo>
                    <a:pt x="339" y="1817"/>
                  </a:lnTo>
                  <a:lnTo>
                    <a:pt x="144" y="2200"/>
                  </a:lnTo>
                  <a:lnTo>
                    <a:pt x="140" y="2213"/>
                  </a:lnTo>
                  <a:lnTo>
                    <a:pt x="142" y="2228"/>
                  </a:lnTo>
                  <a:lnTo>
                    <a:pt x="146" y="2238"/>
                  </a:lnTo>
                  <a:lnTo>
                    <a:pt x="153" y="2245"/>
                  </a:lnTo>
                  <a:lnTo>
                    <a:pt x="161" y="2250"/>
                  </a:lnTo>
                  <a:lnTo>
                    <a:pt x="544" y="2445"/>
                  </a:lnTo>
                  <a:lnTo>
                    <a:pt x="567" y="2460"/>
                  </a:lnTo>
                  <a:lnTo>
                    <a:pt x="588" y="2478"/>
                  </a:lnTo>
                  <a:lnTo>
                    <a:pt x="607" y="2499"/>
                  </a:lnTo>
                  <a:lnTo>
                    <a:pt x="621" y="2524"/>
                  </a:lnTo>
                  <a:lnTo>
                    <a:pt x="632" y="2549"/>
                  </a:lnTo>
                  <a:lnTo>
                    <a:pt x="639" y="2576"/>
                  </a:lnTo>
                  <a:lnTo>
                    <a:pt x="705" y="3001"/>
                  </a:lnTo>
                  <a:lnTo>
                    <a:pt x="710" y="3015"/>
                  </a:lnTo>
                  <a:lnTo>
                    <a:pt x="720" y="3025"/>
                  </a:lnTo>
                  <a:lnTo>
                    <a:pt x="733" y="3032"/>
                  </a:lnTo>
                  <a:lnTo>
                    <a:pt x="748" y="3033"/>
                  </a:lnTo>
                  <a:lnTo>
                    <a:pt x="1172" y="2965"/>
                  </a:lnTo>
                  <a:lnTo>
                    <a:pt x="1186" y="2963"/>
                  </a:lnTo>
                  <a:lnTo>
                    <a:pt x="1200" y="2963"/>
                  </a:lnTo>
                  <a:lnTo>
                    <a:pt x="1228" y="2965"/>
                  </a:lnTo>
                  <a:lnTo>
                    <a:pt x="1255" y="2972"/>
                  </a:lnTo>
                  <a:lnTo>
                    <a:pt x="1281" y="2982"/>
                  </a:lnTo>
                  <a:lnTo>
                    <a:pt x="1304" y="2997"/>
                  </a:lnTo>
                  <a:lnTo>
                    <a:pt x="1327" y="3016"/>
                  </a:lnTo>
                  <a:lnTo>
                    <a:pt x="1629" y="3320"/>
                  </a:lnTo>
                  <a:lnTo>
                    <a:pt x="1639" y="3326"/>
                  </a:lnTo>
                  <a:lnTo>
                    <a:pt x="1651" y="3330"/>
                  </a:lnTo>
                  <a:lnTo>
                    <a:pt x="1662" y="3330"/>
                  </a:lnTo>
                  <a:lnTo>
                    <a:pt x="1673" y="3326"/>
                  </a:lnTo>
                  <a:lnTo>
                    <a:pt x="1683" y="3320"/>
                  </a:lnTo>
                  <a:lnTo>
                    <a:pt x="1984" y="3016"/>
                  </a:lnTo>
                  <a:lnTo>
                    <a:pt x="2005" y="2997"/>
                  </a:lnTo>
                  <a:lnTo>
                    <a:pt x="2029" y="2982"/>
                  </a:lnTo>
                  <a:lnTo>
                    <a:pt x="2054" y="2972"/>
                  </a:lnTo>
                  <a:lnTo>
                    <a:pt x="2082" y="2965"/>
                  </a:lnTo>
                  <a:lnTo>
                    <a:pt x="2110" y="2963"/>
                  </a:lnTo>
                  <a:lnTo>
                    <a:pt x="2124" y="2963"/>
                  </a:lnTo>
                  <a:lnTo>
                    <a:pt x="2139" y="2965"/>
                  </a:lnTo>
                  <a:lnTo>
                    <a:pt x="2562" y="3033"/>
                  </a:lnTo>
                  <a:lnTo>
                    <a:pt x="2577" y="3032"/>
                  </a:lnTo>
                  <a:lnTo>
                    <a:pt x="2590" y="3025"/>
                  </a:lnTo>
                  <a:lnTo>
                    <a:pt x="2600" y="3015"/>
                  </a:lnTo>
                  <a:lnTo>
                    <a:pt x="2605" y="3001"/>
                  </a:lnTo>
                  <a:lnTo>
                    <a:pt x="2672" y="2576"/>
                  </a:lnTo>
                  <a:lnTo>
                    <a:pt x="2678" y="2549"/>
                  </a:lnTo>
                  <a:lnTo>
                    <a:pt x="2689" y="2524"/>
                  </a:lnTo>
                  <a:lnTo>
                    <a:pt x="2704" y="2499"/>
                  </a:lnTo>
                  <a:lnTo>
                    <a:pt x="2721" y="2478"/>
                  </a:lnTo>
                  <a:lnTo>
                    <a:pt x="2742" y="2460"/>
                  </a:lnTo>
                  <a:lnTo>
                    <a:pt x="2767" y="2445"/>
                  </a:lnTo>
                  <a:lnTo>
                    <a:pt x="3150" y="2250"/>
                  </a:lnTo>
                  <a:lnTo>
                    <a:pt x="3158" y="2245"/>
                  </a:lnTo>
                  <a:lnTo>
                    <a:pt x="3164" y="2238"/>
                  </a:lnTo>
                  <a:lnTo>
                    <a:pt x="3169" y="2228"/>
                  </a:lnTo>
                  <a:lnTo>
                    <a:pt x="3171" y="2213"/>
                  </a:lnTo>
                  <a:lnTo>
                    <a:pt x="3166" y="2200"/>
                  </a:lnTo>
                  <a:lnTo>
                    <a:pt x="2972" y="1817"/>
                  </a:lnTo>
                  <a:lnTo>
                    <a:pt x="2960" y="1791"/>
                  </a:lnTo>
                  <a:lnTo>
                    <a:pt x="2954" y="1763"/>
                  </a:lnTo>
                  <a:lnTo>
                    <a:pt x="2953" y="1736"/>
                  </a:lnTo>
                  <a:lnTo>
                    <a:pt x="2955" y="1708"/>
                  </a:lnTo>
                  <a:lnTo>
                    <a:pt x="2961" y="1681"/>
                  </a:lnTo>
                  <a:lnTo>
                    <a:pt x="2973" y="1655"/>
                  </a:lnTo>
                  <a:lnTo>
                    <a:pt x="3167" y="1272"/>
                  </a:lnTo>
                  <a:lnTo>
                    <a:pt x="3172" y="1258"/>
                  </a:lnTo>
                  <a:lnTo>
                    <a:pt x="3170" y="1243"/>
                  </a:lnTo>
                  <a:lnTo>
                    <a:pt x="3165" y="1234"/>
                  </a:lnTo>
                  <a:lnTo>
                    <a:pt x="3159" y="1226"/>
                  </a:lnTo>
                  <a:lnTo>
                    <a:pt x="3151" y="1221"/>
                  </a:lnTo>
                  <a:lnTo>
                    <a:pt x="2768" y="1026"/>
                  </a:lnTo>
                  <a:lnTo>
                    <a:pt x="2745" y="1011"/>
                  </a:lnTo>
                  <a:lnTo>
                    <a:pt x="2722" y="993"/>
                  </a:lnTo>
                  <a:lnTo>
                    <a:pt x="2705" y="972"/>
                  </a:lnTo>
                  <a:lnTo>
                    <a:pt x="2690" y="948"/>
                  </a:lnTo>
                  <a:lnTo>
                    <a:pt x="2679" y="923"/>
                  </a:lnTo>
                  <a:lnTo>
                    <a:pt x="2673" y="895"/>
                  </a:lnTo>
                  <a:lnTo>
                    <a:pt x="2607" y="470"/>
                  </a:lnTo>
                  <a:lnTo>
                    <a:pt x="2602" y="457"/>
                  </a:lnTo>
                  <a:lnTo>
                    <a:pt x="2591" y="446"/>
                  </a:lnTo>
                  <a:lnTo>
                    <a:pt x="2578" y="440"/>
                  </a:lnTo>
                  <a:lnTo>
                    <a:pt x="2564" y="439"/>
                  </a:lnTo>
                  <a:lnTo>
                    <a:pt x="2140" y="506"/>
                  </a:lnTo>
                  <a:lnTo>
                    <a:pt x="2125" y="508"/>
                  </a:lnTo>
                  <a:lnTo>
                    <a:pt x="2111" y="508"/>
                  </a:lnTo>
                  <a:lnTo>
                    <a:pt x="2083" y="506"/>
                  </a:lnTo>
                  <a:lnTo>
                    <a:pt x="2056" y="500"/>
                  </a:lnTo>
                  <a:lnTo>
                    <a:pt x="2030" y="489"/>
                  </a:lnTo>
                  <a:lnTo>
                    <a:pt x="2006" y="475"/>
                  </a:lnTo>
                  <a:lnTo>
                    <a:pt x="1985" y="456"/>
                  </a:lnTo>
                  <a:lnTo>
                    <a:pt x="1682" y="152"/>
                  </a:lnTo>
                  <a:lnTo>
                    <a:pt x="1673" y="146"/>
                  </a:lnTo>
                  <a:lnTo>
                    <a:pt x="1661" y="141"/>
                  </a:lnTo>
                  <a:lnTo>
                    <a:pt x="1649" y="141"/>
                  </a:lnTo>
                  <a:close/>
                  <a:moveTo>
                    <a:pt x="1656" y="0"/>
                  </a:moveTo>
                  <a:lnTo>
                    <a:pt x="1684" y="2"/>
                  </a:lnTo>
                  <a:lnTo>
                    <a:pt x="1712" y="8"/>
                  </a:lnTo>
                  <a:lnTo>
                    <a:pt x="1737" y="19"/>
                  </a:lnTo>
                  <a:lnTo>
                    <a:pt x="1761" y="34"/>
                  </a:lnTo>
                  <a:lnTo>
                    <a:pt x="1782" y="53"/>
                  </a:lnTo>
                  <a:lnTo>
                    <a:pt x="2084" y="357"/>
                  </a:lnTo>
                  <a:lnTo>
                    <a:pt x="2093" y="364"/>
                  </a:lnTo>
                  <a:lnTo>
                    <a:pt x="2105" y="368"/>
                  </a:lnTo>
                  <a:lnTo>
                    <a:pt x="2117" y="368"/>
                  </a:lnTo>
                  <a:lnTo>
                    <a:pt x="2540" y="301"/>
                  </a:lnTo>
                  <a:lnTo>
                    <a:pt x="2555" y="298"/>
                  </a:lnTo>
                  <a:lnTo>
                    <a:pt x="2569" y="298"/>
                  </a:lnTo>
                  <a:lnTo>
                    <a:pt x="2602" y="302"/>
                  </a:lnTo>
                  <a:lnTo>
                    <a:pt x="2632" y="310"/>
                  </a:lnTo>
                  <a:lnTo>
                    <a:pt x="2659" y="323"/>
                  </a:lnTo>
                  <a:lnTo>
                    <a:pt x="2685" y="341"/>
                  </a:lnTo>
                  <a:lnTo>
                    <a:pt x="2707" y="363"/>
                  </a:lnTo>
                  <a:lnTo>
                    <a:pt x="2724" y="388"/>
                  </a:lnTo>
                  <a:lnTo>
                    <a:pt x="2737" y="418"/>
                  </a:lnTo>
                  <a:lnTo>
                    <a:pt x="2745" y="449"/>
                  </a:lnTo>
                  <a:lnTo>
                    <a:pt x="2811" y="873"/>
                  </a:lnTo>
                  <a:lnTo>
                    <a:pt x="2815" y="885"/>
                  </a:lnTo>
                  <a:lnTo>
                    <a:pt x="2821" y="894"/>
                  </a:lnTo>
                  <a:lnTo>
                    <a:pt x="2831" y="902"/>
                  </a:lnTo>
                  <a:lnTo>
                    <a:pt x="3214" y="1096"/>
                  </a:lnTo>
                  <a:lnTo>
                    <a:pt x="3238" y="1110"/>
                  </a:lnTo>
                  <a:lnTo>
                    <a:pt x="3259" y="1128"/>
                  </a:lnTo>
                  <a:lnTo>
                    <a:pt x="3277" y="1149"/>
                  </a:lnTo>
                  <a:lnTo>
                    <a:pt x="3292" y="1174"/>
                  </a:lnTo>
                  <a:lnTo>
                    <a:pt x="3302" y="1200"/>
                  </a:lnTo>
                  <a:lnTo>
                    <a:pt x="3308" y="1227"/>
                  </a:lnTo>
                  <a:lnTo>
                    <a:pt x="3312" y="1255"/>
                  </a:lnTo>
                  <a:lnTo>
                    <a:pt x="3309" y="1282"/>
                  </a:lnTo>
                  <a:lnTo>
                    <a:pt x="3302" y="1310"/>
                  </a:lnTo>
                  <a:lnTo>
                    <a:pt x="3292" y="1336"/>
                  </a:lnTo>
                  <a:lnTo>
                    <a:pt x="3097" y="1718"/>
                  </a:lnTo>
                  <a:lnTo>
                    <a:pt x="3094" y="1729"/>
                  </a:lnTo>
                  <a:lnTo>
                    <a:pt x="3094" y="1741"/>
                  </a:lnTo>
                  <a:lnTo>
                    <a:pt x="3097" y="1752"/>
                  </a:lnTo>
                  <a:lnTo>
                    <a:pt x="3293" y="2134"/>
                  </a:lnTo>
                  <a:lnTo>
                    <a:pt x="3303" y="2161"/>
                  </a:lnTo>
                  <a:lnTo>
                    <a:pt x="3309" y="2188"/>
                  </a:lnTo>
                  <a:lnTo>
                    <a:pt x="3312" y="2216"/>
                  </a:lnTo>
                  <a:lnTo>
                    <a:pt x="3309" y="2244"/>
                  </a:lnTo>
                  <a:lnTo>
                    <a:pt x="3303" y="2271"/>
                  </a:lnTo>
                  <a:lnTo>
                    <a:pt x="3292" y="2298"/>
                  </a:lnTo>
                  <a:lnTo>
                    <a:pt x="3278" y="2321"/>
                  </a:lnTo>
                  <a:lnTo>
                    <a:pt x="3260" y="2342"/>
                  </a:lnTo>
                  <a:lnTo>
                    <a:pt x="3238" y="2360"/>
                  </a:lnTo>
                  <a:lnTo>
                    <a:pt x="3215" y="2375"/>
                  </a:lnTo>
                  <a:lnTo>
                    <a:pt x="2832" y="2570"/>
                  </a:lnTo>
                  <a:lnTo>
                    <a:pt x="2822" y="2576"/>
                  </a:lnTo>
                  <a:lnTo>
                    <a:pt x="2816" y="2586"/>
                  </a:lnTo>
                  <a:lnTo>
                    <a:pt x="2812" y="2597"/>
                  </a:lnTo>
                  <a:lnTo>
                    <a:pt x="2746" y="3022"/>
                  </a:lnTo>
                  <a:lnTo>
                    <a:pt x="2737" y="3054"/>
                  </a:lnTo>
                  <a:lnTo>
                    <a:pt x="2725" y="3082"/>
                  </a:lnTo>
                  <a:lnTo>
                    <a:pt x="2707" y="3108"/>
                  </a:lnTo>
                  <a:lnTo>
                    <a:pt x="2686" y="3130"/>
                  </a:lnTo>
                  <a:lnTo>
                    <a:pt x="2660" y="3148"/>
                  </a:lnTo>
                  <a:lnTo>
                    <a:pt x="2632" y="3162"/>
                  </a:lnTo>
                  <a:lnTo>
                    <a:pt x="2602" y="3170"/>
                  </a:lnTo>
                  <a:lnTo>
                    <a:pt x="2570" y="3172"/>
                  </a:lnTo>
                  <a:lnTo>
                    <a:pt x="2555" y="3172"/>
                  </a:lnTo>
                  <a:lnTo>
                    <a:pt x="2542" y="3170"/>
                  </a:lnTo>
                  <a:lnTo>
                    <a:pt x="2118" y="3102"/>
                  </a:lnTo>
                  <a:lnTo>
                    <a:pt x="2106" y="3102"/>
                  </a:lnTo>
                  <a:lnTo>
                    <a:pt x="2094" y="3107"/>
                  </a:lnTo>
                  <a:lnTo>
                    <a:pt x="2085" y="3113"/>
                  </a:lnTo>
                  <a:lnTo>
                    <a:pt x="1782" y="3418"/>
                  </a:lnTo>
                  <a:lnTo>
                    <a:pt x="1760" y="3436"/>
                  </a:lnTo>
                  <a:lnTo>
                    <a:pt x="1737" y="3450"/>
                  </a:lnTo>
                  <a:lnTo>
                    <a:pt x="1710" y="3461"/>
                  </a:lnTo>
                  <a:lnTo>
                    <a:pt x="1684" y="3467"/>
                  </a:lnTo>
                  <a:lnTo>
                    <a:pt x="1656" y="3471"/>
                  </a:lnTo>
                  <a:lnTo>
                    <a:pt x="1627" y="3467"/>
                  </a:lnTo>
                  <a:lnTo>
                    <a:pt x="1600" y="3461"/>
                  </a:lnTo>
                  <a:lnTo>
                    <a:pt x="1575" y="3450"/>
                  </a:lnTo>
                  <a:lnTo>
                    <a:pt x="1551" y="3436"/>
                  </a:lnTo>
                  <a:lnTo>
                    <a:pt x="1530" y="3418"/>
                  </a:lnTo>
                  <a:lnTo>
                    <a:pt x="1227" y="3113"/>
                  </a:lnTo>
                  <a:lnTo>
                    <a:pt x="1217" y="3107"/>
                  </a:lnTo>
                  <a:lnTo>
                    <a:pt x="1206" y="3102"/>
                  </a:lnTo>
                  <a:lnTo>
                    <a:pt x="1194" y="3102"/>
                  </a:lnTo>
                  <a:lnTo>
                    <a:pt x="770" y="3170"/>
                  </a:lnTo>
                  <a:lnTo>
                    <a:pt x="742" y="3172"/>
                  </a:lnTo>
                  <a:lnTo>
                    <a:pt x="710" y="3170"/>
                  </a:lnTo>
                  <a:lnTo>
                    <a:pt x="680" y="3162"/>
                  </a:lnTo>
                  <a:lnTo>
                    <a:pt x="651" y="3148"/>
                  </a:lnTo>
                  <a:lnTo>
                    <a:pt x="626" y="3130"/>
                  </a:lnTo>
                  <a:lnTo>
                    <a:pt x="605" y="3108"/>
                  </a:lnTo>
                  <a:lnTo>
                    <a:pt x="587" y="3082"/>
                  </a:lnTo>
                  <a:lnTo>
                    <a:pt x="574" y="3054"/>
                  </a:lnTo>
                  <a:lnTo>
                    <a:pt x="566" y="3022"/>
                  </a:lnTo>
                  <a:lnTo>
                    <a:pt x="500" y="2597"/>
                  </a:lnTo>
                  <a:lnTo>
                    <a:pt x="497" y="2586"/>
                  </a:lnTo>
                  <a:lnTo>
                    <a:pt x="489" y="2576"/>
                  </a:lnTo>
                  <a:lnTo>
                    <a:pt x="480" y="2570"/>
                  </a:lnTo>
                  <a:lnTo>
                    <a:pt x="97" y="2375"/>
                  </a:lnTo>
                  <a:lnTo>
                    <a:pt x="73" y="2360"/>
                  </a:lnTo>
                  <a:lnTo>
                    <a:pt x="52" y="2342"/>
                  </a:lnTo>
                  <a:lnTo>
                    <a:pt x="34" y="2321"/>
                  </a:lnTo>
                  <a:lnTo>
                    <a:pt x="19" y="2298"/>
                  </a:lnTo>
                  <a:lnTo>
                    <a:pt x="8" y="2271"/>
                  </a:lnTo>
                  <a:lnTo>
                    <a:pt x="2" y="2244"/>
                  </a:lnTo>
                  <a:lnTo>
                    <a:pt x="0" y="2216"/>
                  </a:lnTo>
                  <a:lnTo>
                    <a:pt x="2" y="2188"/>
                  </a:lnTo>
                  <a:lnTo>
                    <a:pt x="8" y="2161"/>
                  </a:lnTo>
                  <a:lnTo>
                    <a:pt x="19" y="2134"/>
                  </a:lnTo>
                  <a:lnTo>
                    <a:pt x="214" y="1752"/>
                  </a:lnTo>
                  <a:lnTo>
                    <a:pt x="218" y="1741"/>
                  </a:lnTo>
                  <a:lnTo>
                    <a:pt x="218" y="1729"/>
                  </a:lnTo>
                  <a:lnTo>
                    <a:pt x="214" y="1718"/>
                  </a:lnTo>
                  <a:lnTo>
                    <a:pt x="19" y="1335"/>
                  </a:lnTo>
                  <a:lnTo>
                    <a:pt x="8" y="1309"/>
                  </a:lnTo>
                  <a:lnTo>
                    <a:pt x="2" y="1282"/>
                  </a:lnTo>
                  <a:lnTo>
                    <a:pt x="0" y="1254"/>
                  </a:lnTo>
                  <a:lnTo>
                    <a:pt x="2" y="1226"/>
                  </a:lnTo>
                  <a:lnTo>
                    <a:pt x="8" y="1199"/>
                  </a:lnTo>
                  <a:lnTo>
                    <a:pt x="19" y="1173"/>
                  </a:lnTo>
                  <a:lnTo>
                    <a:pt x="34" y="1148"/>
                  </a:lnTo>
                  <a:lnTo>
                    <a:pt x="52" y="1127"/>
                  </a:lnTo>
                  <a:lnTo>
                    <a:pt x="73" y="1109"/>
                  </a:lnTo>
                  <a:lnTo>
                    <a:pt x="97" y="1095"/>
                  </a:lnTo>
                  <a:lnTo>
                    <a:pt x="480" y="901"/>
                  </a:lnTo>
                  <a:lnTo>
                    <a:pt x="489" y="893"/>
                  </a:lnTo>
                  <a:lnTo>
                    <a:pt x="495" y="884"/>
                  </a:lnTo>
                  <a:lnTo>
                    <a:pt x="500" y="873"/>
                  </a:lnTo>
                  <a:lnTo>
                    <a:pt x="566" y="448"/>
                  </a:lnTo>
                  <a:lnTo>
                    <a:pt x="574" y="417"/>
                  </a:lnTo>
                  <a:lnTo>
                    <a:pt x="587" y="388"/>
                  </a:lnTo>
                  <a:lnTo>
                    <a:pt x="605" y="362"/>
                  </a:lnTo>
                  <a:lnTo>
                    <a:pt x="626" y="341"/>
                  </a:lnTo>
                  <a:lnTo>
                    <a:pt x="651" y="323"/>
                  </a:lnTo>
                  <a:lnTo>
                    <a:pt x="680" y="309"/>
                  </a:lnTo>
                  <a:lnTo>
                    <a:pt x="710" y="301"/>
                  </a:lnTo>
                  <a:lnTo>
                    <a:pt x="742" y="297"/>
                  </a:lnTo>
                  <a:lnTo>
                    <a:pt x="770" y="299"/>
                  </a:lnTo>
                  <a:lnTo>
                    <a:pt x="1194" y="367"/>
                  </a:lnTo>
                  <a:lnTo>
                    <a:pt x="1195" y="368"/>
                  </a:lnTo>
                  <a:lnTo>
                    <a:pt x="1197" y="368"/>
                  </a:lnTo>
                  <a:lnTo>
                    <a:pt x="1199" y="368"/>
                  </a:lnTo>
                  <a:lnTo>
                    <a:pt x="1210" y="367"/>
                  </a:lnTo>
                  <a:lnTo>
                    <a:pt x="1218" y="363"/>
                  </a:lnTo>
                  <a:lnTo>
                    <a:pt x="1227" y="356"/>
                  </a:lnTo>
                  <a:lnTo>
                    <a:pt x="1530" y="53"/>
                  </a:lnTo>
                  <a:lnTo>
                    <a:pt x="1552" y="34"/>
                  </a:lnTo>
                  <a:lnTo>
                    <a:pt x="1575" y="19"/>
                  </a:lnTo>
                  <a:lnTo>
                    <a:pt x="1601" y="8"/>
                  </a:lnTo>
                  <a:lnTo>
                    <a:pt x="1627" y="2"/>
                  </a:lnTo>
                  <a:lnTo>
                    <a:pt x="16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2" name="Freeform 449"/>
            <p:cNvSpPr>
              <a:spLocks noEditPoints="1"/>
            </p:cNvSpPr>
            <p:nvPr/>
          </p:nvSpPr>
          <p:spPr bwMode="auto">
            <a:xfrm>
              <a:off x="4565651" y="5133975"/>
              <a:ext cx="261938" cy="254000"/>
            </a:xfrm>
            <a:custGeom>
              <a:avLst/>
              <a:gdLst>
                <a:gd name="T0" fmla="*/ 338 w 1654"/>
                <a:gd name="T1" fmla="*/ 1437 h 1601"/>
                <a:gd name="T2" fmla="*/ 835 w 1654"/>
                <a:gd name="T3" fmla="*/ 142 h 1601"/>
                <a:gd name="T4" fmla="*/ 815 w 1654"/>
                <a:gd name="T5" fmla="*/ 405 h 1601"/>
                <a:gd name="T6" fmla="*/ 784 w 1654"/>
                <a:gd name="T7" fmla="*/ 519 h 1601"/>
                <a:gd name="T8" fmla="*/ 724 w 1654"/>
                <a:gd name="T9" fmla="*/ 609 h 1601"/>
                <a:gd name="T10" fmla="*/ 650 w 1654"/>
                <a:gd name="T11" fmla="*/ 675 h 1601"/>
                <a:gd name="T12" fmla="*/ 575 w 1654"/>
                <a:gd name="T13" fmla="*/ 720 h 1601"/>
                <a:gd name="T14" fmla="*/ 514 w 1654"/>
                <a:gd name="T15" fmla="*/ 749 h 1601"/>
                <a:gd name="T16" fmla="*/ 478 w 1654"/>
                <a:gd name="T17" fmla="*/ 762 h 1601"/>
                <a:gd name="T18" fmla="*/ 489 w 1654"/>
                <a:gd name="T19" fmla="*/ 1399 h 1601"/>
                <a:gd name="T20" fmla="*/ 541 w 1654"/>
                <a:gd name="T21" fmla="*/ 1450 h 1601"/>
                <a:gd name="T22" fmla="*/ 1269 w 1654"/>
                <a:gd name="T23" fmla="*/ 1462 h 1601"/>
                <a:gd name="T24" fmla="*/ 1346 w 1654"/>
                <a:gd name="T25" fmla="*/ 1449 h 1601"/>
                <a:gd name="T26" fmla="*/ 1392 w 1654"/>
                <a:gd name="T27" fmla="*/ 1420 h 1601"/>
                <a:gd name="T28" fmla="*/ 1414 w 1654"/>
                <a:gd name="T29" fmla="*/ 1383 h 1601"/>
                <a:gd name="T30" fmla="*/ 1422 w 1654"/>
                <a:gd name="T31" fmla="*/ 1349 h 1601"/>
                <a:gd name="T32" fmla="*/ 1513 w 1654"/>
                <a:gd name="T33" fmla="*/ 763 h 1601"/>
                <a:gd name="T34" fmla="*/ 1486 w 1654"/>
                <a:gd name="T35" fmla="*/ 695 h 1601"/>
                <a:gd name="T36" fmla="*/ 1426 w 1654"/>
                <a:gd name="T37" fmla="*/ 658 h 1601"/>
                <a:gd name="T38" fmla="*/ 999 w 1654"/>
                <a:gd name="T39" fmla="*/ 653 h 1601"/>
                <a:gd name="T40" fmla="*/ 958 w 1654"/>
                <a:gd name="T41" fmla="*/ 620 h 1601"/>
                <a:gd name="T42" fmla="*/ 949 w 1654"/>
                <a:gd name="T43" fmla="*/ 298 h 1601"/>
                <a:gd name="T44" fmla="*/ 937 w 1654"/>
                <a:gd name="T45" fmla="*/ 213 h 1601"/>
                <a:gd name="T46" fmla="*/ 902 w 1654"/>
                <a:gd name="T47" fmla="*/ 162 h 1601"/>
                <a:gd name="T48" fmla="*/ 853 w 1654"/>
                <a:gd name="T49" fmla="*/ 144 h 1601"/>
                <a:gd name="T50" fmla="*/ 866 w 1654"/>
                <a:gd name="T51" fmla="*/ 2 h 1601"/>
                <a:gd name="T52" fmla="*/ 956 w 1654"/>
                <a:gd name="T53" fmla="*/ 30 h 1601"/>
                <a:gd name="T54" fmla="*/ 1036 w 1654"/>
                <a:gd name="T55" fmla="*/ 99 h 1601"/>
                <a:gd name="T56" fmla="*/ 1081 w 1654"/>
                <a:gd name="T57" fmla="*/ 207 h 1601"/>
                <a:gd name="T58" fmla="*/ 1090 w 1654"/>
                <a:gd name="T59" fmla="*/ 515 h 1601"/>
                <a:gd name="T60" fmla="*/ 1481 w 1654"/>
                <a:gd name="T61" fmla="*/ 528 h 1601"/>
                <a:gd name="T62" fmla="*/ 1580 w 1654"/>
                <a:gd name="T63" fmla="*/ 589 h 1601"/>
                <a:gd name="T64" fmla="*/ 1640 w 1654"/>
                <a:gd name="T65" fmla="*/ 687 h 1601"/>
                <a:gd name="T66" fmla="*/ 1654 w 1654"/>
                <a:gd name="T67" fmla="*/ 771 h 1601"/>
                <a:gd name="T68" fmla="*/ 1554 w 1654"/>
                <a:gd name="T69" fmla="*/ 1398 h 1601"/>
                <a:gd name="T70" fmla="*/ 1506 w 1654"/>
                <a:gd name="T71" fmla="*/ 1498 h 1601"/>
                <a:gd name="T72" fmla="*/ 1424 w 1654"/>
                <a:gd name="T73" fmla="*/ 1566 h 1601"/>
                <a:gd name="T74" fmla="*/ 1312 w 1654"/>
                <a:gd name="T75" fmla="*/ 1599 h 1601"/>
                <a:gd name="T76" fmla="*/ 553 w 1654"/>
                <a:gd name="T77" fmla="*/ 1598 h 1601"/>
                <a:gd name="T78" fmla="*/ 456 w 1654"/>
                <a:gd name="T79" fmla="*/ 1562 h 1601"/>
                <a:gd name="T80" fmla="*/ 387 w 1654"/>
                <a:gd name="T81" fmla="*/ 1567 h 1601"/>
                <a:gd name="T82" fmla="*/ 139 w 1654"/>
                <a:gd name="T83" fmla="*/ 1576 h 1601"/>
                <a:gd name="T84" fmla="*/ 62 w 1654"/>
                <a:gd name="T85" fmla="*/ 1553 h 1601"/>
                <a:gd name="T86" fmla="*/ 11 w 1654"/>
                <a:gd name="T87" fmla="*/ 1491 h 1601"/>
                <a:gd name="T88" fmla="*/ 0 w 1654"/>
                <a:gd name="T89" fmla="*/ 744 h 1601"/>
                <a:gd name="T90" fmla="*/ 24 w 1654"/>
                <a:gd name="T91" fmla="*/ 667 h 1601"/>
                <a:gd name="T92" fmla="*/ 85 w 1654"/>
                <a:gd name="T93" fmla="*/ 616 h 1601"/>
                <a:gd name="T94" fmla="*/ 339 w 1654"/>
                <a:gd name="T95" fmla="*/ 604 h 1601"/>
                <a:gd name="T96" fmla="*/ 404 w 1654"/>
                <a:gd name="T97" fmla="*/ 621 h 1601"/>
                <a:gd name="T98" fmla="*/ 436 w 1654"/>
                <a:gd name="T99" fmla="*/ 627 h 1601"/>
                <a:gd name="T100" fmla="*/ 462 w 1654"/>
                <a:gd name="T101" fmla="*/ 618 h 1601"/>
                <a:gd name="T102" fmla="*/ 516 w 1654"/>
                <a:gd name="T103" fmla="*/ 593 h 1601"/>
                <a:gd name="T104" fmla="*/ 583 w 1654"/>
                <a:gd name="T105" fmla="*/ 549 h 1601"/>
                <a:gd name="T106" fmla="*/ 642 w 1654"/>
                <a:gd name="T107" fmla="*/ 483 h 1601"/>
                <a:gd name="T108" fmla="*/ 675 w 1654"/>
                <a:gd name="T109" fmla="*/ 395 h 1601"/>
                <a:gd name="T110" fmla="*/ 679 w 1654"/>
                <a:gd name="T111" fmla="*/ 65 h 1601"/>
                <a:gd name="T112" fmla="*/ 710 w 1654"/>
                <a:gd name="T113" fmla="*/ 23 h 1601"/>
                <a:gd name="T114" fmla="*/ 747 w 1654"/>
                <a:gd name="T115" fmla="*/ 10 h 1601"/>
                <a:gd name="T116" fmla="*/ 809 w 1654"/>
                <a:gd name="T117" fmla="*/ 1 h 1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4" h="1601">
                  <a:moveTo>
                    <a:pt x="141" y="746"/>
                  </a:moveTo>
                  <a:lnTo>
                    <a:pt x="141" y="1437"/>
                  </a:lnTo>
                  <a:lnTo>
                    <a:pt x="338" y="1437"/>
                  </a:lnTo>
                  <a:lnTo>
                    <a:pt x="338" y="746"/>
                  </a:lnTo>
                  <a:lnTo>
                    <a:pt x="141" y="746"/>
                  </a:lnTo>
                  <a:close/>
                  <a:moveTo>
                    <a:pt x="835" y="142"/>
                  </a:moveTo>
                  <a:lnTo>
                    <a:pt x="818" y="142"/>
                  </a:lnTo>
                  <a:lnTo>
                    <a:pt x="818" y="361"/>
                  </a:lnTo>
                  <a:lnTo>
                    <a:pt x="815" y="405"/>
                  </a:lnTo>
                  <a:lnTo>
                    <a:pt x="809" y="445"/>
                  </a:lnTo>
                  <a:lnTo>
                    <a:pt x="797" y="484"/>
                  </a:lnTo>
                  <a:lnTo>
                    <a:pt x="784" y="519"/>
                  </a:lnTo>
                  <a:lnTo>
                    <a:pt x="766" y="552"/>
                  </a:lnTo>
                  <a:lnTo>
                    <a:pt x="746" y="581"/>
                  </a:lnTo>
                  <a:lnTo>
                    <a:pt x="724" y="609"/>
                  </a:lnTo>
                  <a:lnTo>
                    <a:pt x="701" y="633"/>
                  </a:lnTo>
                  <a:lnTo>
                    <a:pt x="675" y="655"/>
                  </a:lnTo>
                  <a:lnTo>
                    <a:pt x="650" y="675"/>
                  </a:lnTo>
                  <a:lnTo>
                    <a:pt x="625" y="692"/>
                  </a:lnTo>
                  <a:lnTo>
                    <a:pt x="600" y="708"/>
                  </a:lnTo>
                  <a:lnTo>
                    <a:pt x="575" y="720"/>
                  </a:lnTo>
                  <a:lnTo>
                    <a:pt x="553" y="732"/>
                  </a:lnTo>
                  <a:lnTo>
                    <a:pt x="532" y="742"/>
                  </a:lnTo>
                  <a:lnTo>
                    <a:pt x="514" y="749"/>
                  </a:lnTo>
                  <a:lnTo>
                    <a:pt x="499" y="755"/>
                  </a:lnTo>
                  <a:lnTo>
                    <a:pt x="486" y="760"/>
                  </a:lnTo>
                  <a:lnTo>
                    <a:pt x="478" y="762"/>
                  </a:lnTo>
                  <a:lnTo>
                    <a:pt x="478" y="1349"/>
                  </a:lnTo>
                  <a:lnTo>
                    <a:pt x="481" y="1375"/>
                  </a:lnTo>
                  <a:lnTo>
                    <a:pt x="489" y="1399"/>
                  </a:lnTo>
                  <a:lnTo>
                    <a:pt x="503" y="1420"/>
                  </a:lnTo>
                  <a:lnTo>
                    <a:pt x="520" y="1437"/>
                  </a:lnTo>
                  <a:lnTo>
                    <a:pt x="541" y="1450"/>
                  </a:lnTo>
                  <a:lnTo>
                    <a:pt x="564" y="1459"/>
                  </a:lnTo>
                  <a:lnTo>
                    <a:pt x="590" y="1462"/>
                  </a:lnTo>
                  <a:lnTo>
                    <a:pt x="1269" y="1462"/>
                  </a:lnTo>
                  <a:lnTo>
                    <a:pt x="1298" y="1460"/>
                  </a:lnTo>
                  <a:lnTo>
                    <a:pt x="1324" y="1456"/>
                  </a:lnTo>
                  <a:lnTo>
                    <a:pt x="1346" y="1449"/>
                  </a:lnTo>
                  <a:lnTo>
                    <a:pt x="1364" y="1441"/>
                  </a:lnTo>
                  <a:lnTo>
                    <a:pt x="1379" y="1430"/>
                  </a:lnTo>
                  <a:lnTo>
                    <a:pt x="1392" y="1420"/>
                  </a:lnTo>
                  <a:lnTo>
                    <a:pt x="1401" y="1407"/>
                  </a:lnTo>
                  <a:lnTo>
                    <a:pt x="1408" y="1394"/>
                  </a:lnTo>
                  <a:lnTo>
                    <a:pt x="1414" y="1383"/>
                  </a:lnTo>
                  <a:lnTo>
                    <a:pt x="1418" y="1370"/>
                  </a:lnTo>
                  <a:lnTo>
                    <a:pt x="1420" y="1360"/>
                  </a:lnTo>
                  <a:lnTo>
                    <a:pt x="1422" y="1349"/>
                  </a:lnTo>
                  <a:lnTo>
                    <a:pt x="1423" y="1341"/>
                  </a:lnTo>
                  <a:lnTo>
                    <a:pt x="1423" y="1338"/>
                  </a:lnTo>
                  <a:lnTo>
                    <a:pt x="1513" y="763"/>
                  </a:lnTo>
                  <a:lnTo>
                    <a:pt x="1508" y="738"/>
                  </a:lnTo>
                  <a:lnTo>
                    <a:pt x="1500" y="715"/>
                  </a:lnTo>
                  <a:lnTo>
                    <a:pt x="1486" y="695"/>
                  </a:lnTo>
                  <a:lnTo>
                    <a:pt x="1470" y="678"/>
                  </a:lnTo>
                  <a:lnTo>
                    <a:pt x="1450" y="667"/>
                  </a:lnTo>
                  <a:lnTo>
                    <a:pt x="1426" y="658"/>
                  </a:lnTo>
                  <a:lnTo>
                    <a:pt x="1401" y="655"/>
                  </a:lnTo>
                  <a:lnTo>
                    <a:pt x="1018" y="655"/>
                  </a:lnTo>
                  <a:lnTo>
                    <a:pt x="999" y="653"/>
                  </a:lnTo>
                  <a:lnTo>
                    <a:pt x="982" y="646"/>
                  </a:lnTo>
                  <a:lnTo>
                    <a:pt x="969" y="635"/>
                  </a:lnTo>
                  <a:lnTo>
                    <a:pt x="958" y="620"/>
                  </a:lnTo>
                  <a:lnTo>
                    <a:pt x="951" y="603"/>
                  </a:lnTo>
                  <a:lnTo>
                    <a:pt x="949" y="586"/>
                  </a:lnTo>
                  <a:lnTo>
                    <a:pt x="949" y="298"/>
                  </a:lnTo>
                  <a:lnTo>
                    <a:pt x="947" y="266"/>
                  </a:lnTo>
                  <a:lnTo>
                    <a:pt x="944" y="238"/>
                  </a:lnTo>
                  <a:lnTo>
                    <a:pt x="937" y="213"/>
                  </a:lnTo>
                  <a:lnTo>
                    <a:pt x="929" y="192"/>
                  </a:lnTo>
                  <a:lnTo>
                    <a:pt x="917" y="175"/>
                  </a:lnTo>
                  <a:lnTo>
                    <a:pt x="902" y="162"/>
                  </a:lnTo>
                  <a:lnTo>
                    <a:pt x="888" y="153"/>
                  </a:lnTo>
                  <a:lnTo>
                    <a:pt x="871" y="147"/>
                  </a:lnTo>
                  <a:lnTo>
                    <a:pt x="853" y="144"/>
                  </a:lnTo>
                  <a:lnTo>
                    <a:pt x="835" y="142"/>
                  </a:lnTo>
                  <a:close/>
                  <a:moveTo>
                    <a:pt x="836" y="0"/>
                  </a:moveTo>
                  <a:lnTo>
                    <a:pt x="866" y="2"/>
                  </a:lnTo>
                  <a:lnTo>
                    <a:pt x="895" y="8"/>
                  </a:lnTo>
                  <a:lnTo>
                    <a:pt x="926" y="16"/>
                  </a:lnTo>
                  <a:lnTo>
                    <a:pt x="956" y="30"/>
                  </a:lnTo>
                  <a:lnTo>
                    <a:pt x="986" y="48"/>
                  </a:lnTo>
                  <a:lnTo>
                    <a:pt x="1013" y="72"/>
                  </a:lnTo>
                  <a:lnTo>
                    <a:pt x="1036" y="99"/>
                  </a:lnTo>
                  <a:lnTo>
                    <a:pt x="1055" y="131"/>
                  </a:lnTo>
                  <a:lnTo>
                    <a:pt x="1070" y="167"/>
                  </a:lnTo>
                  <a:lnTo>
                    <a:pt x="1081" y="207"/>
                  </a:lnTo>
                  <a:lnTo>
                    <a:pt x="1088" y="250"/>
                  </a:lnTo>
                  <a:lnTo>
                    <a:pt x="1090" y="298"/>
                  </a:lnTo>
                  <a:lnTo>
                    <a:pt x="1090" y="515"/>
                  </a:lnTo>
                  <a:lnTo>
                    <a:pt x="1402" y="515"/>
                  </a:lnTo>
                  <a:lnTo>
                    <a:pt x="1442" y="518"/>
                  </a:lnTo>
                  <a:lnTo>
                    <a:pt x="1481" y="528"/>
                  </a:lnTo>
                  <a:lnTo>
                    <a:pt x="1517" y="543"/>
                  </a:lnTo>
                  <a:lnTo>
                    <a:pt x="1551" y="563"/>
                  </a:lnTo>
                  <a:lnTo>
                    <a:pt x="1580" y="589"/>
                  </a:lnTo>
                  <a:lnTo>
                    <a:pt x="1605" y="618"/>
                  </a:lnTo>
                  <a:lnTo>
                    <a:pt x="1625" y="651"/>
                  </a:lnTo>
                  <a:lnTo>
                    <a:pt x="1640" y="687"/>
                  </a:lnTo>
                  <a:lnTo>
                    <a:pt x="1650" y="726"/>
                  </a:lnTo>
                  <a:lnTo>
                    <a:pt x="1654" y="766"/>
                  </a:lnTo>
                  <a:lnTo>
                    <a:pt x="1654" y="771"/>
                  </a:lnTo>
                  <a:lnTo>
                    <a:pt x="1653" y="776"/>
                  </a:lnTo>
                  <a:lnTo>
                    <a:pt x="1561" y="1357"/>
                  </a:lnTo>
                  <a:lnTo>
                    <a:pt x="1554" y="1398"/>
                  </a:lnTo>
                  <a:lnTo>
                    <a:pt x="1542" y="1434"/>
                  </a:lnTo>
                  <a:lnTo>
                    <a:pt x="1526" y="1468"/>
                  </a:lnTo>
                  <a:lnTo>
                    <a:pt x="1506" y="1498"/>
                  </a:lnTo>
                  <a:lnTo>
                    <a:pt x="1482" y="1524"/>
                  </a:lnTo>
                  <a:lnTo>
                    <a:pt x="1455" y="1547"/>
                  </a:lnTo>
                  <a:lnTo>
                    <a:pt x="1424" y="1566"/>
                  </a:lnTo>
                  <a:lnTo>
                    <a:pt x="1390" y="1581"/>
                  </a:lnTo>
                  <a:lnTo>
                    <a:pt x="1352" y="1592"/>
                  </a:lnTo>
                  <a:lnTo>
                    <a:pt x="1312" y="1599"/>
                  </a:lnTo>
                  <a:lnTo>
                    <a:pt x="1268" y="1601"/>
                  </a:lnTo>
                  <a:lnTo>
                    <a:pt x="589" y="1601"/>
                  </a:lnTo>
                  <a:lnTo>
                    <a:pt x="553" y="1598"/>
                  </a:lnTo>
                  <a:lnTo>
                    <a:pt x="520" y="1590"/>
                  </a:lnTo>
                  <a:lnTo>
                    <a:pt x="487" y="1579"/>
                  </a:lnTo>
                  <a:lnTo>
                    <a:pt x="456" y="1562"/>
                  </a:lnTo>
                  <a:lnTo>
                    <a:pt x="429" y="1542"/>
                  </a:lnTo>
                  <a:lnTo>
                    <a:pt x="409" y="1557"/>
                  </a:lnTo>
                  <a:lnTo>
                    <a:pt x="387" y="1567"/>
                  </a:lnTo>
                  <a:lnTo>
                    <a:pt x="364" y="1574"/>
                  </a:lnTo>
                  <a:lnTo>
                    <a:pt x="339" y="1576"/>
                  </a:lnTo>
                  <a:lnTo>
                    <a:pt x="139" y="1576"/>
                  </a:lnTo>
                  <a:lnTo>
                    <a:pt x="110" y="1573"/>
                  </a:lnTo>
                  <a:lnTo>
                    <a:pt x="85" y="1565"/>
                  </a:lnTo>
                  <a:lnTo>
                    <a:pt x="62" y="1553"/>
                  </a:lnTo>
                  <a:lnTo>
                    <a:pt x="41" y="1536"/>
                  </a:lnTo>
                  <a:lnTo>
                    <a:pt x="24" y="1515"/>
                  </a:lnTo>
                  <a:lnTo>
                    <a:pt x="11" y="1491"/>
                  </a:lnTo>
                  <a:lnTo>
                    <a:pt x="3" y="1465"/>
                  </a:lnTo>
                  <a:lnTo>
                    <a:pt x="0" y="1438"/>
                  </a:lnTo>
                  <a:lnTo>
                    <a:pt x="0" y="744"/>
                  </a:lnTo>
                  <a:lnTo>
                    <a:pt x="3" y="715"/>
                  </a:lnTo>
                  <a:lnTo>
                    <a:pt x="11" y="690"/>
                  </a:lnTo>
                  <a:lnTo>
                    <a:pt x="24" y="667"/>
                  </a:lnTo>
                  <a:lnTo>
                    <a:pt x="41" y="646"/>
                  </a:lnTo>
                  <a:lnTo>
                    <a:pt x="61" y="629"/>
                  </a:lnTo>
                  <a:lnTo>
                    <a:pt x="85" y="616"/>
                  </a:lnTo>
                  <a:lnTo>
                    <a:pt x="110" y="608"/>
                  </a:lnTo>
                  <a:lnTo>
                    <a:pt x="139" y="604"/>
                  </a:lnTo>
                  <a:lnTo>
                    <a:pt x="339" y="604"/>
                  </a:lnTo>
                  <a:lnTo>
                    <a:pt x="362" y="607"/>
                  </a:lnTo>
                  <a:lnTo>
                    <a:pt x="384" y="613"/>
                  </a:lnTo>
                  <a:lnTo>
                    <a:pt x="404" y="621"/>
                  </a:lnTo>
                  <a:lnTo>
                    <a:pt x="422" y="633"/>
                  </a:lnTo>
                  <a:lnTo>
                    <a:pt x="429" y="630"/>
                  </a:lnTo>
                  <a:lnTo>
                    <a:pt x="436" y="627"/>
                  </a:lnTo>
                  <a:lnTo>
                    <a:pt x="441" y="626"/>
                  </a:lnTo>
                  <a:lnTo>
                    <a:pt x="449" y="622"/>
                  </a:lnTo>
                  <a:lnTo>
                    <a:pt x="462" y="618"/>
                  </a:lnTo>
                  <a:lnTo>
                    <a:pt x="478" y="612"/>
                  </a:lnTo>
                  <a:lnTo>
                    <a:pt x="496" y="603"/>
                  </a:lnTo>
                  <a:lnTo>
                    <a:pt x="516" y="593"/>
                  </a:lnTo>
                  <a:lnTo>
                    <a:pt x="539" y="580"/>
                  </a:lnTo>
                  <a:lnTo>
                    <a:pt x="561" y="565"/>
                  </a:lnTo>
                  <a:lnTo>
                    <a:pt x="583" y="549"/>
                  </a:lnTo>
                  <a:lnTo>
                    <a:pt x="604" y="530"/>
                  </a:lnTo>
                  <a:lnTo>
                    <a:pt x="624" y="507"/>
                  </a:lnTo>
                  <a:lnTo>
                    <a:pt x="642" y="483"/>
                  </a:lnTo>
                  <a:lnTo>
                    <a:pt x="656" y="457"/>
                  </a:lnTo>
                  <a:lnTo>
                    <a:pt x="668" y="427"/>
                  </a:lnTo>
                  <a:lnTo>
                    <a:pt x="675" y="395"/>
                  </a:lnTo>
                  <a:lnTo>
                    <a:pt x="677" y="360"/>
                  </a:lnTo>
                  <a:lnTo>
                    <a:pt x="677" y="82"/>
                  </a:lnTo>
                  <a:lnTo>
                    <a:pt x="679" y="65"/>
                  </a:lnTo>
                  <a:lnTo>
                    <a:pt x="687" y="48"/>
                  </a:lnTo>
                  <a:lnTo>
                    <a:pt x="696" y="34"/>
                  </a:lnTo>
                  <a:lnTo>
                    <a:pt x="710" y="23"/>
                  </a:lnTo>
                  <a:lnTo>
                    <a:pt x="727" y="15"/>
                  </a:lnTo>
                  <a:lnTo>
                    <a:pt x="734" y="13"/>
                  </a:lnTo>
                  <a:lnTo>
                    <a:pt x="747" y="10"/>
                  </a:lnTo>
                  <a:lnTo>
                    <a:pt x="764" y="7"/>
                  </a:lnTo>
                  <a:lnTo>
                    <a:pt x="785" y="3"/>
                  </a:lnTo>
                  <a:lnTo>
                    <a:pt x="809" y="1"/>
                  </a:lnTo>
                  <a:lnTo>
                    <a:pt x="8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148453" y="5446128"/>
            <a:ext cx="550862" cy="550863"/>
            <a:chOff x="2541588" y="5778500"/>
            <a:chExt cx="550862" cy="55086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4" name="Freeform 553"/>
            <p:cNvSpPr>
              <a:spLocks noEditPoints="1"/>
            </p:cNvSpPr>
            <p:nvPr/>
          </p:nvSpPr>
          <p:spPr bwMode="auto">
            <a:xfrm>
              <a:off x="2765425" y="6169025"/>
              <a:ext cx="101600" cy="160338"/>
            </a:xfrm>
            <a:custGeom>
              <a:avLst/>
              <a:gdLst>
                <a:gd name="T0" fmla="*/ 288 w 641"/>
                <a:gd name="T1" fmla="*/ 518 h 1015"/>
                <a:gd name="T2" fmla="*/ 230 w 641"/>
                <a:gd name="T3" fmla="*/ 539 h 1015"/>
                <a:gd name="T4" fmla="*/ 183 w 641"/>
                <a:gd name="T5" fmla="*/ 579 h 1015"/>
                <a:gd name="T6" fmla="*/ 152 w 641"/>
                <a:gd name="T7" fmla="*/ 632 h 1015"/>
                <a:gd name="T8" fmla="*/ 140 w 641"/>
                <a:gd name="T9" fmla="*/ 695 h 1015"/>
                <a:gd name="T10" fmla="*/ 152 w 641"/>
                <a:gd name="T11" fmla="*/ 757 h 1015"/>
                <a:gd name="T12" fmla="*/ 183 w 641"/>
                <a:gd name="T13" fmla="*/ 811 h 1015"/>
                <a:gd name="T14" fmla="*/ 230 w 641"/>
                <a:gd name="T15" fmla="*/ 850 h 1015"/>
                <a:gd name="T16" fmla="*/ 288 w 641"/>
                <a:gd name="T17" fmla="*/ 872 h 1015"/>
                <a:gd name="T18" fmla="*/ 353 w 641"/>
                <a:gd name="T19" fmla="*/ 872 h 1015"/>
                <a:gd name="T20" fmla="*/ 411 w 641"/>
                <a:gd name="T21" fmla="*/ 850 h 1015"/>
                <a:gd name="T22" fmla="*/ 457 w 641"/>
                <a:gd name="T23" fmla="*/ 811 h 1015"/>
                <a:gd name="T24" fmla="*/ 489 w 641"/>
                <a:gd name="T25" fmla="*/ 757 h 1015"/>
                <a:gd name="T26" fmla="*/ 501 w 641"/>
                <a:gd name="T27" fmla="*/ 695 h 1015"/>
                <a:gd name="T28" fmla="*/ 489 w 641"/>
                <a:gd name="T29" fmla="*/ 632 h 1015"/>
                <a:gd name="T30" fmla="*/ 457 w 641"/>
                <a:gd name="T31" fmla="*/ 579 h 1015"/>
                <a:gd name="T32" fmla="*/ 411 w 641"/>
                <a:gd name="T33" fmla="*/ 539 h 1015"/>
                <a:gd name="T34" fmla="*/ 353 w 641"/>
                <a:gd name="T35" fmla="*/ 518 h 1015"/>
                <a:gd name="T36" fmla="*/ 320 w 641"/>
                <a:gd name="T37" fmla="*/ 0 h 1015"/>
                <a:gd name="T38" fmla="*/ 356 w 641"/>
                <a:gd name="T39" fmla="*/ 10 h 1015"/>
                <a:gd name="T40" fmla="*/ 380 w 641"/>
                <a:gd name="T41" fmla="*/ 34 h 1015"/>
                <a:gd name="T42" fmla="*/ 390 w 641"/>
                <a:gd name="T43" fmla="*/ 70 h 1015"/>
                <a:gd name="T44" fmla="*/ 432 w 641"/>
                <a:gd name="T45" fmla="*/ 394 h 1015"/>
                <a:gd name="T46" fmla="*/ 508 w 641"/>
                <a:gd name="T47" fmla="*/ 435 h 1015"/>
                <a:gd name="T48" fmla="*/ 569 w 641"/>
                <a:gd name="T49" fmla="*/ 493 h 1015"/>
                <a:gd name="T50" fmla="*/ 613 w 641"/>
                <a:gd name="T51" fmla="*/ 565 h 1015"/>
                <a:gd name="T52" fmla="*/ 638 w 641"/>
                <a:gd name="T53" fmla="*/ 649 h 1015"/>
                <a:gd name="T54" fmla="*/ 638 w 641"/>
                <a:gd name="T55" fmla="*/ 737 h 1015"/>
                <a:gd name="T56" fmla="*/ 616 w 641"/>
                <a:gd name="T57" fmla="*/ 818 h 1015"/>
                <a:gd name="T58" fmla="*/ 573 w 641"/>
                <a:gd name="T59" fmla="*/ 889 h 1015"/>
                <a:gd name="T60" fmla="*/ 515 w 641"/>
                <a:gd name="T61" fmla="*/ 947 h 1015"/>
                <a:gd name="T62" fmla="*/ 445 w 641"/>
                <a:gd name="T63" fmla="*/ 989 h 1015"/>
                <a:gd name="T64" fmla="*/ 364 w 641"/>
                <a:gd name="T65" fmla="*/ 1011 h 1015"/>
                <a:gd name="T66" fmla="*/ 277 w 641"/>
                <a:gd name="T67" fmla="*/ 1011 h 1015"/>
                <a:gd name="T68" fmla="*/ 196 w 641"/>
                <a:gd name="T69" fmla="*/ 989 h 1015"/>
                <a:gd name="T70" fmla="*/ 125 w 641"/>
                <a:gd name="T71" fmla="*/ 947 h 1015"/>
                <a:gd name="T72" fmla="*/ 67 w 641"/>
                <a:gd name="T73" fmla="*/ 889 h 1015"/>
                <a:gd name="T74" fmla="*/ 25 w 641"/>
                <a:gd name="T75" fmla="*/ 818 h 1015"/>
                <a:gd name="T76" fmla="*/ 3 w 641"/>
                <a:gd name="T77" fmla="*/ 737 h 1015"/>
                <a:gd name="T78" fmla="*/ 3 w 641"/>
                <a:gd name="T79" fmla="*/ 649 h 1015"/>
                <a:gd name="T80" fmla="*/ 27 w 641"/>
                <a:gd name="T81" fmla="*/ 565 h 1015"/>
                <a:gd name="T82" fmla="*/ 72 w 641"/>
                <a:gd name="T83" fmla="*/ 493 h 1015"/>
                <a:gd name="T84" fmla="*/ 133 w 641"/>
                <a:gd name="T85" fmla="*/ 435 h 1015"/>
                <a:gd name="T86" fmla="*/ 209 w 641"/>
                <a:gd name="T87" fmla="*/ 394 h 1015"/>
                <a:gd name="T88" fmla="*/ 250 w 641"/>
                <a:gd name="T89" fmla="*/ 70 h 1015"/>
                <a:gd name="T90" fmla="*/ 260 w 641"/>
                <a:gd name="T91" fmla="*/ 34 h 1015"/>
                <a:gd name="T92" fmla="*/ 285 w 641"/>
                <a:gd name="T93" fmla="*/ 10 h 1015"/>
                <a:gd name="T94" fmla="*/ 320 w 641"/>
                <a:gd name="T9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1015">
                  <a:moveTo>
                    <a:pt x="320" y="515"/>
                  </a:moveTo>
                  <a:lnTo>
                    <a:pt x="288" y="518"/>
                  </a:lnTo>
                  <a:lnTo>
                    <a:pt x="258" y="526"/>
                  </a:lnTo>
                  <a:lnTo>
                    <a:pt x="230" y="539"/>
                  </a:lnTo>
                  <a:lnTo>
                    <a:pt x="204" y="557"/>
                  </a:lnTo>
                  <a:lnTo>
                    <a:pt x="183" y="579"/>
                  </a:lnTo>
                  <a:lnTo>
                    <a:pt x="165" y="604"/>
                  </a:lnTo>
                  <a:lnTo>
                    <a:pt x="152" y="632"/>
                  </a:lnTo>
                  <a:lnTo>
                    <a:pt x="143" y="662"/>
                  </a:lnTo>
                  <a:lnTo>
                    <a:pt x="140" y="695"/>
                  </a:lnTo>
                  <a:lnTo>
                    <a:pt x="143" y="727"/>
                  </a:lnTo>
                  <a:lnTo>
                    <a:pt x="152" y="757"/>
                  </a:lnTo>
                  <a:lnTo>
                    <a:pt x="165" y="786"/>
                  </a:lnTo>
                  <a:lnTo>
                    <a:pt x="183" y="811"/>
                  </a:lnTo>
                  <a:lnTo>
                    <a:pt x="204" y="832"/>
                  </a:lnTo>
                  <a:lnTo>
                    <a:pt x="230" y="850"/>
                  </a:lnTo>
                  <a:lnTo>
                    <a:pt x="258" y="864"/>
                  </a:lnTo>
                  <a:lnTo>
                    <a:pt x="288" y="872"/>
                  </a:lnTo>
                  <a:lnTo>
                    <a:pt x="320" y="874"/>
                  </a:lnTo>
                  <a:lnTo>
                    <a:pt x="353" y="872"/>
                  </a:lnTo>
                  <a:lnTo>
                    <a:pt x="383" y="864"/>
                  </a:lnTo>
                  <a:lnTo>
                    <a:pt x="411" y="850"/>
                  </a:lnTo>
                  <a:lnTo>
                    <a:pt x="436" y="832"/>
                  </a:lnTo>
                  <a:lnTo>
                    <a:pt x="457" y="811"/>
                  </a:lnTo>
                  <a:lnTo>
                    <a:pt x="475" y="786"/>
                  </a:lnTo>
                  <a:lnTo>
                    <a:pt x="489" y="757"/>
                  </a:lnTo>
                  <a:lnTo>
                    <a:pt x="498" y="727"/>
                  </a:lnTo>
                  <a:lnTo>
                    <a:pt x="501" y="695"/>
                  </a:lnTo>
                  <a:lnTo>
                    <a:pt x="498" y="662"/>
                  </a:lnTo>
                  <a:lnTo>
                    <a:pt x="489" y="632"/>
                  </a:lnTo>
                  <a:lnTo>
                    <a:pt x="475" y="604"/>
                  </a:lnTo>
                  <a:lnTo>
                    <a:pt x="457" y="579"/>
                  </a:lnTo>
                  <a:lnTo>
                    <a:pt x="436" y="557"/>
                  </a:lnTo>
                  <a:lnTo>
                    <a:pt x="411" y="539"/>
                  </a:lnTo>
                  <a:lnTo>
                    <a:pt x="383" y="526"/>
                  </a:lnTo>
                  <a:lnTo>
                    <a:pt x="353" y="518"/>
                  </a:lnTo>
                  <a:lnTo>
                    <a:pt x="320" y="515"/>
                  </a:lnTo>
                  <a:close/>
                  <a:moveTo>
                    <a:pt x="320" y="0"/>
                  </a:moveTo>
                  <a:lnTo>
                    <a:pt x="339" y="2"/>
                  </a:lnTo>
                  <a:lnTo>
                    <a:pt x="356" y="10"/>
                  </a:lnTo>
                  <a:lnTo>
                    <a:pt x="370" y="20"/>
                  </a:lnTo>
                  <a:lnTo>
                    <a:pt x="380" y="34"/>
                  </a:lnTo>
                  <a:lnTo>
                    <a:pt x="388" y="51"/>
                  </a:lnTo>
                  <a:lnTo>
                    <a:pt x="390" y="70"/>
                  </a:lnTo>
                  <a:lnTo>
                    <a:pt x="390" y="382"/>
                  </a:lnTo>
                  <a:lnTo>
                    <a:pt x="432" y="394"/>
                  </a:lnTo>
                  <a:lnTo>
                    <a:pt x="471" y="412"/>
                  </a:lnTo>
                  <a:lnTo>
                    <a:pt x="508" y="435"/>
                  </a:lnTo>
                  <a:lnTo>
                    <a:pt x="541" y="462"/>
                  </a:lnTo>
                  <a:lnTo>
                    <a:pt x="569" y="493"/>
                  </a:lnTo>
                  <a:lnTo>
                    <a:pt x="593" y="527"/>
                  </a:lnTo>
                  <a:lnTo>
                    <a:pt x="613" y="565"/>
                  </a:lnTo>
                  <a:lnTo>
                    <a:pt x="628" y="606"/>
                  </a:lnTo>
                  <a:lnTo>
                    <a:pt x="638" y="649"/>
                  </a:lnTo>
                  <a:lnTo>
                    <a:pt x="641" y="694"/>
                  </a:lnTo>
                  <a:lnTo>
                    <a:pt x="638" y="737"/>
                  </a:lnTo>
                  <a:lnTo>
                    <a:pt x="629" y="779"/>
                  </a:lnTo>
                  <a:lnTo>
                    <a:pt x="616" y="818"/>
                  </a:lnTo>
                  <a:lnTo>
                    <a:pt x="597" y="855"/>
                  </a:lnTo>
                  <a:lnTo>
                    <a:pt x="573" y="889"/>
                  </a:lnTo>
                  <a:lnTo>
                    <a:pt x="547" y="921"/>
                  </a:lnTo>
                  <a:lnTo>
                    <a:pt x="515" y="947"/>
                  </a:lnTo>
                  <a:lnTo>
                    <a:pt x="482" y="970"/>
                  </a:lnTo>
                  <a:lnTo>
                    <a:pt x="445" y="989"/>
                  </a:lnTo>
                  <a:lnTo>
                    <a:pt x="406" y="1003"/>
                  </a:lnTo>
                  <a:lnTo>
                    <a:pt x="364" y="1011"/>
                  </a:lnTo>
                  <a:lnTo>
                    <a:pt x="320" y="1015"/>
                  </a:lnTo>
                  <a:lnTo>
                    <a:pt x="277" y="1011"/>
                  </a:lnTo>
                  <a:lnTo>
                    <a:pt x="235" y="1003"/>
                  </a:lnTo>
                  <a:lnTo>
                    <a:pt x="196" y="989"/>
                  </a:lnTo>
                  <a:lnTo>
                    <a:pt x="159" y="970"/>
                  </a:lnTo>
                  <a:lnTo>
                    <a:pt x="125" y="947"/>
                  </a:lnTo>
                  <a:lnTo>
                    <a:pt x="94" y="921"/>
                  </a:lnTo>
                  <a:lnTo>
                    <a:pt x="67" y="889"/>
                  </a:lnTo>
                  <a:lnTo>
                    <a:pt x="44" y="855"/>
                  </a:lnTo>
                  <a:lnTo>
                    <a:pt x="25" y="818"/>
                  </a:lnTo>
                  <a:lnTo>
                    <a:pt x="11" y="779"/>
                  </a:lnTo>
                  <a:lnTo>
                    <a:pt x="3" y="737"/>
                  </a:lnTo>
                  <a:lnTo>
                    <a:pt x="0" y="694"/>
                  </a:lnTo>
                  <a:lnTo>
                    <a:pt x="3" y="649"/>
                  </a:lnTo>
                  <a:lnTo>
                    <a:pt x="12" y="606"/>
                  </a:lnTo>
                  <a:lnTo>
                    <a:pt x="27" y="565"/>
                  </a:lnTo>
                  <a:lnTo>
                    <a:pt x="47" y="527"/>
                  </a:lnTo>
                  <a:lnTo>
                    <a:pt x="72" y="493"/>
                  </a:lnTo>
                  <a:lnTo>
                    <a:pt x="100" y="462"/>
                  </a:lnTo>
                  <a:lnTo>
                    <a:pt x="133" y="435"/>
                  </a:lnTo>
                  <a:lnTo>
                    <a:pt x="170" y="412"/>
                  </a:lnTo>
                  <a:lnTo>
                    <a:pt x="209" y="394"/>
                  </a:lnTo>
                  <a:lnTo>
                    <a:pt x="250" y="382"/>
                  </a:lnTo>
                  <a:lnTo>
                    <a:pt x="250" y="70"/>
                  </a:lnTo>
                  <a:lnTo>
                    <a:pt x="253" y="51"/>
                  </a:lnTo>
                  <a:lnTo>
                    <a:pt x="260" y="34"/>
                  </a:lnTo>
                  <a:lnTo>
                    <a:pt x="271" y="20"/>
                  </a:lnTo>
                  <a:lnTo>
                    <a:pt x="285" y="10"/>
                  </a:lnTo>
                  <a:lnTo>
                    <a:pt x="301" y="2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554"/>
            <p:cNvSpPr>
              <a:spLocks noEditPoints="1"/>
            </p:cNvSpPr>
            <p:nvPr/>
          </p:nvSpPr>
          <p:spPr bwMode="auto">
            <a:xfrm>
              <a:off x="2765425" y="5778500"/>
              <a:ext cx="101600" cy="161925"/>
            </a:xfrm>
            <a:custGeom>
              <a:avLst/>
              <a:gdLst>
                <a:gd name="T0" fmla="*/ 288 w 641"/>
                <a:gd name="T1" fmla="*/ 143 h 1015"/>
                <a:gd name="T2" fmla="*/ 230 w 641"/>
                <a:gd name="T3" fmla="*/ 165 h 1015"/>
                <a:gd name="T4" fmla="*/ 183 w 641"/>
                <a:gd name="T5" fmla="*/ 204 h 1015"/>
                <a:gd name="T6" fmla="*/ 152 w 641"/>
                <a:gd name="T7" fmla="*/ 258 h 1015"/>
                <a:gd name="T8" fmla="*/ 140 w 641"/>
                <a:gd name="T9" fmla="*/ 320 h 1015"/>
                <a:gd name="T10" fmla="*/ 152 w 641"/>
                <a:gd name="T11" fmla="*/ 382 h 1015"/>
                <a:gd name="T12" fmla="*/ 183 w 641"/>
                <a:gd name="T13" fmla="*/ 436 h 1015"/>
                <a:gd name="T14" fmla="*/ 230 w 641"/>
                <a:gd name="T15" fmla="*/ 475 h 1015"/>
                <a:gd name="T16" fmla="*/ 288 w 641"/>
                <a:gd name="T17" fmla="*/ 497 h 1015"/>
                <a:gd name="T18" fmla="*/ 353 w 641"/>
                <a:gd name="T19" fmla="*/ 497 h 1015"/>
                <a:gd name="T20" fmla="*/ 411 w 641"/>
                <a:gd name="T21" fmla="*/ 475 h 1015"/>
                <a:gd name="T22" fmla="*/ 457 w 641"/>
                <a:gd name="T23" fmla="*/ 436 h 1015"/>
                <a:gd name="T24" fmla="*/ 489 w 641"/>
                <a:gd name="T25" fmla="*/ 382 h 1015"/>
                <a:gd name="T26" fmla="*/ 501 w 641"/>
                <a:gd name="T27" fmla="*/ 320 h 1015"/>
                <a:gd name="T28" fmla="*/ 489 w 641"/>
                <a:gd name="T29" fmla="*/ 258 h 1015"/>
                <a:gd name="T30" fmla="*/ 457 w 641"/>
                <a:gd name="T31" fmla="*/ 204 h 1015"/>
                <a:gd name="T32" fmla="*/ 411 w 641"/>
                <a:gd name="T33" fmla="*/ 165 h 1015"/>
                <a:gd name="T34" fmla="*/ 353 w 641"/>
                <a:gd name="T35" fmla="*/ 143 h 1015"/>
                <a:gd name="T36" fmla="*/ 320 w 641"/>
                <a:gd name="T37" fmla="*/ 0 h 1015"/>
                <a:gd name="T38" fmla="*/ 406 w 641"/>
                <a:gd name="T39" fmla="*/ 12 h 1015"/>
                <a:gd name="T40" fmla="*/ 482 w 641"/>
                <a:gd name="T41" fmla="*/ 45 h 1015"/>
                <a:gd name="T42" fmla="*/ 547 w 641"/>
                <a:gd name="T43" fmla="*/ 94 h 1015"/>
                <a:gd name="T44" fmla="*/ 597 w 641"/>
                <a:gd name="T45" fmla="*/ 159 h 1015"/>
                <a:gd name="T46" fmla="*/ 629 w 641"/>
                <a:gd name="T47" fmla="*/ 235 h 1015"/>
                <a:gd name="T48" fmla="*/ 641 w 641"/>
                <a:gd name="T49" fmla="*/ 321 h 1015"/>
                <a:gd name="T50" fmla="*/ 628 w 641"/>
                <a:gd name="T51" fmla="*/ 408 h 1015"/>
                <a:gd name="T52" fmla="*/ 593 w 641"/>
                <a:gd name="T53" fmla="*/ 486 h 1015"/>
                <a:gd name="T54" fmla="*/ 541 w 641"/>
                <a:gd name="T55" fmla="*/ 553 h 1015"/>
                <a:gd name="T56" fmla="*/ 471 w 641"/>
                <a:gd name="T57" fmla="*/ 602 h 1015"/>
                <a:gd name="T58" fmla="*/ 390 w 641"/>
                <a:gd name="T59" fmla="*/ 632 h 1015"/>
                <a:gd name="T60" fmla="*/ 388 w 641"/>
                <a:gd name="T61" fmla="*/ 963 h 1015"/>
                <a:gd name="T62" fmla="*/ 370 w 641"/>
                <a:gd name="T63" fmla="*/ 995 h 1015"/>
                <a:gd name="T64" fmla="*/ 339 w 641"/>
                <a:gd name="T65" fmla="*/ 1013 h 1015"/>
                <a:gd name="T66" fmla="*/ 301 w 641"/>
                <a:gd name="T67" fmla="*/ 1013 h 1015"/>
                <a:gd name="T68" fmla="*/ 271 w 641"/>
                <a:gd name="T69" fmla="*/ 995 h 1015"/>
                <a:gd name="T70" fmla="*/ 253 w 641"/>
                <a:gd name="T71" fmla="*/ 963 h 1015"/>
                <a:gd name="T72" fmla="*/ 250 w 641"/>
                <a:gd name="T73" fmla="*/ 632 h 1015"/>
                <a:gd name="T74" fmla="*/ 170 w 641"/>
                <a:gd name="T75" fmla="*/ 602 h 1015"/>
                <a:gd name="T76" fmla="*/ 100 w 641"/>
                <a:gd name="T77" fmla="*/ 553 h 1015"/>
                <a:gd name="T78" fmla="*/ 47 w 641"/>
                <a:gd name="T79" fmla="*/ 486 h 1015"/>
                <a:gd name="T80" fmla="*/ 12 w 641"/>
                <a:gd name="T81" fmla="*/ 408 h 1015"/>
                <a:gd name="T82" fmla="*/ 0 w 641"/>
                <a:gd name="T83" fmla="*/ 321 h 1015"/>
                <a:gd name="T84" fmla="*/ 11 w 641"/>
                <a:gd name="T85" fmla="*/ 235 h 1015"/>
                <a:gd name="T86" fmla="*/ 44 w 641"/>
                <a:gd name="T87" fmla="*/ 159 h 1015"/>
                <a:gd name="T88" fmla="*/ 94 w 641"/>
                <a:gd name="T89" fmla="*/ 94 h 1015"/>
                <a:gd name="T90" fmla="*/ 159 w 641"/>
                <a:gd name="T91" fmla="*/ 45 h 1015"/>
                <a:gd name="T92" fmla="*/ 235 w 641"/>
                <a:gd name="T93" fmla="*/ 12 h 1015"/>
                <a:gd name="T94" fmla="*/ 320 w 641"/>
                <a:gd name="T95" fmla="*/ 0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41" h="1015">
                  <a:moveTo>
                    <a:pt x="320" y="139"/>
                  </a:moveTo>
                  <a:lnTo>
                    <a:pt x="288" y="143"/>
                  </a:lnTo>
                  <a:lnTo>
                    <a:pt x="258" y="151"/>
                  </a:lnTo>
                  <a:lnTo>
                    <a:pt x="230" y="165"/>
                  </a:lnTo>
                  <a:lnTo>
                    <a:pt x="204" y="183"/>
                  </a:lnTo>
                  <a:lnTo>
                    <a:pt x="183" y="204"/>
                  </a:lnTo>
                  <a:lnTo>
                    <a:pt x="165" y="229"/>
                  </a:lnTo>
                  <a:lnTo>
                    <a:pt x="152" y="258"/>
                  </a:lnTo>
                  <a:lnTo>
                    <a:pt x="143" y="287"/>
                  </a:lnTo>
                  <a:lnTo>
                    <a:pt x="140" y="320"/>
                  </a:lnTo>
                  <a:lnTo>
                    <a:pt x="143" y="352"/>
                  </a:lnTo>
                  <a:lnTo>
                    <a:pt x="152" y="382"/>
                  </a:lnTo>
                  <a:lnTo>
                    <a:pt x="165" y="410"/>
                  </a:lnTo>
                  <a:lnTo>
                    <a:pt x="183" y="436"/>
                  </a:lnTo>
                  <a:lnTo>
                    <a:pt x="204" y="457"/>
                  </a:lnTo>
                  <a:lnTo>
                    <a:pt x="230" y="475"/>
                  </a:lnTo>
                  <a:lnTo>
                    <a:pt x="258" y="488"/>
                  </a:lnTo>
                  <a:lnTo>
                    <a:pt x="288" y="497"/>
                  </a:lnTo>
                  <a:lnTo>
                    <a:pt x="320" y="500"/>
                  </a:lnTo>
                  <a:lnTo>
                    <a:pt x="353" y="497"/>
                  </a:lnTo>
                  <a:lnTo>
                    <a:pt x="383" y="488"/>
                  </a:lnTo>
                  <a:lnTo>
                    <a:pt x="411" y="475"/>
                  </a:lnTo>
                  <a:lnTo>
                    <a:pt x="436" y="457"/>
                  </a:lnTo>
                  <a:lnTo>
                    <a:pt x="457" y="436"/>
                  </a:lnTo>
                  <a:lnTo>
                    <a:pt x="475" y="410"/>
                  </a:lnTo>
                  <a:lnTo>
                    <a:pt x="489" y="382"/>
                  </a:lnTo>
                  <a:lnTo>
                    <a:pt x="498" y="352"/>
                  </a:lnTo>
                  <a:lnTo>
                    <a:pt x="501" y="320"/>
                  </a:lnTo>
                  <a:lnTo>
                    <a:pt x="498" y="287"/>
                  </a:lnTo>
                  <a:lnTo>
                    <a:pt x="489" y="258"/>
                  </a:lnTo>
                  <a:lnTo>
                    <a:pt x="475" y="229"/>
                  </a:lnTo>
                  <a:lnTo>
                    <a:pt x="457" y="204"/>
                  </a:lnTo>
                  <a:lnTo>
                    <a:pt x="436" y="183"/>
                  </a:lnTo>
                  <a:lnTo>
                    <a:pt x="411" y="165"/>
                  </a:lnTo>
                  <a:lnTo>
                    <a:pt x="383" y="151"/>
                  </a:lnTo>
                  <a:lnTo>
                    <a:pt x="353" y="143"/>
                  </a:lnTo>
                  <a:lnTo>
                    <a:pt x="320" y="139"/>
                  </a:lnTo>
                  <a:close/>
                  <a:moveTo>
                    <a:pt x="320" y="0"/>
                  </a:moveTo>
                  <a:lnTo>
                    <a:pt x="364" y="3"/>
                  </a:lnTo>
                  <a:lnTo>
                    <a:pt x="406" y="12"/>
                  </a:lnTo>
                  <a:lnTo>
                    <a:pt x="445" y="26"/>
                  </a:lnTo>
                  <a:lnTo>
                    <a:pt x="482" y="45"/>
                  </a:lnTo>
                  <a:lnTo>
                    <a:pt x="515" y="67"/>
                  </a:lnTo>
                  <a:lnTo>
                    <a:pt x="547" y="94"/>
                  </a:lnTo>
                  <a:lnTo>
                    <a:pt x="573" y="125"/>
                  </a:lnTo>
                  <a:lnTo>
                    <a:pt x="597" y="159"/>
                  </a:lnTo>
                  <a:lnTo>
                    <a:pt x="616" y="196"/>
                  </a:lnTo>
                  <a:lnTo>
                    <a:pt x="629" y="235"/>
                  </a:lnTo>
                  <a:lnTo>
                    <a:pt x="638" y="278"/>
                  </a:lnTo>
                  <a:lnTo>
                    <a:pt x="641" y="321"/>
                  </a:lnTo>
                  <a:lnTo>
                    <a:pt x="638" y="365"/>
                  </a:lnTo>
                  <a:lnTo>
                    <a:pt x="628" y="408"/>
                  </a:lnTo>
                  <a:lnTo>
                    <a:pt x="613" y="448"/>
                  </a:lnTo>
                  <a:lnTo>
                    <a:pt x="593" y="486"/>
                  </a:lnTo>
                  <a:lnTo>
                    <a:pt x="569" y="521"/>
                  </a:lnTo>
                  <a:lnTo>
                    <a:pt x="541" y="553"/>
                  </a:lnTo>
                  <a:lnTo>
                    <a:pt x="508" y="579"/>
                  </a:lnTo>
                  <a:lnTo>
                    <a:pt x="471" y="602"/>
                  </a:lnTo>
                  <a:lnTo>
                    <a:pt x="432" y="620"/>
                  </a:lnTo>
                  <a:lnTo>
                    <a:pt x="390" y="632"/>
                  </a:lnTo>
                  <a:lnTo>
                    <a:pt x="390" y="944"/>
                  </a:lnTo>
                  <a:lnTo>
                    <a:pt x="388" y="963"/>
                  </a:lnTo>
                  <a:lnTo>
                    <a:pt x="380" y="980"/>
                  </a:lnTo>
                  <a:lnTo>
                    <a:pt x="370" y="995"/>
                  </a:lnTo>
                  <a:lnTo>
                    <a:pt x="356" y="1005"/>
                  </a:lnTo>
                  <a:lnTo>
                    <a:pt x="339" y="1013"/>
                  </a:lnTo>
                  <a:lnTo>
                    <a:pt x="320" y="1015"/>
                  </a:lnTo>
                  <a:lnTo>
                    <a:pt x="301" y="1013"/>
                  </a:lnTo>
                  <a:lnTo>
                    <a:pt x="285" y="1005"/>
                  </a:lnTo>
                  <a:lnTo>
                    <a:pt x="271" y="995"/>
                  </a:lnTo>
                  <a:lnTo>
                    <a:pt x="260" y="980"/>
                  </a:lnTo>
                  <a:lnTo>
                    <a:pt x="253" y="963"/>
                  </a:lnTo>
                  <a:lnTo>
                    <a:pt x="250" y="944"/>
                  </a:lnTo>
                  <a:lnTo>
                    <a:pt x="250" y="632"/>
                  </a:lnTo>
                  <a:lnTo>
                    <a:pt x="209" y="620"/>
                  </a:lnTo>
                  <a:lnTo>
                    <a:pt x="170" y="602"/>
                  </a:lnTo>
                  <a:lnTo>
                    <a:pt x="133" y="579"/>
                  </a:lnTo>
                  <a:lnTo>
                    <a:pt x="100" y="553"/>
                  </a:lnTo>
                  <a:lnTo>
                    <a:pt x="72" y="521"/>
                  </a:lnTo>
                  <a:lnTo>
                    <a:pt x="47" y="486"/>
                  </a:lnTo>
                  <a:lnTo>
                    <a:pt x="27" y="448"/>
                  </a:lnTo>
                  <a:lnTo>
                    <a:pt x="12" y="408"/>
                  </a:lnTo>
                  <a:lnTo>
                    <a:pt x="3" y="365"/>
                  </a:lnTo>
                  <a:lnTo>
                    <a:pt x="0" y="321"/>
                  </a:lnTo>
                  <a:lnTo>
                    <a:pt x="3" y="278"/>
                  </a:lnTo>
                  <a:lnTo>
                    <a:pt x="11" y="235"/>
                  </a:lnTo>
                  <a:lnTo>
                    <a:pt x="25" y="196"/>
                  </a:lnTo>
                  <a:lnTo>
                    <a:pt x="44" y="159"/>
                  </a:lnTo>
                  <a:lnTo>
                    <a:pt x="67" y="125"/>
                  </a:lnTo>
                  <a:lnTo>
                    <a:pt x="94" y="94"/>
                  </a:lnTo>
                  <a:lnTo>
                    <a:pt x="125" y="67"/>
                  </a:lnTo>
                  <a:lnTo>
                    <a:pt x="159" y="45"/>
                  </a:lnTo>
                  <a:lnTo>
                    <a:pt x="196" y="26"/>
                  </a:lnTo>
                  <a:lnTo>
                    <a:pt x="235" y="12"/>
                  </a:lnTo>
                  <a:lnTo>
                    <a:pt x="277" y="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6" name="Freeform 555"/>
            <p:cNvSpPr>
              <a:spLocks noEditPoints="1"/>
            </p:cNvSpPr>
            <p:nvPr/>
          </p:nvSpPr>
          <p:spPr bwMode="auto">
            <a:xfrm>
              <a:off x="2930525" y="6003925"/>
              <a:ext cx="161925" cy="101600"/>
            </a:xfrm>
            <a:custGeom>
              <a:avLst/>
              <a:gdLst>
                <a:gd name="T0" fmla="*/ 663 w 1015"/>
                <a:gd name="T1" fmla="*/ 144 h 640"/>
                <a:gd name="T2" fmla="*/ 605 w 1015"/>
                <a:gd name="T3" fmla="*/ 166 h 640"/>
                <a:gd name="T4" fmla="*/ 557 w 1015"/>
                <a:gd name="T5" fmla="*/ 205 h 640"/>
                <a:gd name="T6" fmla="*/ 527 w 1015"/>
                <a:gd name="T7" fmla="*/ 258 h 640"/>
                <a:gd name="T8" fmla="*/ 515 w 1015"/>
                <a:gd name="T9" fmla="*/ 321 h 640"/>
                <a:gd name="T10" fmla="*/ 527 w 1015"/>
                <a:gd name="T11" fmla="*/ 383 h 640"/>
                <a:gd name="T12" fmla="*/ 557 w 1015"/>
                <a:gd name="T13" fmla="*/ 437 h 640"/>
                <a:gd name="T14" fmla="*/ 605 w 1015"/>
                <a:gd name="T15" fmla="*/ 476 h 640"/>
                <a:gd name="T16" fmla="*/ 663 w 1015"/>
                <a:gd name="T17" fmla="*/ 498 h 640"/>
                <a:gd name="T18" fmla="*/ 727 w 1015"/>
                <a:gd name="T19" fmla="*/ 498 h 640"/>
                <a:gd name="T20" fmla="*/ 786 w 1015"/>
                <a:gd name="T21" fmla="*/ 476 h 640"/>
                <a:gd name="T22" fmla="*/ 832 w 1015"/>
                <a:gd name="T23" fmla="*/ 437 h 640"/>
                <a:gd name="T24" fmla="*/ 864 w 1015"/>
                <a:gd name="T25" fmla="*/ 383 h 640"/>
                <a:gd name="T26" fmla="*/ 875 w 1015"/>
                <a:gd name="T27" fmla="*/ 321 h 640"/>
                <a:gd name="T28" fmla="*/ 864 w 1015"/>
                <a:gd name="T29" fmla="*/ 258 h 640"/>
                <a:gd name="T30" fmla="*/ 832 w 1015"/>
                <a:gd name="T31" fmla="*/ 205 h 640"/>
                <a:gd name="T32" fmla="*/ 786 w 1015"/>
                <a:gd name="T33" fmla="*/ 166 h 640"/>
                <a:gd name="T34" fmla="*/ 727 w 1015"/>
                <a:gd name="T35" fmla="*/ 144 h 640"/>
                <a:gd name="T36" fmla="*/ 694 w 1015"/>
                <a:gd name="T37" fmla="*/ 0 h 640"/>
                <a:gd name="T38" fmla="*/ 780 w 1015"/>
                <a:gd name="T39" fmla="*/ 12 h 640"/>
                <a:gd name="T40" fmla="*/ 856 w 1015"/>
                <a:gd name="T41" fmla="*/ 45 h 640"/>
                <a:gd name="T42" fmla="*/ 921 w 1015"/>
                <a:gd name="T43" fmla="*/ 94 h 640"/>
                <a:gd name="T44" fmla="*/ 970 w 1015"/>
                <a:gd name="T45" fmla="*/ 160 h 640"/>
                <a:gd name="T46" fmla="*/ 1003 w 1015"/>
                <a:gd name="T47" fmla="*/ 235 h 640"/>
                <a:gd name="T48" fmla="*/ 1015 w 1015"/>
                <a:gd name="T49" fmla="*/ 321 h 640"/>
                <a:gd name="T50" fmla="*/ 1003 w 1015"/>
                <a:gd name="T51" fmla="*/ 405 h 640"/>
                <a:gd name="T52" fmla="*/ 970 w 1015"/>
                <a:gd name="T53" fmla="*/ 482 h 640"/>
                <a:gd name="T54" fmla="*/ 921 w 1015"/>
                <a:gd name="T55" fmla="*/ 547 h 640"/>
                <a:gd name="T56" fmla="*/ 856 w 1015"/>
                <a:gd name="T57" fmla="*/ 597 h 640"/>
                <a:gd name="T58" fmla="*/ 780 w 1015"/>
                <a:gd name="T59" fmla="*/ 630 h 640"/>
                <a:gd name="T60" fmla="*/ 694 w 1015"/>
                <a:gd name="T61" fmla="*/ 640 h 640"/>
                <a:gd name="T62" fmla="*/ 607 w 1015"/>
                <a:gd name="T63" fmla="*/ 629 h 640"/>
                <a:gd name="T64" fmla="*/ 528 w 1015"/>
                <a:gd name="T65" fmla="*/ 594 h 640"/>
                <a:gd name="T66" fmla="*/ 462 w 1015"/>
                <a:gd name="T67" fmla="*/ 540 h 640"/>
                <a:gd name="T68" fmla="*/ 413 w 1015"/>
                <a:gd name="T69" fmla="*/ 472 h 640"/>
                <a:gd name="T70" fmla="*/ 383 w 1015"/>
                <a:gd name="T71" fmla="*/ 390 h 640"/>
                <a:gd name="T72" fmla="*/ 52 w 1015"/>
                <a:gd name="T73" fmla="*/ 388 h 640"/>
                <a:gd name="T74" fmla="*/ 20 w 1015"/>
                <a:gd name="T75" fmla="*/ 370 h 640"/>
                <a:gd name="T76" fmla="*/ 3 w 1015"/>
                <a:gd name="T77" fmla="*/ 340 h 640"/>
                <a:gd name="T78" fmla="*/ 3 w 1015"/>
                <a:gd name="T79" fmla="*/ 302 h 640"/>
                <a:gd name="T80" fmla="*/ 20 w 1015"/>
                <a:gd name="T81" fmla="*/ 271 h 640"/>
                <a:gd name="T82" fmla="*/ 52 w 1015"/>
                <a:gd name="T83" fmla="*/ 253 h 640"/>
                <a:gd name="T84" fmla="*/ 383 w 1015"/>
                <a:gd name="T85" fmla="*/ 250 h 640"/>
                <a:gd name="T86" fmla="*/ 413 w 1015"/>
                <a:gd name="T87" fmla="*/ 170 h 640"/>
                <a:gd name="T88" fmla="*/ 462 w 1015"/>
                <a:gd name="T89" fmla="*/ 100 h 640"/>
                <a:gd name="T90" fmla="*/ 528 w 1015"/>
                <a:gd name="T91" fmla="*/ 48 h 640"/>
                <a:gd name="T92" fmla="*/ 607 w 1015"/>
                <a:gd name="T93" fmla="*/ 13 h 640"/>
                <a:gd name="T94" fmla="*/ 694 w 1015"/>
                <a:gd name="T9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5" h="640">
                  <a:moveTo>
                    <a:pt x="695" y="141"/>
                  </a:moveTo>
                  <a:lnTo>
                    <a:pt x="663" y="144"/>
                  </a:lnTo>
                  <a:lnTo>
                    <a:pt x="632" y="152"/>
                  </a:lnTo>
                  <a:lnTo>
                    <a:pt x="605" y="166"/>
                  </a:lnTo>
                  <a:lnTo>
                    <a:pt x="579" y="183"/>
                  </a:lnTo>
                  <a:lnTo>
                    <a:pt x="557" y="205"/>
                  </a:lnTo>
                  <a:lnTo>
                    <a:pt x="540" y="230"/>
                  </a:lnTo>
                  <a:lnTo>
                    <a:pt x="527" y="258"/>
                  </a:lnTo>
                  <a:lnTo>
                    <a:pt x="518" y="288"/>
                  </a:lnTo>
                  <a:lnTo>
                    <a:pt x="515" y="321"/>
                  </a:lnTo>
                  <a:lnTo>
                    <a:pt x="518" y="353"/>
                  </a:lnTo>
                  <a:lnTo>
                    <a:pt x="527" y="383"/>
                  </a:lnTo>
                  <a:lnTo>
                    <a:pt x="540" y="412"/>
                  </a:lnTo>
                  <a:lnTo>
                    <a:pt x="557" y="437"/>
                  </a:lnTo>
                  <a:lnTo>
                    <a:pt x="579" y="458"/>
                  </a:lnTo>
                  <a:lnTo>
                    <a:pt x="605" y="476"/>
                  </a:lnTo>
                  <a:lnTo>
                    <a:pt x="632" y="490"/>
                  </a:lnTo>
                  <a:lnTo>
                    <a:pt x="663" y="498"/>
                  </a:lnTo>
                  <a:lnTo>
                    <a:pt x="695" y="500"/>
                  </a:lnTo>
                  <a:lnTo>
                    <a:pt x="727" y="498"/>
                  </a:lnTo>
                  <a:lnTo>
                    <a:pt x="758" y="490"/>
                  </a:lnTo>
                  <a:lnTo>
                    <a:pt x="786" y="476"/>
                  </a:lnTo>
                  <a:lnTo>
                    <a:pt x="811" y="458"/>
                  </a:lnTo>
                  <a:lnTo>
                    <a:pt x="832" y="437"/>
                  </a:lnTo>
                  <a:lnTo>
                    <a:pt x="850" y="412"/>
                  </a:lnTo>
                  <a:lnTo>
                    <a:pt x="864" y="383"/>
                  </a:lnTo>
                  <a:lnTo>
                    <a:pt x="872" y="353"/>
                  </a:lnTo>
                  <a:lnTo>
                    <a:pt x="875" y="321"/>
                  </a:lnTo>
                  <a:lnTo>
                    <a:pt x="872" y="288"/>
                  </a:lnTo>
                  <a:lnTo>
                    <a:pt x="864" y="258"/>
                  </a:lnTo>
                  <a:lnTo>
                    <a:pt x="850" y="230"/>
                  </a:lnTo>
                  <a:lnTo>
                    <a:pt x="832" y="205"/>
                  </a:lnTo>
                  <a:lnTo>
                    <a:pt x="811" y="183"/>
                  </a:lnTo>
                  <a:lnTo>
                    <a:pt x="786" y="166"/>
                  </a:lnTo>
                  <a:lnTo>
                    <a:pt x="758" y="152"/>
                  </a:lnTo>
                  <a:lnTo>
                    <a:pt x="727" y="144"/>
                  </a:lnTo>
                  <a:lnTo>
                    <a:pt x="695" y="141"/>
                  </a:lnTo>
                  <a:close/>
                  <a:moveTo>
                    <a:pt x="694" y="0"/>
                  </a:moveTo>
                  <a:lnTo>
                    <a:pt x="737" y="3"/>
                  </a:lnTo>
                  <a:lnTo>
                    <a:pt x="780" y="12"/>
                  </a:lnTo>
                  <a:lnTo>
                    <a:pt x="819" y="26"/>
                  </a:lnTo>
                  <a:lnTo>
                    <a:pt x="856" y="45"/>
                  </a:lnTo>
                  <a:lnTo>
                    <a:pt x="889" y="68"/>
                  </a:lnTo>
                  <a:lnTo>
                    <a:pt x="921" y="94"/>
                  </a:lnTo>
                  <a:lnTo>
                    <a:pt x="947" y="125"/>
                  </a:lnTo>
                  <a:lnTo>
                    <a:pt x="970" y="160"/>
                  </a:lnTo>
                  <a:lnTo>
                    <a:pt x="989" y="196"/>
                  </a:lnTo>
                  <a:lnTo>
                    <a:pt x="1003" y="235"/>
                  </a:lnTo>
                  <a:lnTo>
                    <a:pt x="1012" y="278"/>
                  </a:lnTo>
                  <a:lnTo>
                    <a:pt x="1015" y="321"/>
                  </a:lnTo>
                  <a:lnTo>
                    <a:pt x="1012" y="364"/>
                  </a:lnTo>
                  <a:lnTo>
                    <a:pt x="1003" y="405"/>
                  </a:lnTo>
                  <a:lnTo>
                    <a:pt x="989" y="445"/>
                  </a:lnTo>
                  <a:lnTo>
                    <a:pt x="970" y="482"/>
                  </a:lnTo>
                  <a:lnTo>
                    <a:pt x="947" y="516"/>
                  </a:lnTo>
                  <a:lnTo>
                    <a:pt x="921" y="547"/>
                  </a:lnTo>
                  <a:lnTo>
                    <a:pt x="890" y="574"/>
                  </a:lnTo>
                  <a:lnTo>
                    <a:pt x="856" y="597"/>
                  </a:lnTo>
                  <a:lnTo>
                    <a:pt x="819" y="616"/>
                  </a:lnTo>
                  <a:lnTo>
                    <a:pt x="780" y="630"/>
                  </a:lnTo>
                  <a:lnTo>
                    <a:pt x="737" y="638"/>
                  </a:lnTo>
                  <a:lnTo>
                    <a:pt x="694" y="640"/>
                  </a:lnTo>
                  <a:lnTo>
                    <a:pt x="650" y="637"/>
                  </a:lnTo>
                  <a:lnTo>
                    <a:pt x="607" y="629"/>
                  </a:lnTo>
                  <a:lnTo>
                    <a:pt x="566" y="614"/>
                  </a:lnTo>
                  <a:lnTo>
                    <a:pt x="528" y="594"/>
                  </a:lnTo>
                  <a:lnTo>
                    <a:pt x="494" y="570"/>
                  </a:lnTo>
                  <a:lnTo>
                    <a:pt x="462" y="540"/>
                  </a:lnTo>
                  <a:lnTo>
                    <a:pt x="435" y="508"/>
                  </a:lnTo>
                  <a:lnTo>
                    <a:pt x="413" y="472"/>
                  </a:lnTo>
                  <a:lnTo>
                    <a:pt x="395" y="433"/>
                  </a:lnTo>
                  <a:lnTo>
                    <a:pt x="383" y="390"/>
                  </a:lnTo>
                  <a:lnTo>
                    <a:pt x="70" y="390"/>
                  </a:lnTo>
                  <a:lnTo>
                    <a:pt x="52" y="388"/>
                  </a:lnTo>
                  <a:lnTo>
                    <a:pt x="35" y="381"/>
                  </a:lnTo>
                  <a:lnTo>
                    <a:pt x="20" y="370"/>
                  </a:lnTo>
                  <a:lnTo>
                    <a:pt x="10" y="356"/>
                  </a:lnTo>
                  <a:lnTo>
                    <a:pt x="3" y="340"/>
                  </a:lnTo>
                  <a:lnTo>
                    <a:pt x="0" y="321"/>
                  </a:lnTo>
                  <a:lnTo>
                    <a:pt x="3" y="302"/>
                  </a:lnTo>
                  <a:lnTo>
                    <a:pt x="10" y="285"/>
                  </a:lnTo>
                  <a:lnTo>
                    <a:pt x="20" y="271"/>
                  </a:lnTo>
                  <a:lnTo>
                    <a:pt x="35" y="260"/>
                  </a:lnTo>
                  <a:lnTo>
                    <a:pt x="52" y="253"/>
                  </a:lnTo>
                  <a:lnTo>
                    <a:pt x="70" y="250"/>
                  </a:lnTo>
                  <a:lnTo>
                    <a:pt x="383" y="250"/>
                  </a:lnTo>
                  <a:lnTo>
                    <a:pt x="395" y="209"/>
                  </a:lnTo>
                  <a:lnTo>
                    <a:pt x="413" y="170"/>
                  </a:lnTo>
                  <a:lnTo>
                    <a:pt x="435" y="133"/>
                  </a:lnTo>
                  <a:lnTo>
                    <a:pt x="462" y="100"/>
                  </a:lnTo>
                  <a:lnTo>
                    <a:pt x="494" y="72"/>
                  </a:lnTo>
                  <a:lnTo>
                    <a:pt x="528" y="48"/>
                  </a:lnTo>
                  <a:lnTo>
                    <a:pt x="566" y="28"/>
                  </a:lnTo>
                  <a:lnTo>
                    <a:pt x="607" y="13"/>
                  </a:lnTo>
                  <a:lnTo>
                    <a:pt x="650" y="3"/>
                  </a:lnTo>
                  <a:lnTo>
                    <a:pt x="6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556"/>
            <p:cNvSpPr>
              <a:spLocks noEditPoints="1"/>
            </p:cNvSpPr>
            <p:nvPr/>
          </p:nvSpPr>
          <p:spPr bwMode="auto">
            <a:xfrm>
              <a:off x="2541588" y="6003925"/>
              <a:ext cx="160337" cy="101600"/>
            </a:xfrm>
            <a:custGeom>
              <a:avLst/>
              <a:gdLst>
                <a:gd name="T0" fmla="*/ 288 w 1014"/>
                <a:gd name="T1" fmla="*/ 144 h 640"/>
                <a:gd name="T2" fmla="*/ 229 w 1014"/>
                <a:gd name="T3" fmla="*/ 166 h 640"/>
                <a:gd name="T4" fmla="*/ 182 w 1014"/>
                <a:gd name="T5" fmla="*/ 205 h 640"/>
                <a:gd name="T6" fmla="*/ 151 w 1014"/>
                <a:gd name="T7" fmla="*/ 258 h 640"/>
                <a:gd name="T8" fmla="*/ 140 w 1014"/>
                <a:gd name="T9" fmla="*/ 321 h 640"/>
                <a:gd name="T10" fmla="*/ 151 w 1014"/>
                <a:gd name="T11" fmla="*/ 383 h 640"/>
                <a:gd name="T12" fmla="*/ 182 w 1014"/>
                <a:gd name="T13" fmla="*/ 437 h 640"/>
                <a:gd name="T14" fmla="*/ 229 w 1014"/>
                <a:gd name="T15" fmla="*/ 476 h 640"/>
                <a:gd name="T16" fmla="*/ 288 w 1014"/>
                <a:gd name="T17" fmla="*/ 498 h 640"/>
                <a:gd name="T18" fmla="*/ 352 w 1014"/>
                <a:gd name="T19" fmla="*/ 498 h 640"/>
                <a:gd name="T20" fmla="*/ 410 w 1014"/>
                <a:gd name="T21" fmla="*/ 476 h 640"/>
                <a:gd name="T22" fmla="*/ 458 w 1014"/>
                <a:gd name="T23" fmla="*/ 437 h 640"/>
                <a:gd name="T24" fmla="*/ 488 w 1014"/>
                <a:gd name="T25" fmla="*/ 383 h 640"/>
                <a:gd name="T26" fmla="*/ 500 w 1014"/>
                <a:gd name="T27" fmla="*/ 321 h 640"/>
                <a:gd name="T28" fmla="*/ 488 w 1014"/>
                <a:gd name="T29" fmla="*/ 258 h 640"/>
                <a:gd name="T30" fmla="*/ 458 w 1014"/>
                <a:gd name="T31" fmla="*/ 205 h 640"/>
                <a:gd name="T32" fmla="*/ 410 w 1014"/>
                <a:gd name="T33" fmla="*/ 166 h 640"/>
                <a:gd name="T34" fmla="*/ 352 w 1014"/>
                <a:gd name="T35" fmla="*/ 144 h 640"/>
                <a:gd name="T36" fmla="*/ 320 w 1014"/>
                <a:gd name="T37" fmla="*/ 0 h 640"/>
                <a:gd name="T38" fmla="*/ 408 w 1014"/>
                <a:gd name="T39" fmla="*/ 13 h 640"/>
                <a:gd name="T40" fmla="*/ 487 w 1014"/>
                <a:gd name="T41" fmla="*/ 48 h 640"/>
                <a:gd name="T42" fmla="*/ 552 w 1014"/>
                <a:gd name="T43" fmla="*/ 100 h 640"/>
                <a:gd name="T44" fmla="*/ 602 w 1014"/>
                <a:gd name="T45" fmla="*/ 170 h 640"/>
                <a:gd name="T46" fmla="*/ 632 w 1014"/>
                <a:gd name="T47" fmla="*/ 250 h 640"/>
                <a:gd name="T48" fmla="*/ 963 w 1014"/>
                <a:gd name="T49" fmla="*/ 253 h 640"/>
                <a:gd name="T50" fmla="*/ 994 w 1014"/>
                <a:gd name="T51" fmla="*/ 271 h 640"/>
                <a:gd name="T52" fmla="*/ 1012 w 1014"/>
                <a:gd name="T53" fmla="*/ 302 h 640"/>
                <a:gd name="T54" fmla="*/ 1012 w 1014"/>
                <a:gd name="T55" fmla="*/ 340 h 640"/>
                <a:gd name="T56" fmla="*/ 994 w 1014"/>
                <a:gd name="T57" fmla="*/ 370 h 640"/>
                <a:gd name="T58" fmla="*/ 963 w 1014"/>
                <a:gd name="T59" fmla="*/ 388 h 640"/>
                <a:gd name="T60" fmla="*/ 632 w 1014"/>
                <a:gd name="T61" fmla="*/ 390 h 640"/>
                <a:gd name="T62" fmla="*/ 602 w 1014"/>
                <a:gd name="T63" fmla="*/ 472 h 640"/>
                <a:gd name="T64" fmla="*/ 552 w 1014"/>
                <a:gd name="T65" fmla="*/ 540 h 640"/>
                <a:gd name="T66" fmla="*/ 487 w 1014"/>
                <a:gd name="T67" fmla="*/ 594 h 640"/>
                <a:gd name="T68" fmla="*/ 408 w 1014"/>
                <a:gd name="T69" fmla="*/ 629 h 640"/>
                <a:gd name="T70" fmla="*/ 320 w 1014"/>
                <a:gd name="T71" fmla="*/ 640 h 640"/>
                <a:gd name="T72" fmla="*/ 235 w 1014"/>
                <a:gd name="T73" fmla="*/ 630 h 640"/>
                <a:gd name="T74" fmla="*/ 159 w 1014"/>
                <a:gd name="T75" fmla="*/ 597 h 640"/>
                <a:gd name="T76" fmla="*/ 94 w 1014"/>
                <a:gd name="T77" fmla="*/ 547 h 640"/>
                <a:gd name="T78" fmla="*/ 44 w 1014"/>
                <a:gd name="T79" fmla="*/ 482 h 640"/>
                <a:gd name="T80" fmla="*/ 12 w 1014"/>
                <a:gd name="T81" fmla="*/ 405 h 640"/>
                <a:gd name="T82" fmla="*/ 0 w 1014"/>
                <a:gd name="T83" fmla="*/ 321 h 640"/>
                <a:gd name="T84" fmla="*/ 12 w 1014"/>
                <a:gd name="T85" fmla="*/ 235 h 640"/>
                <a:gd name="T86" fmla="*/ 44 w 1014"/>
                <a:gd name="T87" fmla="*/ 160 h 640"/>
                <a:gd name="T88" fmla="*/ 94 w 1014"/>
                <a:gd name="T89" fmla="*/ 94 h 640"/>
                <a:gd name="T90" fmla="*/ 158 w 1014"/>
                <a:gd name="T91" fmla="*/ 45 h 640"/>
                <a:gd name="T92" fmla="*/ 235 w 1014"/>
                <a:gd name="T93" fmla="*/ 12 h 640"/>
                <a:gd name="T94" fmla="*/ 320 w 1014"/>
                <a:gd name="T95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4" h="640">
                  <a:moveTo>
                    <a:pt x="319" y="141"/>
                  </a:moveTo>
                  <a:lnTo>
                    <a:pt x="288" y="144"/>
                  </a:lnTo>
                  <a:lnTo>
                    <a:pt x="257" y="152"/>
                  </a:lnTo>
                  <a:lnTo>
                    <a:pt x="229" y="166"/>
                  </a:lnTo>
                  <a:lnTo>
                    <a:pt x="203" y="183"/>
                  </a:lnTo>
                  <a:lnTo>
                    <a:pt x="182" y="205"/>
                  </a:lnTo>
                  <a:lnTo>
                    <a:pt x="164" y="230"/>
                  </a:lnTo>
                  <a:lnTo>
                    <a:pt x="151" y="258"/>
                  </a:lnTo>
                  <a:lnTo>
                    <a:pt x="142" y="288"/>
                  </a:lnTo>
                  <a:lnTo>
                    <a:pt x="140" y="321"/>
                  </a:lnTo>
                  <a:lnTo>
                    <a:pt x="142" y="353"/>
                  </a:lnTo>
                  <a:lnTo>
                    <a:pt x="151" y="383"/>
                  </a:lnTo>
                  <a:lnTo>
                    <a:pt x="164" y="412"/>
                  </a:lnTo>
                  <a:lnTo>
                    <a:pt x="182" y="437"/>
                  </a:lnTo>
                  <a:lnTo>
                    <a:pt x="203" y="458"/>
                  </a:lnTo>
                  <a:lnTo>
                    <a:pt x="229" y="476"/>
                  </a:lnTo>
                  <a:lnTo>
                    <a:pt x="257" y="490"/>
                  </a:lnTo>
                  <a:lnTo>
                    <a:pt x="288" y="498"/>
                  </a:lnTo>
                  <a:lnTo>
                    <a:pt x="319" y="500"/>
                  </a:lnTo>
                  <a:lnTo>
                    <a:pt x="352" y="498"/>
                  </a:lnTo>
                  <a:lnTo>
                    <a:pt x="383" y="490"/>
                  </a:lnTo>
                  <a:lnTo>
                    <a:pt x="410" y="476"/>
                  </a:lnTo>
                  <a:lnTo>
                    <a:pt x="435" y="458"/>
                  </a:lnTo>
                  <a:lnTo>
                    <a:pt x="458" y="437"/>
                  </a:lnTo>
                  <a:lnTo>
                    <a:pt x="474" y="412"/>
                  </a:lnTo>
                  <a:lnTo>
                    <a:pt x="488" y="383"/>
                  </a:lnTo>
                  <a:lnTo>
                    <a:pt x="497" y="353"/>
                  </a:lnTo>
                  <a:lnTo>
                    <a:pt x="500" y="321"/>
                  </a:lnTo>
                  <a:lnTo>
                    <a:pt x="497" y="288"/>
                  </a:lnTo>
                  <a:lnTo>
                    <a:pt x="488" y="258"/>
                  </a:lnTo>
                  <a:lnTo>
                    <a:pt x="474" y="230"/>
                  </a:lnTo>
                  <a:lnTo>
                    <a:pt x="458" y="205"/>
                  </a:lnTo>
                  <a:lnTo>
                    <a:pt x="435" y="183"/>
                  </a:lnTo>
                  <a:lnTo>
                    <a:pt x="410" y="166"/>
                  </a:lnTo>
                  <a:lnTo>
                    <a:pt x="383" y="152"/>
                  </a:lnTo>
                  <a:lnTo>
                    <a:pt x="352" y="144"/>
                  </a:lnTo>
                  <a:lnTo>
                    <a:pt x="319" y="141"/>
                  </a:lnTo>
                  <a:close/>
                  <a:moveTo>
                    <a:pt x="320" y="0"/>
                  </a:moveTo>
                  <a:lnTo>
                    <a:pt x="365" y="3"/>
                  </a:lnTo>
                  <a:lnTo>
                    <a:pt x="408" y="13"/>
                  </a:lnTo>
                  <a:lnTo>
                    <a:pt x="449" y="28"/>
                  </a:lnTo>
                  <a:lnTo>
                    <a:pt x="487" y="48"/>
                  </a:lnTo>
                  <a:lnTo>
                    <a:pt x="521" y="72"/>
                  </a:lnTo>
                  <a:lnTo>
                    <a:pt x="552" y="100"/>
                  </a:lnTo>
                  <a:lnTo>
                    <a:pt x="580" y="133"/>
                  </a:lnTo>
                  <a:lnTo>
                    <a:pt x="602" y="170"/>
                  </a:lnTo>
                  <a:lnTo>
                    <a:pt x="620" y="209"/>
                  </a:lnTo>
                  <a:lnTo>
                    <a:pt x="632" y="250"/>
                  </a:lnTo>
                  <a:lnTo>
                    <a:pt x="945" y="250"/>
                  </a:lnTo>
                  <a:lnTo>
                    <a:pt x="963" y="253"/>
                  </a:lnTo>
                  <a:lnTo>
                    <a:pt x="979" y="260"/>
                  </a:lnTo>
                  <a:lnTo>
                    <a:pt x="994" y="271"/>
                  </a:lnTo>
                  <a:lnTo>
                    <a:pt x="1005" y="285"/>
                  </a:lnTo>
                  <a:lnTo>
                    <a:pt x="1012" y="302"/>
                  </a:lnTo>
                  <a:lnTo>
                    <a:pt x="1014" y="321"/>
                  </a:lnTo>
                  <a:lnTo>
                    <a:pt x="1012" y="340"/>
                  </a:lnTo>
                  <a:lnTo>
                    <a:pt x="1005" y="356"/>
                  </a:lnTo>
                  <a:lnTo>
                    <a:pt x="994" y="370"/>
                  </a:lnTo>
                  <a:lnTo>
                    <a:pt x="979" y="381"/>
                  </a:lnTo>
                  <a:lnTo>
                    <a:pt x="963" y="388"/>
                  </a:lnTo>
                  <a:lnTo>
                    <a:pt x="945" y="390"/>
                  </a:lnTo>
                  <a:lnTo>
                    <a:pt x="632" y="390"/>
                  </a:lnTo>
                  <a:lnTo>
                    <a:pt x="620" y="433"/>
                  </a:lnTo>
                  <a:lnTo>
                    <a:pt x="602" y="472"/>
                  </a:lnTo>
                  <a:lnTo>
                    <a:pt x="580" y="508"/>
                  </a:lnTo>
                  <a:lnTo>
                    <a:pt x="552" y="540"/>
                  </a:lnTo>
                  <a:lnTo>
                    <a:pt x="521" y="570"/>
                  </a:lnTo>
                  <a:lnTo>
                    <a:pt x="487" y="594"/>
                  </a:lnTo>
                  <a:lnTo>
                    <a:pt x="449" y="614"/>
                  </a:lnTo>
                  <a:lnTo>
                    <a:pt x="408" y="629"/>
                  </a:lnTo>
                  <a:lnTo>
                    <a:pt x="365" y="637"/>
                  </a:lnTo>
                  <a:lnTo>
                    <a:pt x="320" y="640"/>
                  </a:lnTo>
                  <a:lnTo>
                    <a:pt x="277" y="638"/>
                  </a:lnTo>
                  <a:lnTo>
                    <a:pt x="235" y="630"/>
                  </a:lnTo>
                  <a:lnTo>
                    <a:pt x="196" y="616"/>
                  </a:lnTo>
                  <a:lnTo>
                    <a:pt x="159" y="597"/>
                  </a:lnTo>
                  <a:lnTo>
                    <a:pt x="124" y="574"/>
                  </a:lnTo>
                  <a:lnTo>
                    <a:pt x="94" y="547"/>
                  </a:lnTo>
                  <a:lnTo>
                    <a:pt x="67" y="516"/>
                  </a:lnTo>
                  <a:lnTo>
                    <a:pt x="44" y="482"/>
                  </a:lnTo>
                  <a:lnTo>
                    <a:pt x="25" y="445"/>
                  </a:lnTo>
                  <a:lnTo>
                    <a:pt x="12" y="405"/>
                  </a:lnTo>
                  <a:lnTo>
                    <a:pt x="3" y="364"/>
                  </a:lnTo>
                  <a:lnTo>
                    <a:pt x="0" y="321"/>
                  </a:lnTo>
                  <a:lnTo>
                    <a:pt x="3" y="278"/>
                  </a:lnTo>
                  <a:lnTo>
                    <a:pt x="12" y="235"/>
                  </a:lnTo>
                  <a:lnTo>
                    <a:pt x="25" y="196"/>
                  </a:lnTo>
                  <a:lnTo>
                    <a:pt x="44" y="160"/>
                  </a:lnTo>
                  <a:lnTo>
                    <a:pt x="66" y="125"/>
                  </a:lnTo>
                  <a:lnTo>
                    <a:pt x="94" y="94"/>
                  </a:lnTo>
                  <a:lnTo>
                    <a:pt x="124" y="68"/>
                  </a:lnTo>
                  <a:lnTo>
                    <a:pt x="158" y="45"/>
                  </a:lnTo>
                  <a:lnTo>
                    <a:pt x="196" y="26"/>
                  </a:lnTo>
                  <a:lnTo>
                    <a:pt x="235" y="12"/>
                  </a:lnTo>
                  <a:lnTo>
                    <a:pt x="277" y="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8" name="Freeform 557"/>
            <p:cNvSpPr>
              <a:spLocks noEditPoints="1"/>
            </p:cNvSpPr>
            <p:nvPr/>
          </p:nvSpPr>
          <p:spPr bwMode="auto">
            <a:xfrm>
              <a:off x="2894013" y="6132513"/>
              <a:ext cx="131762" cy="131763"/>
            </a:xfrm>
            <a:custGeom>
              <a:avLst/>
              <a:gdLst>
                <a:gd name="T0" fmla="*/ 482 w 829"/>
                <a:gd name="T1" fmla="*/ 335 h 832"/>
                <a:gd name="T2" fmla="*/ 430 w 829"/>
                <a:gd name="T3" fmla="*/ 352 h 832"/>
                <a:gd name="T4" fmla="*/ 384 w 829"/>
                <a:gd name="T5" fmla="*/ 385 h 832"/>
                <a:gd name="T6" fmla="*/ 351 w 829"/>
                <a:gd name="T7" fmla="*/ 431 h 832"/>
                <a:gd name="T8" fmla="*/ 334 w 829"/>
                <a:gd name="T9" fmla="*/ 484 h 832"/>
                <a:gd name="T10" fmla="*/ 334 w 829"/>
                <a:gd name="T11" fmla="*/ 541 h 832"/>
                <a:gd name="T12" fmla="*/ 351 w 829"/>
                <a:gd name="T13" fmla="*/ 594 h 832"/>
                <a:gd name="T14" fmla="*/ 384 w 829"/>
                <a:gd name="T15" fmla="*/ 640 h 832"/>
                <a:gd name="T16" fmla="*/ 430 w 829"/>
                <a:gd name="T17" fmla="*/ 673 h 832"/>
                <a:gd name="T18" fmla="*/ 482 w 829"/>
                <a:gd name="T19" fmla="*/ 690 h 832"/>
                <a:gd name="T20" fmla="*/ 539 w 829"/>
                <a:gd name="T21" fmla="*/ 690 h 832"/>
                <a:gd name="T22" fmla="*/ 592 w 829"/>
                <a:gd name="T23" fmla="*/ 673 h 832"/>
                <a:gd name="T24" fmla="*/ 637 w 829"/>
                <a:gd name="T25" fmla="*/ 640 h 832"/>
                <a:gd name="T26" fmla="*/ 671 w 829"/>
                <a:gd name="T27" fmla="*/ 593 h 832"/>
                <a:gd name="T28" fmla="*/ 688 w 829"/>
                <a:gd name="T29" fmla="*/ 540 h 832"/>
                <a:gd name="T30" fmla="*/ 688 w 829"/>
                <a:gd name="T31" fmla="*/ 485 h 832"/>
                <a:gd name="T32" fmla="*/ 671 w 829"/>
                <a:gd name="T33" fmla="*/ 432 h 832"/>
                <a:gd name="T34" fmla="*/ 637 w 829"/>
                <a:gd name="T35" fmla="*/ 385 h 832"/>
                <a:gd name="T36" fmla="*/ 592 w 829"/>
                <a:gd name="T37" fmla="*/ 352 h 832"/>
                <a:gd name="T38" fmla="*/ 539 w 829"/>
                <a:gd name="T39" fmla="*/ 335 h 832"/>
                <a:gd name="T40" fmla="*/ 69 w 829"/>
                <a:gd name="T41" fmla="*/ 0 h 832"/>
                <a:gd name="T42" fmla="*/ 104 w 829"/>
                <a:gd name="T43" fmla="*/ 10 h 832"/>
                <a:gd name="T44" fmla="*/ 340 w 829"/>
                <a:gd name="T45" fmla="*/ 242 h 832"/>
                <a:gd name="T46" fmla="*/ 404 w 829"/>
                <a:gd name="T47" fmla="*/ 210 h 832"/>
                <a:gd name="T48" fmla="*/ 474 w 829"/>
                <a:gd name="T49" fmla="*/ 194 h 832"/>
                <a:gd name="T50" fmla="*/ 553 w 829"/>
                <a:gd name="T51" fmla="*/ 195 h 832"/>
                <a:gd name="T52" fmla="*/ 633 w 829"/>
                <a:gd name="T53" fmla="*/ 216 h 832"/>
                <a:gd name="T54" fmla="*/ 705 w 829"/>
                <a:gd name="T55" fmla="*/ 257 h 832"/>
                <a:gd name="T56" fmla="*/ 763 w 829"/>
                <a:gd name="T57" fmla="*/ 315 h 832"/>
                <a:gd name="T58" fmla="*/ 803 w 829"/>
                <a:gd name="T59" fmla="*/ 383 h 832"/>
                <a:gd name="T60" fmla="*/ 825 w 829"/>
                <a:gd name="T61" fmla="*/ 456 h 832"/>
                <a:gd name="T62" fmla="*/ 829 w 829"/>
                <a:gd name="T63" fmla="*/ 531 h 832"/>
                <a:gd name="T64" fmla="*/ 817 w 829"/>
                <a:gd name="T65" fmla="*/ 605 h 832"/>
                <a:gd name="T66" fmla="*/ 785 w 829"/>
                <a:gd name="T67" fmla="*/ 676 h 832"/>
                <a:gd name="T68" fmla="*/ 737 w 829"/>
                <a:gd name="T69" fmla="*/ 738 h 832"/>
                <a:gd name="T70" fmla="*/ 670 w 829"/>
                <a:gd name="T71" fmla="*/ 789 h 832"/>
                <a:gd name="T72" fmla="*/ 594 w 829"/>
                <a:gd name="T73" fmla="*/ 821 h 832"/>
                <a:gd name="T74" fmla="*/ 511 w 829"/>
                <a:gd name="T75" fmla="*/ 832 h 832"/>
                <a:gd name="T76" fmla="*/ 428 w 829"/>
                <a:gd name="T77" fmla="*/ 821 h 832"/>
                <a:gd name="T78" fmla="*/ 352 w 829"/>
                <a:gd name="T79" fmla="*/ 789 h 832"/>
                <a:gd name="T80" fmla="*/ 285 w 829"/>
                <a:gd name="T81" fmla="*/ 738 h 832"/>
                <a:gd name="T82" fmla="*/ 234 w 829"/>
                <a:gd name="T83" fmla="*/ 672 h 832"/>
                <a:gd name="T84" fmla="*/ 202 w 829"/>
                <a:gd name="T85" fmla="*/ 596 h 832"/>
                <a:gd name="T86" fmla="*/ 191 w 829"/>
                <a:gd name="T87" fmla="*/ 513 h 832"/>
                <a:gd name="T88" fmla="*/ 200 w 829"/>
                <a:gd name="T89" fmla="*/ 441 h 832"/>
                <a:gd name="T90" fmla="*/ 223 w 829"/>
                <a:gd name="T91" fmla="*/ 373 h 832"/>
                <a:gd name="T92" fmla="*/ 20 w 829"/>
                <a:gd name="T93" fmla="*/ 120 h 832"/>
                <a:gd name="T94" fmla="*/ 2 w 829"/>
                <a:gd name="T95" fmla="*/ 89 h 832"/>
                <a:gd name="T96" fmla="*/ 2 w 829"/>
                <a:gd name="T97" fmla="*/ 53 h 832"/>
                <a:gd name="T98" fmla="*/ 20 w 829"/>
                <a:gd name="T99" fmla="*/ 21 h 832"/>
                <a:gd name="T100" fmla="*/ 51 w 829"/>
                <a:gd name="T101" fmla="*/ 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29" h="832">
                  <a:moveTo>
                    <a:pt x="511" y="333"/>
                  </a:moveTo>
                  <a:lnTo>
                    <a:pt x="482" y="335"/>
                  </a:lnTo>
                  <a:lnTo>
                    <a:pt x="455" y="342"/>
                  </a:lnTo>
                  <a:lnTo>
                    <a:pt x="430" y="352"/>
                  </a:lnTo>
                  <a:lnTo>
                    <a:pt x="405" y="367"/>
                  </a:lnTo>
                  <a:lnTo>
                    <a:pt x="384" y="385"/>
                  </a:lnTo>
                  <a:lnTo>
                    <a:pt x="365" y="407"/>
                  </a:lnTo>
                  <a:lnTo>
                    <a:pt x="351" y="431"/>
                  </a:lnTo>
                  <a:lnTo>
                    <a:pt x="340" y="457"/>
                  </a:lnTo>
                  <a:lnTo>
                    <a:pt x="334" y="484"/>
                  </a:lnTo>
                  <a:lnTo>
                    <a:pt x="332" y="513"/>
                  </a:lnTo>
                  <a:lnTo>
                    <a:pt x="334" y="541"/>
                  </a:lnTo>
                  <a:lnTo>
                    <a:pt x="340" y="568"/>
                  </a:lnTo>
                  <a:lnTo>
                    <a:pt x="351" y="594"/>
                  </a:lnTo>
                  <a:lnTo>
                    <a:pt x="365" y="618"/>
                  </a:lnTo>
                  <a:lnTo>
                    <a:pt x="384" y="640"/>
                  </a:lnTo>
                  <a:lnTo>
                    <a:pt x="405" y="658"/>
                  </a:lnTo>
                  <a:lnTo>
                    <a:pt x="430" y="673"/>
                  </a:lnTo>
                  <a:lnTo>
                    <a:pt x="455" y="683"/>
                  </a:lnTo>
                  <a:lnTo>
                    <a:pt x="482" y="690"/>
                  </a:lnTo>
                  <a:lnTo>
                    <a:pt x="511" y="692"/>
                  </a:lnTo>
                  <a:lnTo>
                    <a:pt x="539" y="690"/>
                  </a:lnTo>
                  <a:lnTo>
                    <a:pt x="566" y="683"/>
                  </a:lnTo>
                  <a:lnTo>
                    <a:pt x="592" y="673"/>
                  </a:lnTo>
                  <a:lnTo>
                    <a:pt x="616" y="658"/>
                  </a:lnTo>
                  <a:lnTo>
                    <a:pt x="637" y="640"/>
                  </a:lnTo>
                  <a:lnTo>
                    <a:pt x="656" y="617"/>
                  </a:lnTo>
                  <a:lnTo>
                    <a:pt x="671" y="593"/>
                  </a:lnTo>
                  <a:lnTo>
                    <a:pt x="682" y="567"/>
                  </a:lnTo>
                  <a:lnTo>
                    <a:pt x="688" y="540"/>
                  </a:lnTo>
                  <a:lnTo>
                    <a:pt x="690" y="513"/>
                  </a:lnTo>
                  <a:lnTo>
                    <a:pt x="688" y="485"/>
                  </a:lnTo>
                  <a:lnTo>
                    <a:pt x="682" y="458"/>
                  </a:lnTo>
                  <a:lnTo>
                    <a:pt x="671" y="432"/>
                  </a:lnTo>
                  <a:lnTo>
                    <a:pt x="656" y="408"/>
                  </a:lnTo>
                  <a:lnTo>
                    <a:pt x="637" y="385"/>
                  </a:lnTo>
                  <a:lnTo>
                    <a:pt x="616" y="367"/>
                  </a:lnTo>
                  <a:lnTo>
                    <a:pt x="592" y="352"/>
                  </a:lnTo>
                  <a:lnTo>
                    <a:pt x="567" y="342"/>
                  </a:lnTo>
                  <a:lnTo>
                    <a:pt x="539" y="335"/>
                  </a:lnTo>
                  <a:lnTo>
                    <a:pt x="511" y="333"/>
                  </a:lnTo>
                  <a:close/>
                  <a:moveTo>
                    <a:pt x="69" y="0"/>
                  </a:moveTo>
                  <a:lnTo>
                    <a:pt x="87" y="2"/>
                  </a:lnTo>
                  <a:lnTo>
                    <a:pt x="104" y="10"/>
                  </a:lnTo>
                  <a:lnTo>
                    <a:pt x="119" y="20"/>
                  </a:lnTo>
                  <a:lnTo>
                    <a:pt x="340" y="242"/>
                  </a:lnTo>
                  <a:lnTo>
                    <a:pt x="371" y="225"/>
                  </a:lnTo>
                  <a:lnTo>
                    <a:pt x="404" y="210"/>
                  </a:lnTo>
                  <a:lnTo>
                    <a:pt x="438" y="200"/>
                  </a:lnTo>
                  <a:lnTo>
                    <a:pt x="474" y="194"/>
                  </a:lnTo>
                  <a:lnTo>
                    <a:pt x="511" y="192"/>
                  </a:lnTo>
                  <a:lnTo>
                    <a:pt x="553" y="195"/>
                  </a:lnTo>
                  <a:lnTo>
                    <a:pt x="594" y="203"/>
                  </a:lnTo>
                  <a:lnTo>
                    <a:pt x="633" y="216"/>
                  </a:lnTo>
                  <a:lnTo>
                    <a:pt x="670" y="234"/>
                  </a:lnTo>
                  <a:lnTo>
                    <a:pt x="705" y="257"/>
                  </a:lnTo>
                  <a:lnTo>
                    <a:pt x="737" y="286"/>
                  </a:lnTo>
                  <a:lnTo>
                    <a:pt x="763" y="315"/>
                  </a:lnTo>
                  <a:lnTo>
                    <a:pt x="785" y="348"/>
                  </a:lnTo>
                  <a:lnTo>
                    <a:pt x="803" y="383"/>
                  </a:lnTo>
                  <a:lnTo>
                    <a:pt x="817" y="419"/>
                  </a:lnTo>
                  <a:lnTo>
                    <a:pt x="825" y="456"/>
                  </a:lnTo>
                  <a:lnTo>
                    <a:pt x="829" y="493"/>
                  </a:lnTo>
                  <a:lnTo>
                    <a:pt x="829" y="531"/>
                  </a:lnTo>
                  <a:lnTo>
                    <a:pt x="825" y="568"/>
                  </a:lnTo>
                  <a:lnTo>
                    <a:pt x="817" y="605"/>
                  </a:lnTo>
                  <a:lnTo>
                    <a:pt x="803" y="641"/>
                  </a:lnTo>
                  <a:lnTo>
                    <a:pt x="785" y="676"/>
                  </a:lnTo>
                  <a:lnTo>
                    <a:pt x="763" y="708"/>
                  </a:lnTo>
                  <a:lnTo>
                    <a:pt x="737" y="738"/>
                  </a:lnTo>
                  <a:lnTo>
                    <a:pt x="705" y="766"/>
                  </a:lnTo>
                  <a:lnTo>
                    <a:pt x="670" y="789"/>
                  </a:lnTo>
                  <a:lnTo>
                    <a:pt x="633" y="808"/>
                  </a:lnTo>
                  <a:lnTo>
                    <a:pt x="594" y="821"/>
                  </a:lnTo>
                  <a:lnTo>
                    <a:pt x="553" y="829"/>
                  </a:lnTo>
                  <a:lnTo>
                    <a:pt x="511" y="832"/>
                  </a:lnTo>
                  <a:lnTo>
                    <a:pt x="469" y="829"/>
                  </a:lnTo>
                  <a:lnTo>
                    <a:pt x="428" y="821"/>
                  </a:lnTo>
                  <a:lnTo>
                    <a:pt x="389" y="808"/>
                  </a:lnTo>
                  <a:lnTo>
                    <a:pt x="352" y="789"/>
                  </a:lnTo>
                  <a:lnTo>
                    <a:pt x="317" y="766"/>
                  </a:lnTo>
                  <a:lnTo>
                    <a:pt x="285" y="738"/>
                  </a:lnTo>
                  <a:lnTo>
                    <a:pt x="257" y="707"/>
                  </a:lnTo>
                  <a:lnTo>
                    <a:pt x="234" y="672"/>
                  </a:lnTo>
                  <a:lnTo>
                    <a:pt x="216" y="635"/>
                  </a:lnTo>
                  <a:lnTo>
                    <a:pt x="202" y="596"/>
                  </a:lnTo>
                  <a:lnTo>
                    <a:pt x="194" y="555"/>
                  </a:lnTo>
                  <a:lnTo>
                    <a:pt x="191" y="513"/>
                  </a:lnTo>
                  <a:lnTo>
                    <a:pt x="194" y="476"/>
                  </a:lnTo>
                  <a:lnTo>
                    <a:pt x="200" y="441"/>
                  </a:lnTo>
                  <a:lnTo>
                    <a:pt x="209" y="406"/>
                  </a:lnTo>
                  <a:lnTo>
                    <a:pt x="223" y="373"/>
                  </a:lnTo>
                  <a:lnTo>
                    <a:pt x="241" y="342"/>
                  </a:lnTo>
                  <a:lnTo>
                    <a:pt x="20" y="120"/>
                  </a:lnTo>
                  <a:lnTo>
                    <a:pt x="8" y="106"/>
                  </a:lnTo>
                  <a:lnTo>
                    <a:pt x="2" y="89"/>
                  </a:lnTo>
                  <a:lnTo>
                    <a:pt x="0" y="71"/>
                  </a:lnTo>
                  <a:lnTo>
                    <a:pt x="2" y="53"/>
                  </a:lnTo>
                  <a:lnTo>
                    <a:pt x="8" y="36"/>
                  </a:lnTo>
                  <a:lnTo>
                    <a:pt x="20" y="21"/>
                  </a:lnTo>
                  <a:lnTo>
                    <a:pt x="34" y="10"/>
                  </a:lnTo>
                  <a:lnTo>
                    <a:pt x="51" y="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9" name="Freeform 558"/>
            <p:cNvSpPr>
              <a:spLocks noEditPoints="1"/>
            </p:cNvSpPr>
            <p:nvPr/>
          </p:nvSpPr>
          <p:spPr bwMode="auto">
            <a:xfrm>
              <a:off x="2606675" y="5845175"/>
              <a:ext cx="131762" cy="131763"/>
            </a:xfrm>
            <a:custGeom>
              <a:avLst/>
              <a:gdLst>
                <a:gd name="T0" fmla="*/ 291 w 831"/>
                <a:gd name="T1" fmla="*/ 142 h 831"/>
                <a:gd name="T2" fmla="*/ 239 w 831"/>
                <a:gd name="T3" fmla="*/ 159 h 831"/>
                <a:gd name="T4" fmla="*/ 193 w 831"/>
                <a:gd name="T5" fmla="*/ 193 h 831"/>
                <a:gd name="T6" fmla="*/ 160 w 831"/>
                <a:gd name="T7" fmla="*/ 238 h 831"/>
                <a:gd name="T8" fmla="*/ 143 w 831"/>
                <a:gd name="T9" fmla="*/ 291 h 831"/>
                <a:gd name="T10" fmla="*/ 143 w 831"/>
                <a:gd name="T11" fmla="*/ 348 h 831"/>
                <a:gd name="T12" fmla="*/ 160 w 831"/>
                <a:gd name="T13" fmla="*/ 400 h 831"/>
                <a:gd name="T14" fmla="*/ 193 w 831"/>
                <a:gd name="T15" fmla="*/ 446 h 831"/>
                <a:gd name="T16" fmla="*/ 239 w 831"/>
                <a:gd name="T17" fmla="*/ 479 h 831"/>
                <a:gd name="T18" fmla="*/ 291 w 831"/>
                <a:gd name="T19" fmla="*/ 496 h 831"/>
                <a:gd name="T20" fmla="*/ 348 w 831"/>
                <a:gd name="T21" fmla="*/ 496 h 831"/>
                <a:gd name="T22" fmla="*/ 401 w 831"/>
                <a:gd name="T23" fmla="*/ 479 h 831"/>
                <a:gd name="T24" fmla="*/ 446 w 831"/>
                <a:gd name="T25" fmla="*/ 446 h 831"/>
                <a:gd name="T26" fmla="*/ 480 w 831"/>
                <a:gd name="T27" fmla="*/ 400 h 831"/>
                <a:gd name="T28" fmla="*/ 497 w 831"/>
                <a:gd name="T29" fmla="*/ 348 h 831"/>
                <a:gd name="T30" fmla="*/ 497 w 831"/>
                <a:gd name="T31" fmla="*/ 291 h 831"/>
                <a:gd name="T32" fmla="*/ 480 w 831"/>
                <a:gd name="T33" fmla="*/ 238 h 831"/>
                <a:gd name="T34" fmla="*/ 446 w 831"/>
                <a:gd name="T35" fmla="*/ 193 h 831"/>
                <a:gd name="T36" fmla="*/ 401 w 831"/>
                <a:gd name="T37" fmla="*/ 159 h 831"/>
                <a:gd name="T38" fmla="*/ 348 w 831"/>
                <a:gd name="T39" fmla="*/ 142 h 831"/>
                <a:gd name="T40" fmla="*/ 320 w 831"/>
                <a:gd name="T41" fmla="*/ 0 h 831"/>
                <a:gd name="T42" fmla="*/ 403 w 831"/>
                <a:gd name="T43" fmla="*/ 10 h 831"/>
                <a:gd name="T44" fmla="*/ 479 w 831"/>
                <a:gd name="T45" fmla="*/ 42 h 831"/>
                <a:gd name="T46" fmla="*/ 545 w 831"/>
                <a:gd name="T47" fmla="*/ 94 h 831"/>
                <a:gd name="T48" fmla="*/ 597 w 831"/>
                <a:gd name="T49" fmla="*/ 160 h 831"/>
                <a:gd name="T50" fmla="*/ 629 w 831"/>
                <a:gd name="T51" fmla="*/ 236 h 831"/>
                <a:gd name="T52" fmla="*/ 639 w 831"/>
                <a:gd name="T53" fmla="*/ 319 h 831"/>
                <a:gd name="T54" fmla="*/ 631 w 831"/>
                <a:gd name="T55" fmla="*/ 391 h 831"/>
                <a:gd name="T56" fmla="*/ 608 w 831"/>
                <a:gd name="T57" fmla="*/ 458 h 831"/>
                <a:gd name="T58" fmla="*/ 811 w 831"/>
                <a:gd name="T59" fmla="*/ 710 h 831"/>
                <a:gd name="T60" fmla="*/ 829 w 831"/>
                <a:gd name="T61" fmla="*/ 743 h 831"/>
                <a:gd name="T62" fmla="*/ 829 w 831"/>
                <a:gd name="T63" fmla="*/ 778 h 831"/>
                <a:gd name="T64" fmla="*/ 811 w 831"/>
                <a:gd name="T65" fmla="*/ 810 h 831"/>
                <a:gd name="T66" fmla="*/ 778 w 831"/>
                <a:gd name="T67" fmla="*/ 829 h 831"/>
                <a:gd name="T68" fmla="*/ 744 w 831"/>
                <a:gd name="T69" fmla="*/ 829 h 831"/>
                <a:gd name="T70" fmla="*/ 712 w 831"/>
                <a:gd name="T71" fmla="*/ 810 h 831"/>
                <a:gd name="T72" fmla="*/ 459 w 831"/>
                <a:gd name="T73" fmla="*/ 606 h 831"/>
                <a:gd name="T74" fmla="*/ 393 w 831"/>
                <a:gd name="T75" fmla="*/ 630 h 831"/>
                <a:gd name="T76" fmla="*/ 320 w 831"/>
                <a:gd name="T77" fmla="*/ 639 h 831"/>
                <a:gd name="T78" fmla="*/ 237 w 831"/>
                <a:gd name="T79" fmla="*/ 628 h 831"/>
                <a:gd name="T80" fmla="*/ 161 w 831"/>
                <a:gd name="T81" fmla="*/ 597 h 831"/>
                <a:gd name="T82" fmla="*/ 94 w 831"/>
                <a:gd name="T83" fmla="*/ 545 h 831"/>
                <a:gd name="T84" fmla="*/ 42 w 831"/>
                <a:gd name="T85" fmla="*/ 478 h 831"/>
                <a:gd name="T86" fmla="*/ 11 w 831"/>
                <a:gd name="T87" fmla="*/ 402 h 831"/>
                <a:gd name="T88" fmla="*/ 0 w 831"/>
                <a:gd name="T89" fmla="*/ 319 h 831"/>
                <a:gd name="T90" fmla="*/ 11 w 831"/>
                <a:gd name="T91" fmla="*/ 236 h 831"/>
                <a:gd name="T92" fmla="*/ 42 w 831"/>
                <a:gd name="T93" fmla="*/ 160 h 831"/>
                <a:gd name="T94" fmla="*/ 94 w 831"/>
                <a:gd name="T95" fmla="*/ 94 h 831"/>
                <a:gd name="T96" fmla="*/ 161 w 831"/>
                <a:gd name="T97" fmla="*/ 42 h 831"/>
                <a:gd name="T98" fmla="*/ 237 w 831"/>
                <a:gd name="T99" fmla="*/ 10 h 831"/>
                <a:gd name="T100" fmla="*/ 320 w 831"/>
                <a:gd name="T101" fmla="*/ 0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831">
                  <a:moveTo>
                    <a:pt x="320" y="140"/>
                  </a:moveTo>
                  <a:lnTo>
                    <a:pt x="291" y="142"/>
                  </a:lnTo>
                  <a:lnTo>
                    <a:pt x="265" y="148"/>
                  </a:lnTo>
                  <a:lnTo>
                    <a:pt x="239" y="159"/>
                  </a:lnTo>
                  <a:lnTo>
                    <a:pt x="214" y="174"/>
                  </a:lnTo>
                  <a:lnTo>
                    <a:pt x="193" y="193"/>
                  </a:lnTo>
                  <a:lnTo>
                    <a:pt x="174" y="214"/>
                  </a:lnTo>
                  <a:lnTo>
                    <a:pt x="160" y="238"/>
                  </a:lnTo>
                  <a:lnTo>
                    <a:pt x="149" y="263"/>
                  </a:lnTo>
                  <a:lnTo>
                    <a:pt x="143" y="291"/>
                  </a:lnTo>
                  <a:lnTo>
                    <a:pt x="141" y="319"/>
                  </a:lnTo>
                  <a:lnTo>
                    <a:pt x="143" y="348"/>
                  </a:lnTo>
                  <a:lnTo>
                    <a:pt x="149" y="374"/>
                  </a:lnTo>
                  <a:lnTo>
                    <a:pt x="160" y="400"/>
                  </a:lnTo>
                  <a:lnTo>
                    <a:pt x="174" y="425"/>
                  </a:lnTo>
                  <a:lnTo>
                    <a:pt x="193" y="446"/>
                  </a:lnTo>
                  <a:lnTo>
                    <a:pt x="214" y="465"/>
                  </a:lnTo>
                  <a:lnTo>
                    <a:pt x="239" y="479"/>
                  </a:lnTo>
                  <a:lnTo>
                    <a:pt x="264" y="490"/>
                  </a:lnTo>
                  <a:lnTo>
                    <a:pt x="291" y="496"/>
                  </a:lnTo>
                  <a:lnTo>
                    <a:pt x="320" y="498"/>
                  </a:lnTo>
                  <a:lnTo>
                    <a:pt x="348" y="496"/>
                  </a:lnTo>
                  <a:lnTo>
                    <a:pt x="376" y="490"/>
                  </a:lnTo>
                  <a:lnTo>
                    <a:pt x="401" y="479"/>
                  </a:lnTo>
                  <a:lnTo>
                    <a:pt x="425" y="465"/>
                  </a:lnTo>
                  <a:lnTo>
                    <a:pt x="446" y="446"/>
                  </a:lnTo>
                  <a:lnTo>
                    <a:pt x="465" y="425"/>
                  </a:lnTo>
                  <a:lnTo>
                    <a:pt x="480" y="400"/>
                  </a:lnTo>
                  <a:lnTo>
                    <a:pt x="491" y="375"/>
                  </a:lnTo>
                  <a:lnTo>
                    <a:pt x="497" y="348"/>
                  </a:lnTo>
                  <a:lnTo>
                    <a:pt x="499" y="319"/>
                  </a:lnTo>
                  <a:lnTo>
                    <a:pt x="497" y="291"/>
                  </a:lnTo>
                  <a:lnTo>
                    <a:pt x="491" y="263"/>
                  </a:lnTo>
                  <a:lnTo>
                    <a:pt x="480" y="238"/>
                  </a:lnTo>
                  <a:lnTo>
                    <a:pt x="465" y="214"/>
                  </a:lnTo>
                  <a:lnTo>
                    <a:pt x="446" y="193"/>
                  </a:lnTo>
                  <a:lnTo>
                    <a:pt x="425" y="174"/>
                  </a:lnTo>
                  <a:lnTo>
                    <a:pt x="401" y="159"/>
                  </a:lnTo>
                  <a:lnTo>
                    <a:pt x="376" y="148"/>
                  </a:lnTo>
                  <a:lnTo>
                    <a:pt x="348" y="142"/>
                  </a:lnTo>
                  <a:lnTo>
                    <a:pt x="320" y="140"/>
                  </a:lnTo>
                  <a:close/>
                  <a:moveTo>
                    <a:pt x="320" y="0"/>
                  </a:moveTo>
                  <a:lnTo>
                    <a:pt x="362" y="3"/>
                  </a:lnTo>
                  <a:lnTo>
                    <a:pt x="403" y="10"/>
                  </a:lnTo>
                  <a:lnTo>
                    <a:pt x="442" y="24"/>
                  </a:lnTo>
                  <a:lnTo>
                    <a:pt x="479" y="42"/>
                  </a:lnTo>
                  <a:lnTo>
                    <a:pt x="514" y="65"/>
                  </a:lnTo>
                  <a:lnTo>
                    <a:pt x="545" y="94"/>
                  </a:lnTo>
                  <a:lnTo>
                    <a:pt x="574" y="125"/>
                  </a:lnTo>
                  <a:lnTo>
                    <a:pt x="597" y="160"/>
                  </a:lnTo>
                  <a:lnTo>
                    <a:pt x="616" y="197"/>
                  </a:lnTo>
                  <a:lnTo>
                    <a:pt x="629" y="236"/>
                  </a:lnTo>
                  <a:lnTo>
                    <a:pt x="637" y="277"/>
                  </a:lnTo>
                  <a:lnTo>
                    <a:pt x="639" y="319"/>
                  </a:lnTo>
                  <a:lnTo>
                    <a:pt x="637" y="355"/>
                  </a:lnTo>
                  <a:lnTo>
                    <a:pt x="631" y="391"/>
                  </a:lnTo>
                  <a:lnTo>
                    <a:pt x="621" y="426"/>
                  </a:lnTo>
                  <a:lnTo>
                    <a:pt x="608" y="458"/>
                  </a:lnTo>
                  <a:lnTo>
                    <a:pt x="590" y="490"/>
                  </a:lnTo>
                  <a:lnTo>
                    <a:pt x="811" y="710"/>
                  </a:lnTo>
                  <a:lnTo>
                    <a:pt x="823" y="726"/>
                  </a:lnTo>
                  <a:lnTo>
                    <a:pt x="829" y="743"/>
                  </a:lnTo>
                  <a:lnTo>
                    <a:pt x="831" y="760"/>
                  </a:lnTo>
                  <a:lnTo>
                    <a:pt x="829" y="778"/>
                  </a:lnTo>
                  <a:lnTo>
                    <a:pt x="823" y="795"/>
                  </a:lnTo>
                  <a:lnTo>
                    <a:pt x="811" y="810"/>
                  </a:lnTo>
                  <a:lnTo>
                    <a:pt x="796" y="821"/>
                  </a:lnTo>
                  <a:lnTo>
                    <a:pt x="778" y="829"/>
                  </a:lnTo>
                  <a:lnTo>
                    <a:pt x="762" y="831"/>
                  </a:lnTo>
                  <a:lnTo>
                    <a:pt x="744" y="829"/>
                  </a:lnTo>
                  <a:lnTo>
                    <a:pt x="727" y="821"/>
                  </a:lnTo>
                  <a:lnTo>
                    <a:pt x="712" y="810"/>
                  </a:lnTo>
                  <a:lnTo>
                    <a:pt x="491" y="589"/>
                  </a:lnTo>
                  <a:lnTo>
                    <a:pt x="459" y="606"/>
                  </a:lnTo>
                  <a:lnTo>
                    <a:pt x="426" y="621"/>
                  </a:lnTo>
                  <a:lnTo>
                    <a:pt x="393" y="630"/>
                  </a:lnTo>
                  <a:lnTo>
                    <a:pt x="357" y="637"/>
                  </a:lnTo>
                  <a:lnTo>
                    <a:pt x="320" y="639"/>
                  </a:lnTo>
                  <a:lnTo>
                    <a:pt x="278" y="636"/>
                  </a:lnTo>
                  <a:lnTo>
                    <a:pt x="237" y="628"/>
                  </a:lnTo>
                  <a:lnTo>
                    <a:pt x="197" y="614"/>
                  </a:lnTo>
                  <a:lnTo>
                    <a:pt x="161" y="597"/>
                  </a:lnTo>
                  <a:lnTo>
                    <a:pt x="126" y="573"/>
                  </a:lnTo>
                  <a:lnTo>
                    <a:pt x="94" y="545"/>
                  </a:lnTo>
                  <a:lnTo>
                    <a:pt x="66" y="513"/>
                  </a:lnTo>
                  <a:lnTo>
                    <a:pt x="42" y="478"/>
                  </a:lnTo>
                  <a:lnTo>
                    <a:pt x="25" y="442"/>
                  </a:lnTo>
                  <a:lnTo>
                    <a:pt x="11" y="402"/>
                  </a:lnTo>
                  <a:lnTo>
                    <a:pt x="3" y="361"/>
                  </a:lnTo>
                  <a:lnTo>
                    <a:pt x="0" y="319"/>
                  </a:lnTo>
                  <a:lnTo>
                    <a:pt x="3" y="277"/>
                  </a:lnTo>
                  <a:lnTo>
                    <a:pt x="11" y="236"/>
                  </a:lnTo>
                  <a:lnTo>
                    <a:pt x="25" y="197"/>
                  </a:lnTo>
                  <a:lnTo>
                    <a:pt x="42" y="160"/>
                  </a:lnTo>
                  <a:lnTo>
                    <a:pt x="66" y="125"/>
                  </a:lnTo>
                  <a:lnTo>
                    <a:pt x="94" y="94"/>
                  </a:lnTo>
                  <a:lnTo>
                    <a:pt x="126" y="65"/>
                  </a:lnTo>
                  <a:lnTo>
                    <a:pt x="161" y="42"/>
                  </a:lnTo>
                  <a:lnTo>
                    <a:pt x="197" y="24"/>
                  </a:lnTo>
                  <a:lnTo>
                    <a:pt x="237" y="10"/>
                  </a:lnTo>
                  <a:lnTo>
                    <a:pt x="278" y="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0" name="Freeform 559"/>
            <p:cNvSpPr>
              <a:spLocks noEditPoints="1"/>
            </p:cNvSpPr>
            <p:nvPr/>
          </p:nvSpPr>
          <p:spPr bwMode="auto">
            <a:xfrm>
              <a:off x="2894013" y="5845175"/>
              <a:ext cx="131762" cy="131763"/>
            </a:xfrm>
            <a:custGeom>
              <a:avLst/>
              <a:gdLst>
                <a:gd name="T0" fmla="*/ 484 w 831"/>
                <a:gd name="T1" fmla="*/ 143 h 832"/>
                <a:gd name="T2" fmla="*/ 432 w 831"/>
                <a:gd name="T3" fmla="*/ 160 h 832"/>
                <a:gd name="T4" fmla="*/ 386 w 831"/>
                <a:gd name="T5" fmla="*/ 194 h 832"/>
                <a:gd name="T6" fmla="*/ 353 w 831"/>
                <a:gd name="T7" fmla="*/ 239 h 832"/>
                <a:gd name="T8" fmla="*/ 336 w 831"/>
                <a:gd name="T9" fmla="*/ 292 h 832"/>
                <a:gd name="T10" fmla="*/ 336 w 831"/>
                <a:gd name="T11" fmla="*/ 349 h 832"/>
                <a:gd name="T12" fmla="*/ 353 w 831"/>
                <a:gd name="T13" fmla="*/ 402 h 832"/>
                <a:gd name="T14" fmla="*/ 386 w 831"/>
                <a:gd name="T15" fmla="*/ 448 h 832"/>
                <a:gd name="T16" fmla="*/ 432 w 831"/>
                <a:gd name="T17" fmla="*/ 480 h 832"/>
                <a:gd name="T18" fmla="*/ 484 w 831"/>
                <a:gd name="T19" fmla="*/ 498 h 832"/>
                <a:gd name="T20" fmla="*/ 541 w 831"/>
                <a:gd name="T21" fmla="*/ 498 h 832"/>
                <a:gd name="T22" fmla="*/ 594 w 831"/>
                <a:gd name="T23" fmla="*/ 480 h 832"/>
                <a:gd name="T24" fmla="*/ 639 w 831"/>
                <a:gd name="T25" fmla="*/ 448 h 832"/>
                <a:gd name="T26" fmla="*/ 673 w 831"/>
                <a:gd name="T27" fmla="*/ 401 h 832"/>
                <a:gd name="T28" fmla="*/ 690 w 831"/>
                <a:gd name="T29" fmla="*/ 348 h 832"/>
                <a:gd name="T30" fmla="*/ 690 w 831"/>
                <a:gd name="T31" fmla="*/ 293 h 832"/>
                <a:gd name="T32" fmla="*/ 673 w 831"/>
                <a:gd name="T33" fmla="*/ 240 h 832"/>
                <a:gd name="T34" fmla="*/ 639 w 831"/>
                <a:gd name="T35" fmla="*/ 194 h 832"/>
                <a:gd name="T36" fmla="*/ 594 w 831"/>
                <a:gd name="T37" fmla="*/ 160 h 832"/>
                <a:gd name="T38" fmla="*/ 541 w 831"/>
                <a:gd name="T39" fmla="*/ 143 h 832"/>
                <a:gd name="T40" fmla="*/ 513 w 831"/>
                <a:gd name="T41" fmla="*/ 0 h 832"/>
                <a:gd name="T42" fmla="*/ 596 w 831"/>
                <a:gd name="T43" fmla="*/ 11 h 832"/>
                <a:gd name="T44" fmla="*/ 672 w 831"/>
                <a:gd name="T45" fmla="*/ 43 h 832"/>
                <a:gd name="T46" fmla="*/ 739 w 831"/>
                <a:gd name="T47" fmla="*/ 93 h 832"/>
                <a:gd name="T48" fmla="*/ 787 w 831"/>
                <a:gd name="T49" fmla="*/ 156 h 832"/>
                <a:gd name="T50" fmla="*/ 819 w 831"/>
                <a:gd name="T51" fmla="*/ 226 h 832"/>
                <a:gd name="T52" fmla="*/ 831 w 831"/>
                <a:gd name="T53" fmla="*/ 301 h 832"/>
                <a:gd name="T54" fmla="*/ 827 w 831"/>
                <a:gd name="T55" fmla="*/ 376 h 832"/>
                <a:gd name="T56" fmla="*/ 805 w 831"/>
                <a:gd name="T57" fmla="*/ 449 h 832"/>
                <a:gd name="T58" fmla="*/ 765 w 831"/>
                <a:gd name="T59" fmla="*/ 516 h 832"/>
                <a:gd name="T60" fmla="*/ 707 w 831"/>
                <a:gd name="T61" fmla="*/ 574 h 832"/>
                <a:gd name="T62" fmla="*/ 635 w 831"/>
                <a:gd name="T63" fmla="*/ 615 h 832"/>
                <a:gd name="T64" fmla="*/ 555 w 831"/>
                <a:gd name="T65" fmla="*/ 637 h 832"/>
                <a:gd name="T66" fmla="*/ 476 w 831"/>
                <a:gd name="T67" fmla="*/ 638 h 832"/>
                <a:gd name="T68" fmla="*/ 406 w 831"/>
                <a:gd name="T69" fmla="*/ 622 h 832"/>
                <a:gd name="T70" fmla="*/ 342 w 831"/>
                <a:gd name="T71" fmla="*/ 590 h 832"/>
                <a:gd name="T72" fmla="*/ 106 w 831"/>
                <a:gd name="T73" fmla="*/ 822 h 832"/>
                <a:gd name="T74" fmla="*/ 71 w 831"/>
                <a:gd name="T75" fmla="*/ 832 h 832"/>
                <a:gd name="T76" fmla="*/ 36 w 831"/>
                <a:gd name="T77" fmla="*/ 822 h 832"/>
                <a:gd name="T78" fmla="*/ 10 w 831"/>
                <a:gd name="T79" fmla="*/ 796 h 832"/>
                <a:gd name="T80" fmla="*/ 0 w 831"/>
                <a:gd name="T81" fmla="*/ 761 h 832"/>
                <a:gd name="T82" fmla="*/ 10 w 831"/>
                <a:gd name="T83" fmla="*/ 727 h 832"/>
                <a:gd name="T84" fmla="*/ 242 w 831"/>
                <a:gd name="T85" fmla="*/ 491 h 832"/>
                <a:gd name="T86" fmla="*/ 211 w 831"/>
                <a:gd name="T87" fmla="*/ 427 h 832"/>
                <a:gd name="T88" fmla="*/ 195 w 831"/>
                <a:gd name="T89" fmla="*/ 357 h 832"/>
                <a:gd name="T90" fmla="*/ 196 w 831"/>
                <a:gd name="T91" fmla="*/ 278 h 832"/>
                <a:gd name="T92" fmla="*/ 217 w 831"/>
                <a:gd name="T93" fmla="*/ 198 h 832"/>
                <a:gd name="T94" fmla="*/ 259 w 831"/>
                <a:gd name="T95" fmla="*/ 125 h 832"/>
                <a:gd name="T96" fmla="*/ 319 w 831"/>
                <a:gd name="T97" fmla="*/ 66 h 832"/>
                <a:gd name="T98" fmla="*/ 391 w 831"/>
                <a:gd name="T99" fmla="*/ 24 h 832"/>
                <a:gd name="T100" fmla="*/ 471 w 831"/>
                <a:gd name="T101" fmla="*/ 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832">
                  <a:moveTo>
                    <a:pt x="513" y="141"/>
                  </a:moveTo>
                  <a:lnTo>
                    <a:pt x="484" y="143"/>
                  </a:lnTo>
                  <a:lnTo>
                    <a:pt x="457" y="149"/>
                  </a:lnTo>
                  <a:lnTo>
                    <a:pt x="432" y="160"/>
                  </a:lnTo>
                  <a:lnTo>
                    <a:pt x="407" y="175"/>
                  </a:lnTo>
                  <a:lnTo>
                    <a:pt x="386" y="194"/>
                  </a:lnTo>
                  <a:lnTo>
                    <a:pt x="367" y="215"/>
                  </a:lnTo>
                  <a:lnTo>
                    <a:pt x="353" y="239"/>
                  </a:lnTo>
                  <a:lnTo>
                    <a:pt x="342" y="264"/>
                  </a:lnTo>
                  <a:lnTo>
                    <a:pt x="336" y="292"/>
                  </a:lnTo>
                  <a:lnTo>
                    <a:pt x="334" y="321"/>
                  </a:lnTo>
                  <a:lnTo>
                    <a:pt x="336" y="349"/>
                  </a:lnTo>
                  <a:lnTo>
                    <a:pt x="342" y="376"/>
                  </a:lnTo>
                  <a:lnTo>
                    <a:pt x="353" y="402"/>
                  </a:lnTo>
                  <a:lnTo>
                    <a:pt x="367" y="426"/>
                  </a:lnTo>
                  <a:lnTo>
                    <a:pt x="386" y="448"/>
                  </a:lnTo>
                  <a:lnTo>
                    <a:pt x="407" y="466"/>
                  </a:lnTo>
                  <a:lnTo>
                    <a:pt x="432" y="480"/>
                  </a:lnTo>
                  <a:lnTo>
                    <a:pt x="457" y="491"/>
                  </a:lnTo>
                  <a:lnTo>
                    <a:pt x="484" y="498"/>
                  </a:lnTo>
                  <a:lnTo>
                    <a:pt x="513" y="501"/>
                  </a:lnTo>
                  <a:lnTo>
                    <a:pt x="541" y="498"/>
                  </a:lnTo>
                  <a:lnTo>
                    <a:pt x="568" y="491"/>
                  </a:lnTo>
                  <a:lnTo>
                    <a:pt x="594" y="480"/>
                  </a:lnTo>
                  <a:lnTo>
                    <a:pt x="618" y="466"/>
                  </a:lnTo>
                  <a:lnTo>
                    <a:pt x="639" y="448"/>
                  </a:lnTo>
                  <a:lnTo>
                    <a:pt x="658" y="426"/>
                  </a:lnTo>
                  <a:lnTo>
                    <a:pt x="673" y="401"/>
                  </a:lnTo>
                  <a:lnTo>
                    <a:pt x="684" y="375"/>
                  </a:lnTo>
                  <a:lnTo>
                    <a:pt x="690" y="348"/>
                  </a:lnTo>
                  <a:lnTo>
                    <a:pt x="692" y="320"/>
                  </a:lnTo>
                  <a:lnTo>
                    <a:pt x="690" y="293"/>
                  </a:lnTo>
                  <a:lnTo>
                    <a:pt x="684" y="266"/>
                  </a:lnTo>
                  <a:lnTo>
                    <a:pt x="673" y="240"/>
                  </a:lnTo>
                  <a:lnTo>
                    <a:pt x="658" y="216"/>
                  </a:lnTo>
                  <a:lnTo>
                    <a:pt x="639" y="194"/>
                  </a:lnTo>
                  <a:lnTo>
                    <a:pt x="618" y="175"/>
                  </a:lnTo>
                  <a:lnTo>
                    <a:pt x="594" y="160"/>
                  </a:lnTo>
                  <a:lnTo>
                    <a:pt x="569" y="149"/>
                  </a:lnTo>
                  <a:lnTo>
                    <a:pt x="541" y="143"/>
                  </a:lnTo>
                  <a:lnTo>
                    <a:pt x="513" y="141"/>
                  </a:lnTo>
                  <a:close/>
                  <a:moveTo>
                    <a:pt x="513" y="0"/>
                  </a:moveTo>
                  <a:lnTo>
                    <a:pt x="555" y="3"/>
                  </a:lnTo>
                  <a:lnTo>
                    <a:pt x="596" y="11"/>
                  </a:lnTo>
                  <a:lnTo>
                    <a:pt x="635" y="24"/>
                  </a:lnTo>
                  <a:lnTo>
                    <a:pt x="672" y="43"/>
                  </a:lnTo>
                  <a:lnTo>
                    <a:pt x="707" y="66"/>
                  </a:lnTo>
                  <a:lnTo>
                    <a:pt x="739" y="93"/>
                  </a:lnTo>
                  <a:lnTo>
                    <a:pt x="765" y="124"/>
                  </a:lnTo>
                  <a:lnTo>
                    <a:pt x="787" y="156"/>
                  </a:lnTo>
                  <a:lnTo>
                    <a:pt x="805" y="190"/>
                  </a:lnTo>
                  <a:lnTo>
                    <a:pt x="819" y="226"/>
                  </a:lnTo>
                  <a:lnTo>
                    <a:pt x="827" y="263"/>
                  </a:lnTo>
                  <a:lnTo>
                    <a:pt x="831" y="301"/>
                  </a:lnTo>
                  <a:lnTo>
                    <a:pt x="831" y="339"/>
                  </a:lnTo>
                  <a:lnTo>
                    <a:pt x="827" y="376"/>
                  </a:lnTo>
                  <a:lnTo>
                    <a:pt x="819" y="413"/>
                  </a:lnTo>
                  <a:lnTo>
                    <a:pt x="805" y="449"/>
                  </a:lnTo>
                  <a:lnTo>
                    <a:pt x="787" y="484"/>
                  </a:lnTo>
                  <a:lnTo>
                    <a:pt x="765" y="516"/>
                  </a:lnTo>
                  <a:lnTo>
                    <a:pt x="739" y="546"/>
                  </a:lnTo>
                  <a:lnTo>
                    <a:pt x="707" y="574"/>
                  </a:lnTo>
                  <a:lnTo>
                    <a:pt x="672" y="598"/>
                  </a:lnTo>
                  <a:lnTo>
                    <a:pt x="635" y="615"/>
                  </a:lnTo>
                  <a:lnTo>
                    <a:pt x="596" y="629"/>
                  </a:lnTo>
                  <a:lnTo>
                    <a:pt x="555" y="637"/>
                  </a:lnTo>
                  <a:lnTo>
                    <a:pt x="513" y="640"/>
                  </a:lnTo>
                  <a:lnTo>
                    <a:pt x="476" y="638"/>
                  </a:lnTo>
                  <a:lnTo>
                    <a:pt x="441" y="631"/>
                  </a:lnTo>
                  <a:lnTo>
                    <a:pt x="406" y="622"/>
                  </a:lnTo>
                  <a:lnTo>
                    <a:pt x="374" y="608"/>
                  </a:lnTo>
                  <a:lnTo>
                    <a:pt x="342" y="590"/>
                  </a:lnTo>
                  <a:lnTo>
                    <a:pt x="121" y="811"/>
                  </a:lnTo>
                  <a:lnTo>
                    <a:pt x="106" y="822"/>
                  </a:lnTo>
                  <a:lnTo>
                    <a:pt x="88" y="830"/>
                  </a:lnTo>
                  <a:lnTo>
                    <a:pt x="71" y="832"/>
                  </a:lnTo>
                  <a:lnTo>
                    <a:pt x="53" y="830"/>
                  </a:lnTo>
                  <a:lnTo>
                    <a:pt x="36" y="822"/>
                  </a:lnTo>
                  <a:lnTo>
                    <a:pt x="22" y="811"/>
                  </a:lnTo>
                  <a:lnTo>
                    <a:pt x="10" y="796"/>
                  </a:lnTo>
                  <a:lnTo>
                    <a:pt x="3" y="779"/>
                  </a:lnTo>
                  <a:lnTo>
                    <a:pt x="0" y="761"/>
                  </a:lnTo>
                  <a:lnTo>
                    <a:pt x="3" y="744"/>
                  </a:lnTo>
                  <a:lnTo>
                    <a:pt x="10" y="727"/>
                  </a:lnTo>
                  <a:lnTo>
                    <a:pt x="22" y="711"/>
                  </a:lnTo>
                  <a:lnTo>
                    <a:pt x="242" y="491"/>
                  </a:lnTo>
                  <a:lnTo>
                    <a:pt x="225" y="459"/>
                  </a:lnTo>
                  <a:lnTo>
                    <a:pt x="211" y="427"/>
                  </a:lnTo>
                  <a:lnTo>
                    <a:pt x="201" y="392"/>
                  </a:lnTo>
                  <a:lnTo>
                    <a:pt x="195" y="357"/>
                  </a:lnTo>
                  <a:lnTo>
                    <a:pt x="192" y="320"/>
                  </a:lnTo>
                  <a:lnTo>
                    <a:pt x="196" y="278"/>
                  </a:lnTo>
                  <a:lnTo>
                    <a:pt x="204" y="237"/>
                  </a:lnTo>
                  <a:lnTo>
                    <a:pt x="217" y="198"/>
                  </a:lnTo>
                  <a:lnTo>
                    <a:pt x="236" y="160"/>
                  </a:lnTo>
                  <a:lnTo>
                    <a:pt x="259" y="125"/>
                  </a:lnTo>
                  <a:lnTo>
                    <a:pt x="287" y="93"/>
                  </a:lnTo>
                  <a:lnTo>
                    <a:pt x="319" y="66"/>
                  </a:lnTo>
                  <a:lnTo>
                    <a:pt x="353" y="43"/>
                  </a:lnTo>
                  <a:lnTo>
                    <a:pt x="391" y="24"/>
                  </a:lnTo>
                  <a:lnTo>
                    <a:pt x="430" y="11"/>
                  </a:lnTo>
                  <a:lnTo>
                    <a:pt x="471" y="3"/>
                  </a:lnTo>
                  <a:lnTo>
                    <a:pt x="5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1" name="Freeform 560"/>
            <p:cNvSpPr>
              <a:spLocks noEditPoints="1"/>
            </p:cNvSpPr>
            <p:nvPr/>
          </p:nvSpPr>
          <p:spPr bwMode="auto">
            <a:xfrm>
              <a:off x="2606675" y="6132513"/>
              <a:ext cx="131762" cy="131763"/>
            </a:xfrm>
            <a:custGeom>
              <a:avLst/>
              <a:gdLst>
                <a:gd name="T0" fmla="*/ 291 w 831"/>
                <a:gd name="T1" fmla="*/ 335 h 832"/>
                <a:gd name="T2" fmla="*/ 239 w 831"/>
                <a:gd name="T3" fmla="*/ 352 h 832"/>
                <a:gd name="T4" fmla="*/ 193 w 831"/>
                <a:gd name="T5" fmla="*/ 385 h 832"/>
                <a:gd name="T6" fmla="*/ 160 w 831"/>
                <a:gd name="T7" fmla="*/ 431 h 832"/>
                <a:gd name="T8" fmla="*/ 143 w 831"/>
                <a:gd name="T9" fmla="*/ 484 h 832"/>
                <a:gd name="T10" fmla="*/ 143 w 831"/>
                <a:gd name="T11" fmla="*/ 540 h 832"/>
                <a:gd name="T12" fmla="*/ 160 w 831"/>
                <a:gd name="T13" fmla="*/ 594 h 832"/>
                <a:gd name="T14" fmla="*/ 193 w 831"/>
                <a:gd name="T15" fmla="*/ 639 h 832"/>
                <a:gd name="T16" fmla="*/ 239 w 831"/>
                <a:gd name="T17" fmla="*/ 672 h 832"/>
                <a:gd name="T18" fmla="*/ 291 w 831"/>
                <a:gd name="T19" fmla="*/ 690 h 832"/>
                <a:gd name="T20" fmla="*/ 348 w 831"/>
                <a:gd name="T21" fmla="*/ 690 h 832"/>
                <a:gd name="T22" fmla="*/ 401 w 831"/>
                <a:gd name="T23" fmla="*/ 672 h 832"/>
                <a:gd name="T24" fmla="*/ 446 w 831"/>
                <a:gd name="T25" fmla="*/ 639 h 832"/>
                <a:gd name="T26" fmla="*/ 480 w 831"/>
                <a:gd name="T27" fmla="*/ 593 h 832"/>
                <a:gd name="T28" fmla="*/ 497 w 831"/>
                <a:gd name="T29" fmla="*/ 540 h 832"/>
                <a:gd name="T30" fmla="*/ 497 w 831"/>
                <a:gd name="T31" fmla="*/ 485 h 832"/>
                <a:gd name="T32" fmla="*/ 480 w 831"/>
                <a:gd name="T33" fmla="*/ 432 h 832"/>
                <a:gd name="T34" fmla="*/ 446 w 831"/>
                <a:gd name="T35" fmla="*/ 385 h 832"/>
                <a:gd name="T36" fmla="*/ 401 w 831"/>
                <a:gd name="T37" fmla="*/ 352 h 832"/>
                <a:gd name="T38" fmla="*/ 348 w 831"/>
                <a:gd name="T39" fmla="*/ 335 h 832"/>
                <a:gd name="T40" fmla="*/ 762 w 831"/>
                <a:gd name="T41" fmla="*/ 0 h 832"/>
                <a:gd name="T42" fmla="*/ 795 w 831"/>
                <a:gd name="T43" fmla="*/ 10 h 832"/>
                <a:gd name="T44" fmla="*/ 823 w 831"/>
                <a:gd name="T45" fmla="*/ 36 h 832"/>
                <a:gd name="T46" fmla="*/ 831 w 831"/>
                <a:gd name="T47" fmla="*/ 71 h 832"/>
                <a:gd name="T48" fmla="*/ 823 w 831"/>
                <a:gd name="T49" fmla="*/ 106 h 832"/>
                <a:gd name="T50" fmla="*/ 590 w 831"/>
                <a:gd name="T51" fmla="*/ 341 h 832"/>
                <a:gd name="T52" fmla="*/ 623 w 831"/>
                <a:gd name="T53" fmla="*/ 412 h 832"/>
                <a:gd name="T54" fmla="*/ 638 w 831"/>
                <a:gd name="T55" fmla="*/ 488 h 832"/>
                <a:gd name="T56" fmla="*/ 635 w 831"/>
                <a:gd name="T57" fmla="*/ 564 h 832"/>
                <a:gd name="T58" fmla="*/ 613 w 831"/>
                <a:gd name="T59" fmla="*/ 639 h 832"/>
                <a:gd name="T60" fmla="*/ 573 w 831"/>
                <a:gd name="T61" fmla="*/ 708 h 832"/>
                <a:gd name="T62" fmla="*/ 514 w 831"/>
                <a:gd name="T63" fmla="*/ 766 h 832"/>
                <a:gd name="T64" fmla="*/ 442 w 831"/>
                <a:gd name="T65" fmla="*/ 808 h 832"/>
                <a:gd name="T66" fmla="*/ 362 w 831"/>
                <a:gd name="T67" fmla="*/ 829 h 832"/>
                <a:gd name="T68" fmla="*/ 278 w 831"/>
                <a:gd name="T69" fmla="*/ 829 h 832"/>
                <a:gd name="T70" fmla="*/ 197 w 831"/>
                <a:gd name="T71" fmla="*/ 808 h 832"/>
                <a:gd name="T72" fmla="*/ 126 w 831"/>
                <a:gd name="T73" fmla="*/ 766 h 832"/>
                <a:gd name="T74" fmla="*/ 66 w 831"/>
                <a:gd name="T75" fmla="*/ 707 h 832"/>
                <a:gd name="T76" fmla="*/ 25 w 831"/>
                <a:gd name="T77" fmla="*/ 635 h 832"/>
                <a:gd name="T78" fmla="*/ 3 w 831"/>
                <a:gd name="T79" fmla="*/ 555 h 832"/>
                <a:gd name="T80" fmla="*/ 3 w 831"/>
                <a:gd name="T81" fmla="*/ 470 h 832"/>
                <a:gd name="T82" fmla="*/ 25 w 831"/>
                <a:gd name="T83" fmla="*/ 390 h 832"/>
                <a:gd name="T84" fmla="*/ 66 w 831"/>
                <a:gd name="T85" fmla="*/ 318 h 832"/>
                <a:gd name="T86" fmla="*/ 126 w 831"/>
                <a:gd name="T87" fmla="*/ 258 h 832"/>
                <a:gd name="T88" fmla="*/ 197 w 831"/>
                <a:gd name="T89" fmla="*/ 217 h 832"/>
                <a:gd name="T90" fmla="*/ 278 w 831"/>
                <a:gd name="T91" fmla="*/ 195 h 832"/>
                <a:gd name="T92" fmla="*/ 357 w 831"/>
                <a:gd name="T93" fmla="*/ 195 h 832"/>
                <a:gd name="T94" fmla="*/ 426 w 831"/>
                <a:gd name="T95" fmla="*/ 211 h 832"/>
                <a:gd name="T96" fmla="*/ 491 w 831"/>
                <a:gd name="T97" fmla="*/ 243 h 832"/>
                <a:gd name="T98" fmla="*/ 727 w 831"/>
                <a:gd name="T99" fmla="*/ 10 h 832"/>
                <a:gd name="T100" fmla="*/ 762 w 831"/>
                <a:gd name="T101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31" h="832">
                  <a:moveTo>
                    <a:pt x="320" y="333"/>
                  </a:moveTo>
                  <a:lnTo>
                    <a:pt x="291" y="335"/>
                  </a:lnTo>
                  <a:lnTo>
                    <a:pt x="265" y="342"/>
                  </a:lnTo>
                  <a:lnTo>
                    <a:pt x="239" y="352"/>
                  </a:lnTo>
                  <a:lnTo>
                    <a:pt x="214" y="367"/>
                  </a:lnTo>
                  <a:lnTo>
                    <a:pt x="193" y="385"/>
                  </a:lnTo>
                  <a:lnTo>
                    <a:pt x="174" y="407"/>
                  </a:lnTo>
                  <a:lnTo>
                    <a:pt x="160" y="431"/>
                  </a:lnTo>
                  <a:lnTo>
                    <a:pt x="149" y="457"/>
                  </a:lnTo>
                  <a:lnTo>
                    <a:pt x="143" y="484"/>
                  </a:lnTo>
                  <a:lnTo>
                    <a:pt x="141" y="513"/>
                  </a:lnTo>
                  <a:lnTo>
                    <a:pt x="143" y="540"/>
                  </a:lnTo>
                  <a:lnTo>
                    <a:pt x="149" y="567"/>
                  </a:lnTo>
                  <a:lnTo>
                    <a:pt x="160" y="594"/>
                  </a:lnTo>
                  <a:lnTo>
                    <a:pt x="174" y="617"/>
                  </a:lnTo>
                  <a:lnTo>
                    <a:pt x="193" y="639"/>
                  </a:lnTo>
                  <a:lnTo>
                    <a:pt x="214" y="657"/>
                  </a:lnTo>
                  <a:lnTo>
                    <a:pt x="239" y="672"/>
                  </a:lnTo>
                  <a:lnTo>
                    <a:pt x="264" y="682"/>
                  </a:lnTo>
                  <a:lnTo>
                    <a:pt x="291" y="690"/>
                  </a:lnTo>
                  <a:lnTo>
                    <a:pt x="320" y="692"/>
                  </a:lnTo>
                  <a:lnTo>
                    <a:pt x="348" y="690"/>
                  </a:lnTo>
                  <a:lnTo>
                    <a:pt x="376" y="682"/>
                  </a:lnTo>
                  <a:lnTo>
                    <a:pt x="401" y="672"/>
                  </a:lnTo>
                  <a:lnTo>
                    <a:pt x="425" y="657"/>
                  </a:lnTo>
                  <a:lnTo>
                    <a:pt x="446" y="639"/>
                  </a:lnTo>
                  <a:lnTo>
                    <a:pt x="465" y="617"/>
                  </a:lnTo>
                  <a:lnTo>
                    <a:pt x="480" y="593"/>
                  </a:lnTo>
                  <a:lnTo>
                    <a:pt x="491" y="567"/>
                  </a:lnTo>
                  <a:lnTo>
                    <a:pt x="497" y="540"/>
                  </a:lnTo>
                  <a:lnTo>
                    <a:pt x="499" y="513"/>
                  </a:lnTo>
                  <a:lnTo>
                    <a:pt x="497" y="485"/>
                  </a:lnTo>
                  <a:lnTo>
                    <a:pt x="491" y="458"/>
                  </a:lnTo>
                  <a:lnTo>
                    <a:pt x="480" y="432"/>
                  </a:lnTo>
                  <a:lnTo>
                    <a:pt x="465" y="408"/>
                  </a:lnTo>
                  <a:lnTo>
                    <a:pt x="446" y="385"/>
                  </a:lnTo>
                  <a:lnTo>
                    <a:pt x="425" y="367"/>
                  </a:lnTo>
                  <a:lnTo>
                    <a:pt x="401" y="352"/>
                  </a:lnTo>
                  <a:lnTo>
                    <a:pt x="376" y="342"/>
                  </a:lnTo>
                  <a:lnTo>
                    <a:pt x="348" y="335"/>
                  </a:lnTo>
                  <a:lnTo>
                    <a:pt x="320" y="333"/>
                  </a:lnTo>
                  <a:close/>
                  <a:moveTo>
                    <a:pt x="762" y="0"/>
                  </a:moveTo>
                  <a:lnTo>
                    <a:pt x="778" y="3"/>
                  </a:lnTo>
                  <a:lnTo>
                    <a:pt x="795" y="10"/>
                  </a:lnTo>
                  <a:lnTo>
                    <a:pt x="811" y="21"/>
                  </a:lnTo>
                  <a:lnTo>
                    <a:pt x="823" y="36"/>
                  </a:lnTo>
                  <a:lnTo>
                    <a:pt x="829" y="53"/>
                  </a:lnTo>
                  <a:lnTo>
                    <a:pt x="831" y="71"/>
                  </a:lnTo>
                  <a:lnTo>
                    <a:pt x="829" y="89"/>
                  </a:lnTo>
                  <a:lnTo>
                    <a:pt x="823" y="106"/>
                  </a:lnTo>
                  <a:lnTo>
                    <a:pt x="811" y="120"/>
                  </a:lnTo>
                  <a:lnTo>
                    <a:pt x="590" y="341"/>
                  </a:lnTo>
                  <a:lnTo>
                    <a:pt x="609" y="376"/>
                  </a:lnTo>
                  <a:lnTo>
                    <a:pt x="623" y="412"/>
                  </a:lnTo>
                  <a:lnTo>
                    <a:pt x="633" y="449"/>
                  </a:lnTo>
                  <a:lnTo>
                    <a:pt x="638" y="488"/>
                  </a:lnTo>
                  <a:lnTo>
                    <a:pt x="639" y="526"/>
                  </a:lnTo>
                  <a:lnTo>
                    <a:pt x="635" y="564"/>
                  </a:lnTo>
                  <a:lnTo>
                    <a:pt x="627" y="602"/>
                  </a:lnTo>
                  <a:lnTo>
                    <a:pt x="613" y="639"/>
                  </a:lnTo>
                  <a:lnTo>
                    <a:pt x="595" y="674"/>
                  </a:lnTo>
                  <a:lnTo>
                    <a:pt x="573" y="708"/>
                  </a:lnTo>
                  <a:lnTo>
                    <a:pt x="545" y="738"/>
                  </a:lnTo>
                  <a:lnTo>
                    <a:pt x="514" y="766"/>
                  </a:lnTo>
                  <a:lnTo>
                    <a:pt x="480" y="789"/>
                  </a:lnTo>
                  <a:lnTo>
                    <a:pt x="442" y="808"/>
                  </a:lnTo>
                  <a:lnTo>
                    <a:pt x="403" y="821"/>
                  </a:lnTo>
                  <a:lnTo>
                    <a:pt x="362" y="829"/>
                  </a:lnTo>
                  <a:lnTo>
                    <a:pt x="320" y="832"/>
                  </a:lnTo>
                  <a:lnTo>
                    <a:pt x="278" y="829"/>
                  </a:lnTo>
                  <a:lnTo>
                    <a:pt x="237" y="821"/>
                  </a:lnTo>
                  <a:lnTo>
                    <a:pt x="197" y="808"/>
                  </a:lnTo>
                  <a:lnTo>
                    <a:pt x="161" y="789"/>
                  </a:lnTo>
                  <a:lnTo>
                    <a:pt x="126" y="766"/>
                  </a:lnTo>
                  <a:lnTo>
                    <a:pt x="94" y="738"/>
                  </a:lnTo>
                  <a:lnTo>
                    <a:pt x="66" y="707"/>
                  </a:lnTo>
                  <a:lnTo>
                    <a:pt x="42" y="672"/>
                  </a:lnTo>
                  <a:lnTo>
                    <a:pt x="25" y="635"/>
                  </a:lnTo>
                  <a:lnTo>
                    <a:pt x="11" y="596"/>
                  </a:lnTo>
                  <a:lnTo>
                    <a:pt x="3" y="555"/>
                  </a:lnTo>
                  <a:lnTo>
                    <a:pt x="0" y="513"/>
                  </a:lnTo>
                  <a:lnTo>
                    <a:pt x="3" y="470"/>
                  </a:lnTo>
                  <a:lnTo>
                    <a:pt x="11" y="429"/>
                  </a:lnTo>
                  <a:lnTo>
                    <a:pt x="25" y="390"/>
                  </a:lnTo>
                  <a:lnTo>
                    <a:pt x="42" y="352"/>
                  </a:lnTo>
                  <a:lnTo>
                    <a:pt x="66" y="318"/>
                  </a:lnTo>
                  <a:lnTo>
                    <a:pt x="94" y="286"/>
                  </a:lnTo>
                  <a:lnTo>
                    <a:pt x="126" y="258"/>
                  </a:lnTo>
                  <a:lnTo>
                    <a:pt x="161" y="235"/>
                  </a:lnTo>
                  <a:lnTo>
                    <a:pt x="197" y="217"/>
                  </a:lnTo>
                  <a:lnTo>
                    <a:pt x="237" y="204"/>
                  </a:lnTo>
                  <a:lnTo>
                    <a:pt x="278" y="195"/>
                  </a:lnTo>
                  <a:lnTo>
                    <a:pt x="320" y="193"/>
                  </a:lnTo>
                  <a:lnTo>
                    <a:pt x="357" y="195"/>
                  </a:lnTo>
                  <a:lnTo>
                    <a:pt x="392" y="200"/>
                  </a:lnTo>
                  <a:lnTo>
                    <a:pt x="426" y="211"/>
                  </a:lnTo>
                  <a:lnTo>
                    <a:pt x="459" y="225"/>
                  </a:lnTo>
                  <a:lnTo>
                    <a:pt x="491" y="243"/>
                  </a:lnTo>
                  <a:lnTo>
                    <a:pt x="712" y="21"/>
                  </a:lnTo>
                  <a:lnTo>
                    <a:pt x="727" y="10"/>
                  </a:lnTo>
                  <a:lnTo>
                    <a:pt x="744" y="3"/>
                  </a:lnTo>
                  <a:lnTo>
                    <a:pt x="7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2" name="Freeform 561"/>
            <p:cNvSpPr/>
            <p:nvPr/>
          </p:nvSpPr>
          <p:spPr bwMode="auto">
            <a:xfrm>
              <a:off x="2763838" y="5959475"/>
              <a:ext cx="104775" cy="188913"/>
            </a:xfrm>
            <a:custGeom>
              <a:avLst/>
              <a:gdLst>
                <a:gd name="T0" fmla="*/ 366 w 660"/>
                <a:gd name="T1" fmla="*/ 10 h 1194"/>
                <a:gd name="T2" fmla="*/ 398 w 660"/>
                <a:gd name="T3" fmla="*/ 51 h 1194"/>
                <a:gd name="T4" fmla="*/ 536 w 660"/>
                <a:gd name="T5" fmla="*/ 170 h 1194"/>
                <a:gd name="T6" fmla="*/ 586 w 660"/>
                <a:gd name="T7" fmla="*/ 190 h 1194"/>
                <a:gd name="T8" fmla="*/ 606 w 660"/>
                <a:gd name="T9" fmla="*/ 239 h 1194"/>
                <a:gd name="T10" fmla="*/ 586 w 660"/>
                <a:gd name="T11" fmla="*/ 289 h 1194"/>
                <a:gd name="T12" fmla="*/ 536 w 660"/>
                <a:gd name="T13" fmla="*/ 310 h 1194"/>
                <a:gd name="T14" fmla="*/ 202 w 660"/>
                <a:gd name="T15" fmla="*/ 321 h 1194"/>
                <a:gd name="T16" fmla="*/ 153 w 660"/>
                <a:gd name="T17" fmla="*/ 370 h 1194"/>
                <a:gd name="T18" fmla="*/ 145 w 660"/>
                <a:gd name="T19" fmla="*/ 442 h 1194"/>
                <a:gd name="T20" fmla="*/ 183 w 660"/>
                <a:gd name="T21" fmla="*/ 502 h 1194"/>
                <a:gd name="T22" fmla="*/ 249 w 660"/>
                <a:gd name="T23" fmla="*/ 525 h 1194"/>
                <a:gd name="T24" fmla="*/ 491 w 660"/>
                <a:gd name="T25" fmla="*/ 538 h 1194"/>
                <a:gd name="T26" fmla="*/ 588 w 660"/>
                <a:gd name="T27" fmla="*/ 598 h 1194"/>
                <a:gd name="T28" fmla="*/ 648 w 660"/>
                <a:gd name="T29" fmla="*/ 695 h 1194"/>
                <a:gd name="T30" fmla="*/ 657 w 660"/>
                <a:gd name="T31" fmla="*/ 814 h 1194"/>
                <a:gd name="T32" fmla="*/ 612 w 660"/>
                <a:gd name="T33" fmla="*/ 921 h 1194"/>
                <a:gd name="T34" fmla="*/ 525 w 660"/>
                <a:gd name="T35" fmla="*/ 994 h 1194"/>
                <a:gd name="T36" fmla="*/ 412 w 660"/>
                <a:gd name="T37" fmla="*/ 1022 h 1194"/>
                <a:gd name="T38" fmla="*/ 398 w 660"/>
                <a:gd name="T39" fmla="*/ 1142 h 1194"/>
                <a:gd name="T40" fmla="*/ 366 w 660"/>
                <a:gd name="T41" fmla="*/ 1184 h 1194"/>
                <a:gd name="T42" fmla="*/ 311 w 660"/>
                <a:gd name="T43" fmla="*/ 1192 h 1194"/>
                <a:gd name="T44" fmla="*/ 270 w 660"/>
                <a:gd name="T45" fmla="*/ 1159 h 1194"/>
                <a:gd name="T46" fmla="*/ 260 w 660"/>
                <a:gd name="T47" fmla="*/ 1022 h 1194"/>
                <a:gd name="T48" fmla="*/ 84 w 660"/>
                <a:gd name="T49" fmla="*/ 1012 h 1194"/>
                <a:gd name="T50" fmla="*/ 52 w 660"/>
                <a:gd name="T51" fmla="*/ 970 h 1194"/>
                <a:gd name="T52" fmla="*/ 58 w 660"/>
                <a:gd name="T53" fmla="*/ 916 h 1194"/>
                <a:gd name="T54" fmla="*/ 101 w 660"/>
                <a:gd name="T55" fmla="*/ 884 h 1194"/>
                <a:gd name="T56" fmla="*/ 436 w 660"/>
                <a:gd name="T57" fmla="*/ 878 h 1194"/>
                <a:gd name="T58" fmla="*/ 495 w 660"/>
                <a:gd name="T59" fmla="*/ 842 h 1194"/>
                <a:gd name="T60" fmla="*/ 519 w 660"/>
                <a:gd name="T61" fmla="*/ 774 h 1194"/>
                <a:gd name="T62" fmla="*/ 495 w 660"/>
                <a:gd name="T63" fmla="*/ 706 h 1194"/>
                <a:gd name="T64" fmla="*/ 436 w 660"/>
                <a:gd name="T65" fmla="*/ 669 h 1194"/>
                <a:gd name="T66" fmla="*/ 209 w 660"/>
                <a:gd name="T67" fmla="*/ 662 h 1194"/>
                <a:gd name="T68" fmla="*/ 103 w 660"/>
                <a:gd name="T69" fmla="*/ 618 h 1194"/>
                <a:gd name="T70" fmla="*/ 29 w 660"/>
                <a:gd name="T71" fmla="*/ 532 h 1194"/>
                <a:gd name="T72" fmla="*/ 0 w 660"/>
                <a:gd name="T73" fmla="*/ 419 h 1194"/>
                <a:gd name="T74" fmla="*/ 28 w 660"/>
                <a:gd name="T75" fmla="*/ 304 h 1194"/>
                <a:gd name="T76" fmla="*/ 103 w 660"/>
                <a:gd name="T77" fmla="*/ 217 h 1194"/>
                <a:gd name="T78" fmla="*/ 209 w 660"/>
                <a:gd name="T79" fmla="*/ 173 h 1194"/>
                <a:gd name="T80" fmla="*/ 260 w 660"/>
                <a:gd name="T81" fmla="*/ 70 h 1194"/>
                <a:gd name="T82" fmla="*/ 281 w 660"/>
                <a:gd name="T83" fmla="*/ 20 h 1194"/>
                <a:gd name="T84" fmla="*/ 330 w 660"/>
                <a:gd name="T85" fmla="*/ 0 h 1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0" h="1194">
                  <a:moveTo>
                    <a:pt x="330" y="0"/>
                  </a:moveTo>
                  <a:lnTo>
                    <a:pt x="349" y="2"/>
                  </a:lnTo>
                  <a:lnTo>
                    <a:pt x="366" y="10"/>
                  </a:lnTo>
                  <a:lnTo>
                    <a:pt x="380" y="20"/>
                  </a:lnTo>
                  <a:lnTo>
                    <a:pt x="390" y="34"/>
                  </a:lnTo>
                  <a:lnTo>
                    <a:pt x="398" y="51"/>
                  </a:lnTo>
                  <a:lnTo>
                    <a:pt x="400" y="70"/>
                  </a:lnTo>
                  <a:lnTo>
                    <a:pt x="400" y="170"/>
                  </a:lnTo>
                  <a:lnTo>
                    <a:pt x="536" y="170"/>
                  </a:lnTo>
                  <a:lnTo>
                    <a:pt x="555" y="172"/>
                  </a:lnTo>
                  <a:lnTo>
                    <a:pt x="571" y="179"/>
                  </a:lnTo>
                  <a:lnTo>
                    <a:pt x="586" y="190"/>
                  </a:lnTo>
                  <a:lnTo>
                    <a:pt x="596" y="205"/>
                  </a:lnTo>
                  <a:lnTo>
                    <a:pt x="603" y="220"/>
                  </a:lnTo>
                  <a:lnTo>
                    <a:pt x="606" y="239"/>
                  </a:lnTo>
                  <a:lnTo>
                    <a:pt x="603" y="258"/>
                  </a:lnTo>
                  <a:lnTo>
                    <a:pt x="596" y="275"/>
                  </a:lnTo>
                  <a:lnTo>
                    <a:pt x="586" y="289"/>
                  </a:lnTo>
                  <a:lnTo>
                    <a:pt x="571" y="301"/>
                  </a:lnTo>
                  <a:lnTo>
                    <a:pt x="555" y="307"/>
                  </a:lnTo>
                  <a:lnTo>
                    <a:pt x="536" y="310"/>
                  </a:lnTo>
                  <a:lnTo>
                    <a:pt x="249" y="310"/>
                  </a:lnTo>
                  <a:lnTo>
                    <a:pt x="225" y="312"/>
                  </a:lnTo>
                  <a:lnTo>
                    <a:pt x="202" y="321"/>
                  </a:lnTo>
                  <a:lnTo>
                    <a:pt x="183" y="333"/>
                  </a:lnTo>
                  <a:lnTo>
                    <a:pt x="166" y="350"/>
                  </a:lnTo>
                  <a:lnTo>
                    <a:pt x="153" y="370"/>
                  </a:lnTo>
                  <a:lnTo>
                    <a:pt x="145" y="392"/>
                  </a:lnTo>
                  <a:lnTo>
                    <a:pt x="142" y="418"/>
                  </a:lnTo>
                  <a:lnTo>
                    <a:pt x="145" y="442"/>
                  </a:lnTo>
                  <a:lnTo>
                    <a:pt x="153" y="465"/>
                  </a:lnTo>
                  <a:lnTo>
                    <a:pt x="166" y="485"/>
                  </a:lnTo>
                  <a:lnTo>
                    <a:pt x="183" y="502"/>
                  </a:lnTo>
                  <a:lnTo>
                    <a:pt x="202" y="515"/>
                  </a:lnTo>
                  <a:lnTo>
                    <a:pt x="225" y="522"/>
                  </a:lnTo>
                  <a:lnTo>
                    <a:pt x="249" y="525"/>
                  </a:lnTo>
                  <a:lnTo>
                    <a:pt x="412" y="525"/>
                  </a:lnTo>
                  <a:lnTo>
                    <a:pt x="453" y="528"/>
                  </a:lnTo>
                  <a:lnTo>
                    <a:pt x="491" y="538"/>
                  </a:lnTo>
                  <a:lnTo>
                    <a:pt x="526" y="553"/>
                  </a:lnTo>
                  <a:lnTo>
                    <a:pt x="559" y="574"/>
                  </a:lnTo>
                  <a:lnTo>
                    <a:pt x="588" y="598"/>
                  </a:lnTo>
                  <a:lnTo>
                    <a:pt x="613" y="627"/>
                  </a:lnTo>
                  <a:lnTo>
                    <a:pt x="633" y="660"/>
                  </a:lnTo>
                  <a:lnTo>
                    <a:pt x="648" y="695"/>
                  </a:lnTo>
                  <a:lnTo>
                    <a:pt x="657" y="734"/>
                  </a:lnTo>
                  <a:lnTo>
                    <a:pt x="660" y="774"/>
                  </a:lnTo>
                  <a:lnTo>
                    <a:pt x="657" y="814"/>
                  </a:lnTo>
                  <a:lnTo>
                    <a:pt x="648" y="852"/>
                  </a:lnTo>
                  <a:lnTo>
                    <a:pt x="633" y="888"/>
                  </a:lnTo>
                  <a:lnTo>
                    <a:pt x="612" y="921"/>
                  </a:lnTo>
                  <a:lnTo>
                    <a:pt x="588" y="949"/>
                  </a:lnTo>
                  <a:lnTo>
                    <a:pt x="558" y="973"/>
                  </a:lnTo>
                  <a:lnTo>
                    <a:pt x="525" y="994"/>
                  </a:lnTo>
                  <a:lnTo>
                    <a:pt x="491" y="1009"/>
                  </a:lnTo>
                  <a:lnTo>
                    <a:pt x="452" y="1019"/>
                  </a:lnTo>
                  <a:lnTo>
                    <a:pt x="412" y="1022"/>
                  </a:lnTo>
                  <a:lnTo>
                    <a:pt x="400" y="1022"/>
                  </a:lnTo>
                  <a:lnTo>
                    <a:pt x="400" y="1124"/>
                  </a:lnTo>
                  <a:lnTo>
                    <a:pt x="398" y="1142"/>
                  </a:lnTo>
                  <a:lnTo>
                    <a:pt x="390" y="1159"/>
                  </a:lnTo>
                  <a:lnTo>
                    <a:pt x="380" y="1174"/>
                  </a:lnTo>
                  <a:lnTo>
                    <a:pt x="366" y="1184"/>
                  </a:lnTo>
                  <a:lnTo>
                    <a:pt x="349" y="1192"/>
                  </a:lnTo>
                  <a:lnTo>
                    <a:pt x="330" y="1194"/>
                  </a:lnTo>
                  <a:lnTo>
                    <a:pt x="311" y="1192"/>
                  </a:lnTo>
                  <a:lnTo>
                    <a:pt x="295" y="1184"/>
                  </a:lnTo>
                  <a:lnTo>
                    <a:pt x="281" y="1174"/>
                  </a:lnTo>
                  <a:lnTo>
                    <a:pt x="270" y="1159"/>
                  </a:lnTo>
                  <a:lnTo>
                    <a:pt x="263" y="1142"/>
                  </a:lnTo>
                  <a:lnTo>
                    <a:pt x="260" y="1124"/>
                  </a:lnTo>
                  <a:lnTo>
                    <a:pt x="260" y="1022"/>
                  </a:lnTo>
                  <a:lnTo>
                    <a:pt x="119" y="1022"/>
                  </a:lnTo>
                  <a:lnTo>
                    <a:pt x="101" y="1020"/>
                  </a:lnTo>
                  <a:lnTo>
                    <a:pt x="84" y="1012"/>
                  </a:lnTo>
                  <a:lnTo>
                    <a:pt x="70" y="1001"/>
                  </a:lnTo>
                  <a:lnTo>
                    <a:pt x="58" y="987"/>
                  </a:lnTo>
                  <a:lnTo>
                    <a:pt x="52" y="970"/>
                  </a:lnTo>
                  <a:lnTo>
                    <a:pt x="49" y="951"/>
                  </a:lnTo>
                  <a:lnTo>
                    <a:pt x="52" y="933"/>
                  </a:lnTo>
                  <a:lnTo>
                    <a:pt x="58" y="916"/>
                  </a:lnTo>
                  <a:lnTo>
                    <a:pt x="70" y="902"/>
                  </a:lnTo>
                  <a:lnTo>
                    <a:pt x="84" y="891"/>
                  </a:lnTo>
                  <a:lnTo>
                    <a:pt x="101" y="884"/>
                  </a:lnTo>
                  <a:lnTo>
                    <a:pt x="119" y="882"/>
                  </a:lnTo>
                  <a:lnTo>
                    <a:pt x="412" y="882"/>
                  </a:lnTo>
                  <a:lnTo>
                    <a:pt x="436" y="878"/>
                  </a:lnTo>
                  <a:lnTo>
                    <a:pt x="458" y="871"/>
                  </a:lnTo>
                  <a:lnTo>
                    <a:pt x="478" y="857"/>
                  </a:lnTo>
                  <a:lnTo>
                    <a:pt x="495" y="842"/>
                  </a:lnTo>
                  <a:lnTo>
                    <a:pt x="508" y="822"/>
                  </a:lnTo>
                  <a:lnTo>
                    <a:pt x="516" y="798"/>
                  </a:lnTo>
                  <a:lnTo>
                    <a:pt x="519" y="774"/>
                  </a:lnTo>
                  <a:lnTo>
                    <a:pt x="516" y="749"/>
                  </a:lnTo>
                  <a:lnTo>
                    <a:pt x="508" y="726"/>
                  </a:lnTo>
                  <a:lnTo>
                    <a:pt x="495" y="706"/>
                  </a:lnTo>
                  <a:lnTo>
                    <a:pt x="478" y="689"/>
                  </a:lnTo>
                  <a:lnTo>
                    <a:pt x="458" y="676"/>
                  </a:lnTo>
                  <a:lnTo>
                    <a:pt x="436" y="669"/>
                  </a:lnTo>
                  <a:lnTo>
                    <a:pt x="412" y="665"/>
                  </a:lnTo>
                  <a:lnTo>
                    <a:pt x="249" y="665"/>
                  </a:lnTo>
                  <a:lnTo>
                    <a:pt x="209" y="662"/>
                  </a:lnTo>
                  <a:lnTo>
                    <a:pt x="170" y="653"/>
                  </a:lnTo>
                  <a:lnTo>
                    <a:pt x="135" y="638"/>
                  </a:lnTo>
                  <a:lnTo>
                    <a:pt x="103" y="618"/>
                  </a:lnTo>
                  <a:lnTo>
                    <a:pt x="73" y="593"/>
                  </a:lnTo>
                  <a:lnTo>
                    <a:pt x="49" y="564"/>
                  </a:lnTo>
                  <a:lnTo>
                    <a:pt x="29" y="532"/>
                  </a:lnTo>
                  <a:lnTo>
                    <a:pt x="13" y="496"/>
                  </a:lnTo>
                  <a:lnTo>
                    <a:pt x="4" y="458"/>
                  </a:lnTo>
                  <a:lnTo>
                    <a:pt x="0" y="419"/>
                  </a:lnTo>
                  <a:lnTo>
                    <a:pt x="4" y="378"/>
                  </a:lnTo>
                  <a:lnTo>
                    <a:pt x="13" y="340"/>
                  </a:lnTo>
                  <a:lnTo>
                    <a:pt x="28" y="304"/>
                  </a:lnTo>
                  <a:lnTo>
                    <a:pt x="49" y="271"/>
                  </a:lnTo>
                  <a:lnTo>
                    <a:pt x="73" y="243"/>
                  </a:lnTo>
                  <a:lnTo>
                    <a:pt x="103" y="217"/>
                  </a:lnTo>
                  <a:lnTo>
                    <a:pt x="135" y="197"/>
                  </a:lnTo>
                  <a:lnTo>
                    <a:pt x="170" y="182"/>
                  </a:lnTo>
                  <a:lnTo>
                    <a:pt x="209" y="173"/>
                  </a:lnTo>
                  <a:lnTo>
                    <a:pt x="249" y="170"/>
                  </a:lnTo>
                  <a:lnTo>
                    <a:pt x="260" y="170"/>
                  </a:lnTo>
                  <a:lnTo>
                    <a:pt x="260" y="70"/>
                  </a:lnTo>
                  <a:lnTo>
                    <a:pt x="263" y="51"/>
                  </a:lnTo>
                  <a:lnTo>
                    <a:pt x="270" y="34"/>
                  </a:lnTo>
                  <a:lnTo>
                    <a:pt x="281" y="20"/>
                  </a:lnTo>
                  <a:lnTo>
                    <a:pt x="295" y="10"/>
                  </a:lnTo>
                  <a:lnTo>
                    <a:pt x="31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50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7" grpId="0"/>
      <p:bldP spid="49" grpId="0"/>
      <p:bldP spid="46" grpId="0"/>
      <p:bldP spid="50" grpId="0"/>
      <p:bldP spid="51" grpId="0"/>
      <p:bldP spid="52" grpId="0"/>
      <p:bldP spid="53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7093802" y="2852659"/>
            <a:ext cx="769611" cy="1951555"/>
          </a:xfrm>
          <a:custGeom>
            <a:avLst/>
            <a:gdLst>
              <a:gd name="T0" fmla="*/ 450 w 495"/>
              <a:gd name="T1" fmla="*/ 1253 h 1253"/>
              <a:gd name="T2" fmla="*/ 493 w 495"/>
              <a:gd name="T3" fmla="*/ 923 h 1253"/>
              <a:gd name="T4" fmla="*/ 0 w 495"/>
              <a:gd name="T5" fmla="*/ 0 h 1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95" h="1253">
                <a:moveTo>
                  <a:pt x="450" y="1253"/>
                </a:moveTo>
                <a:cubicBezTo>
                  <a:pt x="480" y="1148"/>
                  <a:pt x="495" y="1038"/>
                  <a:pt x="493" y="923"/>
                </a:cubicBezTo>
                <a:cubicBezTo>
                  <a:pt x="488" y="539"/>
                  <a:pt x="293" y="203"/>
                  <a:pt x="0" y="0"/>
                </a:cubicBezTo>
              </a:path>
            </a:pathLst>
          </a:custGeom>
          <a:noFill/>
          <a:ln w="138113" cap="flat">
            <a:solidFill>
              <a:schemeClr val="accent2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701769" y="3332289"/>
            <a:ext cx="960485" cy="1383830"/>
            <a:chOff x="4701769" y="3332289"/>
            <a:chExt cx="960485" cy="1383830"/>
          </a:xfrm>
          <a:solidFill>
            <a:schemeClr val="accent5"/>
          </a:solidFill>
        </p:grpSpPr>
        <p:sp>
          <p:nvSpPr>
            <p:cNvPr id="10" name="Freeform 10"/>
            <p:cNvSpPr/>
            <p:nvPr/>
          </p:nvSpPr>
          <p:spPr bwMode="auto">
            <a:xfrm>
              <a:off x="4701769" y="3745847"/>
              <a:ext cx="553043" cy="337699"/>
            </a:xfrm>
            <a:custGeom>
              <a:avLst/>
              <a:gdLst>
                <a:gd name="T0" fmla="*/ 452 w 452"/>
                <a:gd name="T1" fmla="*/ 210 h 276"/>
                <a:gd name="T2" fmla="*/ 419 w 452"/>
                <a:gd name="T3" fmla="*/ 276 h 276"/>
                <a:gd name="T4" fmla="*/ 0 w 452"/>
                <a:gd name="T5" fmla="*/ 66 h 276"/>
                <a:gd name="T6" fmla="*/ 33 w 452"/>
                <a:gd name="T7" fmla="*/ 0 h 276"/>
                <a:gd name="T8" fmla="*/ 452 w 452"/>
                <a:gd name="T9" fmla="*/ 21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276">
                  <a:moveTo>
                    <a:pt x="452" y="210"/>
                  </a:moveTo>
                  <a:lnTo>
                    <a:pt x="419" y="276"/>
                  </a:lnTo>
                  <a:lnTo>
                    <a:pt x="0" y="66"/>
                  </a:lnTo>
                  <a:lnTo>
                    <a:pt x="33" y="0"/>
                  </a:lnTo>
                  <a:lnTo>
                    <a:pt x="452" y="2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4865725" y="3332289"/>
              <a:ext cx="796529" cy="1383830"/>
              <a:chOff x="4500563" y="2413000"/>
              <a:chExt cx="1033463" cy="1795463"/>
            </a:xfrm>
            <a:grpFill/>
          </p:grpSpPr>
          <p:sp>
            <p:nvSpPr>
              <p:cNvPr id="18" name="Freeform 18"/>
              <p:cNvSpPr/>
              <p:nvPr/>
            </p:nvSpPr>
            <p:spPr bwMode="auto">
              <a:xfrm>
                <a:off x="4500563" y="2413000"/>
                <a:ext cx="1033463" cy="1795463"/>
              </a:xfrm>
              <a:custGeom>
                <a:avLst/>
                <a:gdLst>
                  <a:gd name="T0" fmla="*/ 317 w 512"/>
                  <a:gd name="T1" fmla="*/ 0 h 888"/>
                  <a:gd name="T2" fmla="*/ 282 w 512"/>
                  <a:gd name="T3" fmla="*/ 29 h 888"/>
                  <a:gd name="T4" fmla="*/ 145 w 512"/>
                  <a:gd name="T5" fmla="*/ 180 h 888"/>
                  <a:gd name="T6" fmla="*/ 22 w 512"/>
                  <a:gd name="T7" fmla="*/ 466 h 888"/>
                  <a:gd name="T8" fmla="*/ 18 w 512"/>
                  <a:gd name="T9" fmla="*/ 766 h 888"/>
                  <a:gd name="T10" fmla="*/ 36 w 512"/>
                  <a:gd name="T11" fmla="*/ 844 h 888"/>
                  <a:gd name="T12" fmla="*/ 49 w 512"/>
                  <a:gd name="T13" fmla="*/ 888 h 888"/>
                  <a:gd name="T14" fmla="*/ 354 w 512"/>
                  <a:gd name="T15" fmla="*/ 782 h 888"/>
                  <a:gd name="T16" fmla="*/ 344 w 512"/>
                  <a:gd name="T17" fmla="*/ 743 h 888"/>
                  <a:gd name="T18" fmla="*/ 411 w 512"/>
                  <a:gd name="T19" fmla="*/ 364 h 888"/>
                  <a:gd name="T20" fmla="*/ 482 w 512"/>
                  <a:gd name="T21" fmla="*/ 284 h 888"/>
                  <a:gd name="T22" fmla="*/ 512 w 512"/>
                  <a:gd name="T23" fmla="*/ 257 h 888"/>
                  <a:gd name="T24" fmla="*/ 317 w 512"/>
                  <a:gd name="T25" fmla="*/ 0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2" h="888">
                    <a:moveTo>
                      <a:pt x="317" y="0"/>
                    </a:moveTo>
                    <a:cubicBezTo>
                      <a:pt x="282" y="29"/>
                      <a:pt x="282" y="29"/>
                      <a:pt x="282" y="29"/>
                    </a:cubicBezTo>
                    <a:cubicBezTo>
                      <a:pt x="230" y="73"/>
                      <a:pt x="184" y="124"/>
                      <a:pt x="145" y="180"/>
                    </a:cubicBezTo>
                    <a:cubicBezTo>
                      <a:pt x="85" y="267"/>
                      <a:pt x="43" y="363"/>
                      <a:pt x="22" y="466"/>
                    </a:cubicBezTo>
                    <a:cubicBezTo>
                      <a:pt x="1" y="565"/>
                      <a:pt x="0" y="666"/>
                      <a:pt x="18" y="766"/>
                    </a:cubicBezTo>
                    <a:cubicBezTo>
                      <a:pt x="22" y="792"/>
                      <a:pt x="28" y="819"/>
                      <a:pt x="36" y="844"/>
                    </a:cubicBezTo>
                    <a:cubicBezTo>
                      <a:pt x="49" y="888"/>
                      <a:pt x="49" y="888"/>
                      <a:pt x="49" y="888"/>
                    </a:cubicBezTo>
                    <a:cubicBezTo>
                      <a:pt x="354" y="782"/>
                      <a:pt x="354" y="782"/>
                      <a:pt x="354" y="782"/>
                    </a:cubicBezTo>
                    <a:cubicBezTo>
                      <a:pt x="344" y="743"/>
                      <a:pt x="344" y="743"/>
                      <a:pt x="344" y="743"/>
                    </a:cubicBezTo>
                    <a:cubicBezTo>
                      <a:pt x="310" y="613"/>
                      <a:pt x="334" y="475"/>
                      <a:pt x="411" y="364"/>
                    </a:cubicBezTo>
                    <a:cubicBezTo>
                      <a:pt x="431" y="335"/>
                      <a:pt x="455" y="308"/>
                      <a:pt x="482" y="284"/>
                    </a:cubicBezTo>
                    <a:cubicBezTo>
                      <a:pt x="512" y="257"/>
                      <a:pt x="512" y="257"/>
                      <a:pt x="512" y="257"/>
                    </a:cubicBezTo>
                    <a:lnTo>
                      <a:pt x="3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21"/>
              <p:cNvSpPr/>
              <p:nvPr/>
            </p:nvSpPr>
            <p:spPr bwMode="auto">
              <a:xfrm>
                <a:off x="5111751" y="3302000"/>
                <a:ext cx="206375" cy="203200"/>
              </a:xfrm>
              <a:custGeom>
                <a:avLst/>
                <a:gdLst>
                  <a:gd name="T0" fmla="*/ 0 w 130"/>
                  <a:gd name="T1" fmla="*/ 128 h 128"/>
                  <a:gd name="T2" fmla="*/ 130 w 130"/>
                  <a:gd name="T3" fmla="*/ 100 h 128"/>
                  <a:gd name="T4" fmla="*/ 42 w 130"/>
                  <a:gd name="T5" fmla="*/ 0 h 128"/>
                  <a:gd name="T6" fmla="*/ 0 w 130"/>
                  <a:gd name="T7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128">
                    <a:moveTo>
                      <a:pt x="0" y="128"/>
                    </a:moveTo>
                    <a:lnTo>
                      <a:pt x="130" y="100"/>
                    </a:lnTo>
                    <a:lnTo>
                      <a:pt x="42" y="0"/>
                    </a:lnTo>
                    <a:lnTo>
                      <a:pt x="0" y="12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4936690" y="4541152"/>
            <a:ext cx="1188063" cy="991072"/>
            <a:chOff x="4936690" y="4541152"/>
            <a:chExt cx="1188063" cy="991072"/>
          </a:xfrm>
        </p:grpSpPr>
        <p:grpSp>
          <p:nvGrpSpPr>
            <p:cNvPr id="62" name="Group 61"/>
            <p:cNvGrpSpPr/>
            <p:nvPr/>
          </p:nvGrpSpPr>
          <p:grpSpPr>
            <a:xfrm>
              <a:off x="4936690" y="4541152"/>
              <a:ext cx="1188063" cy="991072"/>
              <a:chOff x="4936690" y="4541152"/>
              <a:chExt cx="1188063" cy="991072"/>
            </a:xfrm>
            <a:solidFill>
              <a:schemeClr val="accent4"/>
            </a:solidFill>
          </p:grpSpPr>
          <p:sp>
            <p:nvSpPr>
              <p:cNvPr id="11" name="Freeform 11"/>
              <p:cNvSpPr/>
              <p:nvPr/>
            </p:nvSpPr>
            <p:spPr bwMode="auto">
              <a:xfrm>
                <a:off x="5152034" y="4998758"/>
                <a:ext cx="435582" cy="501654"/>
              </a:xfrm>
              <a:custGeom>
                <a:avLst/>
                <a:gdLst>
                  <a:gd name="T0" fmla="*/ 299 w 356"/>
                  <a:gd name="T1" fmla="*/ 0 h 410"/>
                  <a:gd name="T2" fmla="*/ 356 w 356"/>
                  <a:gd name="T3" fmla="*/ 47 h 410"/>
                  <a:gd name="T4" fmla="*/ 57 w 356"/>
                  <a:gd name="T5" fmla="*/ 410 h 410"/>
                  <a:gd name="T6" fmla="*/ 0 w 356"/>
                  <a:gd name="T7" fmla="*/ 363 h 410"/>
                  <a:gd name="T8" fmla="*/ 299 w 356"/>
                  <a:gd name="T9" fmla="*/ 0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6" h="410">
                    <a:moveTo>
                      <a:pt x="299" y="0"/>
                    </a:moveTo>
                    <a:lnTo>
                      <a:pt x="356" y="47"/>
                    </a:lnTo>
                    <a:lnTo>
                      <a:pt x="57" y="410"/>
                    </a:lnTo>
                    <a:lnTo>
                      <a:pt x="0" y="363"/>
                    </a:lnTo>
                    <a:lnTo>
                      <a:pt x="29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" name="Freeform 17"/>
              <p:cNvSpPr/>
              <p:nvPr/>
            </p:nvSpPr>
            <p:spPr bwMode="auto">
              <a:xfrm>
                <a:off x="4936690" y="4541152"/>
                <a:ext cx="1188063" cy="991072"/>
              </a:xfrm>
              <a:custGeom>
                <a:avLst/>
                <a:gdLst>
                  <a:gd name="T0" fmla="*/ 756 w 763"/>
                  <a:gd name="T1" fmla="*/ 313 h 636"/>
                  <a:gd name="T2" fmla="*/ 716 w 763"/>
                  <a:gd name="T3" fmla="*/ 310 h 636"/>
                  <a:gd name="T4" fmla="*/ 480 w 763"/>
                  <a:gd name="T5" fmla="*/ 229 h 636"/>
                  <a:gd name="T6" fmla="*/ 322 w 763"/>
                  <a:gd name="T7" fmla="*/ 37 h 636"/>
                  <a:gd name="T8" fmla="*/ 305 w 763"/>
                  <a:gd name="T9" fmla="*/ 0 h 636"/>
                  <a:gd name="T10" fmla="*/ 0 w 763"/>
                  <a:gd name="T11" fmla="*/ 106 h 636"/>
                  <a:gd name="T12" fmla="*/ 18 w 763"/>
                  <a:gd name="T13" fmla="*/ 148 h 636"/>
                  <a:gd name="T14" fmla="*/ 80 w 763"/>
                  <a:gd name="T15" fmla="*/ 270 h 636"/>
                  <a:gd name="T16" fmla="*/ 296 w 763"/>
                  <a:gd name="T17" fmla="*/ 494 h 636"/>
                  <a:gd name="T18" fmla="*/ 581 w 763"/>
                  <a:gd name="T19" fmla="*/ 618 h 636"/>
                  <a:gd name="T20" fmla="*/ 717 w 763"/>
                  <a:gd name="T21" fmla="*/ 634 h 636"/>
                  <a:gd name="T22" fmla="*/ 763 w 763"/>
                  <a:gd name="T23" fmla="*/ 636 h 636"/>
                  <a:gd name="T24" fmla="*/ 756 w 763"/>
                  <a:gd name="T25" fmla="*/ 313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3" h="636">
                    <a:moveTo>
                      <a:pt x="756" y="313"/>
                    </a:moveTo>
                    <a:cubicBezTo>
                      <a:pt x="716" y="310"/>
                      <a:pt x="716" y="310"/>
                      <a:pt x="716" y="310"/>
                    </a:cubicBezTo>
                    <a:cubicBezTo>
                      <a:pt x="631" y="306"/>
                      <a:pt x="550" y="278"/>
                      <a:pt x="480" y="229"/>
                    </a:cubicBezTo>
                    <a:cubicBezTo>
                      <a:pt x="410" y="181"/>
                      <a:pt x="355" y="114"/>
                      <a:pt x="322" y="37"/>
                    </a:cubicBezTo>
                    <a:cubicBezTo>
                      <a:pt x="305" y="0"/>
                      <a:pt x="305" y="0"/>
                      <a:pt x="305" y="0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18" y="148"/>
                      <a:pt x="18" y="148"/>
                      <a:pt x="18" y="148"/>
                    </a:cubicBezTo>
                    <a:cubicBezTo>
                      <a:pt x="35" y="191"/>
                      <a:pt x="56" y="231"/>
                      <a:pt x="80" y="270"/>
                    </a:cubicBezTo>
                    <a:cubicBezTo>
                      <a:pt x="136" y="359"/>
                      <a:pt x="209" y="434"/>
                      <a:pt x="296" y="494"/>
                    </a:cubicBezTo>
                    <a:cubicBezTo>
                      <a:pt x="382" y="555"/>
                      <a:pt x="478" y="596"/>
                      <a:pt x="581" y="618"/>
                    </a:cubicBezTo>
                    <a:cubicBezTo>
                      <a:pt x="626" y="627"/>
                      <a:pt x="671" y="633"/>
                      <a:pt x="717" y="634"/>
                    </a:cubicBezTo>
                    <a:cubicBezTo>
                      <a:pt x="763" y="636"/>
                      <a:pt x="763" y="636"/>
                      <a:pt x="763" y="636"/>
                    </a:cubicBezTo>
                    <a:lnTo>
                      <a:pt x="756" y="313"/>
                    </a:lnTo>
                    <a:close/>
                  </a:path>
                </a:pathLst>
              </a:custGeom>
              <a:solidFill>
                <a:srgbClr val="6BB7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2" name="Freeform 22"/>
            <p:cNvSpPr/>
            <p:nvPr/>
          </p:nvSpPr>
          <p:spPr bwMode="auto">
            <a:xfrm>
              <a:off x="5599852" y="4826238"/>
              <a:ext cx="148049" cy="160285"/>
            </a:xfrm>
            <a:custGeom>
              <a:avLst/>
              <a:gdLst>
                <a:gd name="T0" fmla="*/ 109 w 121"/>
                <a:gd name="T1" fmla="*/ 131 h 131"/>
                <a:gd name="T2" fmla="*/ 121 w 121"/>
                <a:gd name="T3" fmla="*/ 0 h 131"/>
                <a:gd name="T4" fmla="*/ 0 w 121"/>
                <a:gd name="T5" fmla="*/ 53 h 131"/>
                <a:gd name="T6" fmla="*/ 109 w 121"/>
                <a:gd name="T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31">
                  <a:moveTo>
                    <a:pt x="109" y="131"/>
                  </a:moveTo>
                  <a:lnTo>
                    <a:pt x="121" y="0"/>
                  </a:lnTo>
                  <a:lnTo>
                    <a:pt x="0" y="53"/>
                  </a:lnTo>
                  <a:lnTo>
                    <a:pt x="109" y="1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6102730" y="4511787"/>
            <a:ext cx="1161145" cy="1035120"/>
            <a:chOff x="6102730" y="4511787"/>
            <a:chExt cx="1161145" cy="1035120"/>
          </a:xfrm>
        </p:grpSpPr>
        <p:sp>
          <p:nvSpPr>
            <p:cNvPr id="12" name="Freeform 12"/>
            <p:cNvSpPr/>
            <p:nvPr/>
          </p:nvSpPr>
          <p:spPr bwMode="auto">
            <a:xfrm>
              <a:off x="6598265" y="5018335"/>
              <a:ext cx="393982" cy="528572"/>
            </a:xfrm>
            <a:custGeom>
              <a:avLst/>
              <a:gdLst>
                <a:gd name="T0" fmla="*/ 0 w 322"/>
                <a:gd name="T1" fmla="*/ 42 h 432"/>
                <a:gd name="T2" fmla="*/ 61 w 322"/>
                <a:gd name="T3" fmla="*/ 0 h 432"/>
                <a:gd name="T4" fmla="*/ 322 w 322"/>
                <a:gd name="T5" fmla="*/ 390 h 432"/>
                <a:gd name="T6" fmla="*/ 260 w 322"/>
                <a:gd name="T7" fmla="*/ 432 h 432"/>
                <a:gd name="T8" fmla="*/ 0 w 322"/>
                <a:gd name="T9" fmla="*/ 4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432">
                  <a:moveTo>
                    <a:pt x="0" y="42"/>
                  </a:moveTo>
                  <a:lnTo>
                    <a:pt x="61" y="0"/>
                  </a:lnTo>
                  <a:lnTo>
                    <a:pt x="322" y="390"/>
                  </a:lnTo>
                  <a:lnTo>
                    <a:pt x="260" y="43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102730" y="4511787"/>
              <a:ext cx="1161145" cy="1020437"/>
              <a:chOff x="6105526" y="3943350"/>
              <a:chExt cx="1506538" cy="1323975"/>
            </a:xfrm>
          </p:grpSpPr>
          <p:sp>
            <p:nvSpPr>
              <p:cNvPr id="16" name="Freeform 16"/>
              <p:cNvSpPr/>
              <p:nvPr/>
            </p:nvSpPr>
            <p:spPr bwMode="auto">
              <a:xfrm>
                <a:off x="6105526" y="3943350"/>
                <a:ext cx="1506538" cy="1323975"/>
              </a:xfrm>
              <a:custGeom>
                <a:avLst/>
                <a:gdLst>
                  <a:gd name="T0" fmla="*/ 437 w 746"/>
                  <a:gd name="T1" fmla="*/ 0 h 655"/>
                  <a:gd name="T2" fmla="*/ 422 w 746"/>
                  <a:gd name="T3" fmla="*/ 38 h 655"/>
                  <a:gd name="T4" fmla="*/ 372 w 746"/>
                  <a:gd name="T5" fmla="*/ 133 h 655"/>
                  <a:gd name="T6" fmla="*/ 40 w 746"/>
                  <a:gd name="T7" fmla="*/ 328 h 655"/>
                  <a:gd name="T8" fmla="*/ 0 w 746"/>
                  <a:gd name="T9" fmla="*/ 332 h 655"/>
                  <a:gd name="T10" fmla="*/ 7 w 746"/>
                  <a:gd name="T11" fmla="*/ 655 h 655"/>
                  <a:gd name="T12" fmla="*/ 52 w 746"/>
                  <a:gd name="T13" fmla="*/ 651 h 655"/>
                  <a:gd name="T14" fmla="*/ 132 w 746"/>
                  <a:gd name="T15" fmla="*/ 641 h 655"/>
                  <a:gd name="T16" fmla="*/ 412 w 746"/>
                  <a:gd name="T17" fmla="*/ 532 h 655"/>
                  <a:gd name="T18" fmla="*/ 637 w 746"/>
                  <a:gd name="T19" fmla="*/ 317 h 655"/>
                  <a:gd name="T20" fmla="*/ 730 w 746"/>
                  <a:gd name="T21" fmla="*/ 137 h 655"/>
                  <a:gd name="T22" fmla="*/ 746 w 746"/>
                  <a:gd name="T23" fmla="*/ 94 h 655"/>
                  <a:gd name="T24" fmla="*/ 437 w 746"/>
                  <a:gd name="T2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46" h="655">
                    <a:moveTo>
                      <a:pt x="437" y="0"/>
                    </a:moveTo>
                    <a:cubicBezTo>
                      <a:pt x="422" y="38"/>
                      <a:pt x="422" y="38"/>
                      <a:pt x="422" y="38"/>
                    </a:cubicBezTo>
                    <a:cubicBezTo>
                      <a:pt x="409" y="71"/>
                      <a:pt x="392" y="103"/>
                      <a:pt x="372" y="133"/>
                    </a:cubicBezTo>
                    <a:cubicBezTo>
                      <a:pt x="295" y="243"/>
                      <a:pt x="174" y="314"/>
                      <a:pt x="40" y="328"/>
                    </a:cubicBezTo>
                    <a:cubicBezTo>
                      <a:pt x="0" y="332"/>
                      <a:pt x="0" y="332"/>
                      <a:pt x="0" y="332"/>
                    </a:cubicBezTo>
                    <a:cubicBezTo>
                      <a:pt x="7" y="655"/>
                      <a:pt x="7" y="655"/>
                      <a:pt x="7" y="655"/>
                    </a:cubicBezTo>
                    <a:cubicBezTo>
                      <a:pt x="52" y="651"/>
                      <a:pt x="52" y="651"/>
                      <a:pt x="52" y="651"/>
                    </a:cubicBezTo>
                    <a:cubicBezTo>
                      <a:pt x="79" y="649"/>
                      <a:pt x="106" y="646"/>
                      <a:pt x="132" y="641"/>
                    </a:cubicBezTo>
                    <a:cubicBezTo>
                      <a:pt x="233" y="623"/>
                      <a:pt x="327" y="587"/>
                      <a:pt x="412" y="532"/>
                    </a:cubicBezTo>
                    <a:cubicBezTo>
                      <a:pt x="501" y="476"/>
                      <a:pt x="577" y="404"/>
                      <a:pt x="637" y="317"/>
                    </a:cubicBezTo>
                    <a:cubicBezTo>
                      <a:pt x="676" y="261"/>
                      <a:pt x="707" y="200"/>
                      <a:pt x="730" y="137"/>
                    </a:cubicBezTo>
                    <a:cubicBezTo>
                      <a:pt x="746" y="94"/>
                      <a:pt x="746" y="94"/>
                      <a:pt x="746" y="94"/>
                    </a:cubicBezTo>
                    <a:lnTo>
                      <a:pt x="43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3"/>
              <p:cNvSpPr/>
              <p:nvPr/>
            </p:nvSpPr>
            <p:spPr bwMode="auto">
              <a:xfrm>
                <a:off x="6584951" y="4333875"/>
                <a:ext cx="192088" cy="209550"/>
              </a:xfrm>
              <a:custGeom>
                <a:avLst/>
                <a:gdLst>
                  <a:gd name="T0" fmla="*/ 121 w 121"/>
                  <a:gd name="T1" fmla="*/ 53 h 132"/>
                  <a:gd name="T2" fmla="*/ 0 w 121"/>
                  <a:gd name="T3" fmla="*/ 0 h 132"/>
                  <a:gd name="T4" fmla="*/ 14 w 121"/>
                  <a:gd name="T5" fmla="*/ 132 h 132"/>
                  <a:gd name="T6" fmla="*/ 121 w 121"/>
                  <a:gd name="T7" fmla="*/ 53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32">
                    <a:moveTo>
                      <a:pt x="121" y="53"/>
                    </a:moveTo>
                    <a:lnTo>
                      <a:pt x="0" y="0"/>
                    </a:lnTo>
                    <a:lnTo>
                      <a:pt x="14" y="132"/>
                    </a:lnTo>
                    <a:lnTo>
                      <a:pt x="121" y="5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9" name="Group 58"/>
          <p:cNvGrpSpPr/>
          <p:nvPr/>
        </p:nvGrpSpPr>
        <p:grpSpPr>
          <a:xfrm>
            <a:off x="6499158" y="3302924"/>
            <a:ext cx="960483" cy="1364253"/>
            <a:chOff x="6499158" y="3302924"/>
            <a:chExt cx="960483" cy="1364253"/>
          </a:xfrm>
        </p:grpSpPr>
        <p:sp>
          <p:nvSpPr>
            <p:cNvPr id="13" name="Freeform 13"/>
            <p:cNvSpPr/>
            <p:nvPr/>
          </p:nvSpPr>
          <p:spPr bwMode="auto">
            <a:xfrm>
              <a:off x="6901704" y="3690788"/>
              <a:ext cx="557937" cy="325463"/>
            </a:xfrm>
            <a:custGeom>
              <a:avLst/>
              <a:gdLst>
                <a:gd name="T0" fmla="*/ 31 w 456"/>
                <a:gd name="T1" fmla="*/ 266 h 266"/>
                <a:gd name="T2" fmla="*/ 0 w 456"/>
                <a:gd name="T3" fmla="*/ 200 h 266"/>
                <a:gd name="T4" fmla="*/ 425 w 456"/>
                <a:gd name="T5" fmla="*/ 0 h 266"/>
                <a:gd name="T6" fmla="*/ 456 w 456"/>
                <a:gd name="T7" fmla="*/ 68 h 266"/>
                <a:gd name="T8" fmla="*/ 31 w 456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266">
                  <a:moveTo>
                    <a:pt x="31" y="266"/>
                  </a:moveTo>
                  <a:lnTo>
                    <a:pt x="0" y="200"/>
                  </a:lnTo>
                  <a:lnTo>
                    <a:pt x="425" y="0"/>
                  </a:lnTo>
                  <a:lnTo>
                    <a:pt x="456" y="68"/>
                  </a:lnTo>
                  <a:lnTo>
                    <a:pt x="31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6499158" y="3302924"/>
              <a:ext cx="823447" cy="1364253"/>
              <a:chOff x="6619876" y="2374900"/>
              <a:chExt cx="1068388" cy="1770063"/>
            </a:xfrm>
          </p:grpSpPr>
          <p:sp>
            <p:nvSpPr>
              <p:cNvPr id="15" name="Freeform 15"/>
              <p:cNvSpPr/>
              <p:nvPr/>
            </p:nvSpPr>
            <p:spPr bwMode="auto">
              <a:xfrm>
                <a:off x="6619876" y="2374900"/>
                <a:ext cx="1068388" cy="1770063"/>
              </a:xfrm>
              <a:custGeom>
                <a:avLst/>
                <a:gdLst>
                  <a:gd name="T0" fmla="*/ 511 w 529"/>
                  <a:gd name="T1" fmla="*/ 507 h 876"/>
                  <a:gd name="T2" fmla="*/ 402 w 529"/>
                  <a:gd name="T3" fmla="*/ 227 h 876"/>
                  <a:gd name="T4" fmla="*/ 221 w 529"/>
                  <a:gd name="T5" fmla="*/ 28 h 876"/>
                  <a:gd name="T6" fmla="*/ 185 w 529"/>
                  <a:gd name="T7" fmla="*/ 0 h 876"/>
                  <a:gd name="T8" fmla="*/ 0 w 529"/>
                  <a:gd name="T9" fmla="*/ 265 h 876"/>
                  <a:gd name="T10" fmla="*/ 32 w 529"/>
                  <a:gd name="T11" fmla="*/ 290 h 876"/>
                  <a:gd name="T12" fmla="*/ 189 w 529"/>
                  <a:gd name="T13" fmla="*/ 744 h 876"/>
                  <a:gd name="T14" fmla="*/ 181 w 529"/>
                  <a:gd name="T15" fmla="*/ 783 h 876"/>
                  <a:gd name="T16" fmla="*/ 490 w 529"/>
                  <a:gd name="T17" fmla="*/ 876 h 876"/>
                  <a:gd name="T18" fmla="*/ 501 w 529"/>
                  <a:gd name="T19" fmla="*/ 832 h 876"/>
                  <a:gd name="T20" fmla="*/ 506 w 529"/>
                  <a:gd name="T21" fmla="*/ 808 h 876"/>
                  <a:gd name="T22" fmla="*/ 511 w 529"/>
                  <a:gd name="T23" fmla="*/ 507 h 8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9" h="876">
                    <a:moveTo>
                      <a:pt x="511" y="507"/>
                    </a:moveTo>
                    <a:cubicBezTo>
                      <a:pt x="493" y="407"/>
                      <a:pt x="456" y="313"/>
                      <a:pt x="402" y="227"/>
                    </a:cubicBezTo>
                    <a:cubicBezTo>
                      <a:pt x="354" y="151"/>
                      <a:pt x="293" y="84"/>
                      <a:pt x="221" y="28"/>
                    </a:cubicBezTo>
                    <a:cubicBezTo>
                      <a:pt x="185" y="0"/>
                      <a:pt x="185" y="0"/>
                      <a:pt x="185" y="0"/>
                    </a:cubicBezTo>
                    <a:cubicBezTo>
                      <a:pt x="0" y="265"/>
                      <a:pt x="0" y="265"/>
                      <a:pt x="0" y="265"/>
                    </a:cubicBezTo>
                    <a:cubicBezTo>
                      <a:pt x="32" y="290"/>
                      <a:pt x="32" y="290"/>
                      <a:pt x="32" y="290"/>
                    </a:cubicBezTo>
                    <a:cubicBezTo>
                      <a:pt x="166" y="400"/>
                      <a:pt x="226" y="574"/>
                      <a:pt x="189" y="744"/>
                    </a:cubicBezTo>
                    <a:cubicBezTo>
                      <a:pt x="181" y="783"/>
                      <a:pt x="181" y="783"/>
                      <a:pt x="181" y="783"/>
                    </a:cubicBezTo>
                    <a:cubicBezTo>
                      <a:pt x="490" y="876"/>
                      <a:pt x="490" y="876"/>
                      <a:pt x="490" y="876"/>
                    </a:cubicBezTo>
                    <a:cubicBezTo>
                      <a:pt x="501" y="832"/>
                      <a:pt x="501" y="832"/>
                      <a:pt x="501" y="832"/>
                    </a:cubicBezTo>
                    <a:cubicBezTo>
                      <a:pt x="503" y="823"/>
                      <a:pt x="505" y="815"/>
                      <a:pt x="506" y="808"/>
                    </a:cubicBezTo>
                    <a:cubicBezTo>
                      <a:pt x="527" y="708"/>
                      <a:pt x="529" y="607"/>
                      <a:pt x="511" y="5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4"/>
              <p:cNvSpPr/>
              <p:nvPr/>
            </p:nvSpPr>
            <p:spPr bwMode="auto">
              <a:xfrm>
                <a:off x="6853238" y="3244850"/>
                <a:ext cx="204788" cy="201613"/>
              </a:xfrm>
              <a:custGeom>
                <a:avLst/>
                <a:gdLst>
                  <a:gd name="T0" fmla="*/ 88 w 129"/>
                  <a:gd name="T1" fmla="*/ 0 h 127"/>
                  <a:gd name="T2" fmla="*/ 0 w 129"/>
                  <a:gd name="T3" fmla="*/ 99 h 127"/>
                  <a:gd name="T4" fmla="*/ 129 w 129"/>
                  <a:gd name="T5" fmla="*/ 127 h 127"/>
                  <a:gd name="T6" fmla="*/ 88 w 129"/>
                  <a:gd name="T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127">
                    <a:moveTo>
                      <a:pt x="88" y="0"/>
                    </a:moveTo>
                    <a:lnTo>
                      <a:pt x="0" y="99"/>
                    </a:lnTo>
                    <a:lnTo>
                      <a:pt x="129" y="127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6083153" y="4289102"/>
            <a:ext cx="0" cy="0"/>
          </a:xfrm>
          <a:prstGeom prst="line">
            <a:avLst/>
          </a:prstGeom>
          <a:noFill/>
          <a:ln w="49213" cap="flat">
            <a:solidFill>
              <a:srgbClr val="00A79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5931433" y="4393103"/>
            <a:ext cx="0" cy="0"/>
          </a:xfrm>
          <a:prstGeom prst="line">
            <a:avLst/>
          </a:prstGeom>
          <a:noFill/>
          <a:ln w="49213" cap="flat">
            <a:solidFill>
              <a:srgbClr val="00A79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5982822" y="4203453"/>
            <a:ext cx="0" cy="0"/>
          </a:xfrm>
          <a:prstGeom prst="line">
            <a:avLst/>
          </a:prstGeom>
          <a:noFill/>
          <a:ln w="49213" cap="flat">
            <a:solidFill>
              <a:srgbClr val="00A79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350249" y="2622633"/>
            <a:ext cx="1443784" cy="1117097"/>
            <a:chOff x="5350249" y="2622633"/>
            <a:chExt cx="1443784" cy="1117097"/>
          </a:xfrm>
        </p:grpSpPr>
        <p:grpSp>
          <p:nvGrpSpPr>
            <p:cNvPr id="50" name="Group 49"/>
            <p:cNvGrpSpPr/>
            <p:nvPr/>
          </p:nvGrpSpPr>
          <p:grpSpPr>
            <a:xfrm>
              <a:off x="5350249" y="3090027"/>
              <a:ext cx="1443784" cy="649703"/>
              <a:chOff x="5129213" y="2098675"/>
              <a:chExt cx="1873250" cy="842963"/>
            </a:xfrm>
          </p:grpSpPr>
          <p:sp>
            <p:nvSpPr>
              <p:cNvPr id="19" name="Freeform 19"/>
              <p:cNvSpPr/>
              <p:nvPr/>
            </p:nvSpPr>
            <p:spPr bwMode="auto">
              <a:xfrm>
                <a:off x="5129213" y="2098675"/>
                <a:ext cx="1873250" cy="842963"/>
              </a:xfrm>
              <a:custGeom>
                <a:avLst/>
                <a:gdLst>
                  <a:gd name="T0" fmla="*/ 889 w 928"/>
                  <a:gd name="T1" fmla="*/ 117 h 417"/>
                  <a:gd name="T2" fmla="*/ 639 w 928"/>
                  <a:gd name="T3" fmla="*/ 16 h 417"/>
                  <a:gd name="T4" fmla="*/ 478 w 928"/>
                  <a:gd name="T5" fmla="*/ 0 h 417"/>
                  <a:gd name="T6" fmla="*/ 339 w 928"/>
                  <a:gd name="T7" fmla="*/ 12 h 417"/>
                  <a:gd name="T8" fmla="*/ 59 w 928"/>
                  <a:gd name="T9" fmla="*/ 121 h 417"/>
                  <a:gd name="T10" fmla="*/ 38 w 928"/>
                  <a:gd name="T11" fmla="*/ 134 h 417"/>
                  <a:gd name="T12" fmla="*/ 0 w 928"/>
                  <a:gd name="T13" fmla="*/ 160 h 417"/>
                  <a:gd name="T14" fmla="*/ 196 w 928"/>
                  <a:gd name="T15" fmla="*/ 417 h 417"/>
                  <a:gd name="T16" fmla="*/ 229 w 928"/>
                  <a:gd name="T17" fmla="*/ 396 h 417"/>
                  <a:gd name="T18" fmla="*/ 478 w 928"/>
                  <a:gd name="T19" fmla="*/ 323 h 417"/>
                  <a:gd name="T20" fmla="*/ 709 w 928"/>
                  <a:gd name="T21" fmla="*/ 385 h 417"/>
                  <a:gd name="T22" fmla="*/ 744 w 928"/>
                  <a:gd name="T23" fmla="*/ 406 h 417"/>
                  <a:gd name="T24" fmla="*/ 928 w 928"/>
                  <a:gd name="T25" fmla="*/ 141 h 417"/>
                  <a:gd name="T26" fmla="*/ 889 w 928"/>
                  <a:gd name="T27" fmla="*/ 117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8" h="417">
                    <a:moveTo>
                      <a:pt x="889" y="117"/>
                    </a:moveTo>
                    <a:cubicBezTo>
                      <a:pt x="812" y="69"/>
                      <a:pt x="728" y="35"/>
                      <a:pt x="639" y="16"/>
                    </a:cubicBezTo>
                    <a:cubicBezTo>
                      <a:pt x="586" y="5"/>
                      <a:pt x="532" y="0"/>
                      <a:pt x="478" y="0"/>
                    </a:cubicBezTo>
                    <a:cubicBezTo>
                      <a:pt x="432" y="0"/>
                      <a:pt x="385" y="4"/>
                      <a:pt x="339" y="12"/>
                    </a:cubicBezTo>
                    <a:cubicBezTo>
                      <a:pt x="239" y="30"/>
                      <a:pt x="145" y="67"/>
                      <a:pt x="59" y="121"/>
                    </a:cubicBezTo>
                    <a:cubicBezTo>
                      <a:pt x="53" y="125"/>
                      <a:pt x="46" y="129"/>
                      <a:pt x="38" y="134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96" y="417"/>
                      <a:pt x="196" y="417"/>
                      <a:pt x="196" y="417"/>
                    </a:cubicBezTo>
                    <a:cubicBezTo>
                      <a:pt x="229" y="396"/>
                      <a:pt x="229" y="396"/>
                      <a:pt x="229" y="396"/>
                    </a:cubicBezTo>
                    <a:cubicBezTo>
                      <a:pt x="304" y="348"/>
                      <a:pt x="390" y="323"/>
                      <a:pt x="478" y="323"/>
                    </a:cubicBezTo>
                    <a:cubicBezTo>
                      <a:pt x="560" y="323"/>
                      <a:pt x="639" y="345"/>
                      <a:pt x="709" y="385"/>
                    </a:cubicBezTo>
                    <a:cubicBezTo>
                      <a:pt x="744" y="406"/>
                      <a:pt x="744" y="406"/>
                      <a:pt x="744" y="406"/>
                    </a:cubicBezTo>
                    <a:cubicBezTo>
                      <a:pt x="928" y="141"/>
                      <a:pt x="928" y="141"/>
                      <a:pt x="928" y="141"/>
                    </a:cubicBezTo>
                    <a:lnTo>
                      <a:pt x="889" y="11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20"/>
              <p:cNvSpPr/>
              <p:nvPr/>
            </p:nvSpPr>
            <p:spPr bwMode="auto">
              <a:xfrm>
                <a:off x="5959476" y="2690813"/>
                <a:ext cx="209550" cy="180975"/>
              </a:xfrm>
              <a:custGeom>
                <a:avLst/>
                <a:gdLst>
                  <a:gd name="T0" fmla="*/ 0 w 132"/>
                  <a:gd name="T1" fmla="*/ 0 h 114"/>
                  <a:gd name="T2" fmla="*/ 66 w 132"/>
                  <a:gd name="T3" fmla="*/ 114 h 114"/>
                  <a:gd name="T4" fmla="*/ 132 w 132"/>
                  <a:gd name="T5" fmla="*/ 0 h 114"/>
                  <a:gd name="T6" fmla="*/ 0 w 132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2" h="114">
                    <a:moveTo>
                      <a:pt x="0" y="0"/>
                    </a:moveTo>
                    <a:lnTo>
                      <a:pt x="66" y="114"/>
                    </a:lnTo>
                    <a:lnTo>
                      <a:pt x="1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031764" y="2622633"/>
              <a:ext cx="90542" cy="5726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970949" y="2532090"/>
            <a:ext cx="2240313" cy="412336"/>
            <a:chOff x="4970949" y="2532090"/>
            <a:chExt cx="2240313" cy="412336"/>
          </a:xfrm>
        </p:grpSpPr>
        <p:sp>
          <p:nvSpPr>
            <p:cNvPr id="5" name="Freeform 5"/>
            <p:cNvSpPr/>
            <p:nvPr/>
          </p:nvSpPr>
          <p:spPr bwMode="auto">
            <a:xfrm>
              <a:off x="4970949" y="2532090"/>
              <a:ext cx="2122852" cy="393982"/>
            </a:xfrm>
            <a:custGeom>
              <a:avLst/>
              <a:gdLst>
                <a:gd name="T0" fmla="*/ 1363 w 1363"/>
                <a:gd name="T1" fmla="*/ 206 h 253"/>
                <a:gd name="T2" fmla="*/ 696 w 1363"/>
                <a:gd name="T3" fmla="*/ 4 h 253"/>
                <a:gd name="T4" fmla="*/ 8 w 1363"/>
                <a:gd name="T5" fmla="*/ 247 h 253"/>
                <a:gd name="T6" fmla="*/ 0 w 1363"/>
                <a:gd name="T7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3" h="253">
                  <a:moveTo>
                    <a:pt x="1363" y="206"/>
                  </a:moveTo>
                  <a:cubicBezTo>
                    <a:pt x="1174" y="75"/>
                    <a:pt x="944" y="0"/>
                    <a:pt x="696" y="4"/>
                  </a:cubicBezTo>
                  <a:cubicBezTo>
                    <a:pt x="436" y="8"/>
                    <a:pt x="197" y="98"/>
                    <a:pt x="8" y="247"/>
                  </a:cubicBezTo>
                  <a:cubicBezTo>
                    <a:pt x="5" y="249"/>
                    <a:pt x="3" y="251"/>
                    <a:pt x="0" y="253"/>
                  </a:cubicBezTo>
                </a:path>
              </a:pathLst>
            </a:custGeom>
            <a:noFill/>
            <a:ln w="138113" cap="flat">
              <a:solidFill>
                <a:schemeClr val="accent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6868669" y="2622633"/>
              <a:ext cx="342593" cy="321793"/>
            </a:xfrm>
            <a:custGeom>
              <a:avLst/>
              <a:gdLst>
                <a:gd name="T0" fmla="*/ 144 w 280"/>
                <a:gd name="T1" fmla="*/ 0 h 263"/>
                <a:gd name="T2" fmla="*/ 280 w 280"/>
                <a:gd name="T3" fmla="*/ 263 h 263"/>
                <a:gd name="T4" fmla="*/ 0 w 280"/>
                <a:gd name="T5" fmla="*/ 225 h 263"/>
                <a:gd name="T6" fmla="*/ 140 w 280"/>
                <a:gd name="T7" fmla="*/ 155 h 263"/>
                <a:gd name="T8" fmla="*/ 144 w 280"/>
                <a:gd name="T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263">
                  <a:moveTo>
                    <a:pt x="144" y="0"/>
                  </a:moveTo>
                  <a:lnTo>
                    <a:pt x="280" y="263"/>
                  </a:lnTo>
                  <a:lnTo>
                    <a:pt x="0" y="225"/>
                  </a:lnTo>
                  <a:lnTo>
                    <a:pt x="140" y="155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294329" y="2797600"/>
            <a:ext cx="852811" cy="2109392"/>
            <a:chOff x="4294329" y="2797600"/>
            <a:chExt cx="852811" cy="2109392"/>
          </a:xfrm>
        </p:grpSpPr>
        <p:sp>
          <p:nvSpPr>
            <p:cNvPr id="7" name="Freeform 7"/>
            <p:cNvSpPr/>
            <p:nvPr/>
          </p:nvSpPr>
          <p:spPr bwMode="auto">
            <a:xfrm>
              <a:off x="4294329" y="2926072"/>
              <a:ext cx="676621" cy="1980920"/>
            </a:xfrm>
            <a:custGeom>
              <a:avLst/>
              <a:gdLst>
                <a:gd name="T0" fmla="*/ 435 w 435"/>
                <a:gd name="T1" fmla="*/ 0 h 1272"/>
                <a:gd name="T2" fmla="*/ 6 w 435"/>
                <a:gd name="T3" fmla="*/ 911 h 1272"/>
                <a:gd name="T4" fmla="*/ 70 w 435"/>
                <a:gd name="T5" fmla="*/ 12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5" h="1272">
                  <a:moveTo>
                    <a:pt x="435" y="0"/>
                  </a:moveTo>
                  <a:cubicBezTo>
                    <a:pt x="169" y="213"/>
                    <a:pt x="0" y="543"/>
                    <a:pt x="6" y="911"/>
                  </a:cubicBezTo>
                  <a:cubicBezTo>
                    <a:pt x="8" y="1038"/>
                    <a:pt x="30" y="1159"/>
                    <a:pt x="70" y="1272"/>
                  </a:cubicBezTo>
                </a:path>
              </a:pathLst>
            </a:custGeom>
            <a:noFill/>
            <a:ln w="138113" cap="flat">
              <a:solidFill>
                <a:schemeClr val="accent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797206" y="2797600"/>
              <a:ext cx="349934" cy="323016"/>
            </a:xfrm>
            <a:custGeom>
              <a:avLst/>
              <a:gdLst>
                <a:gd name="T0" fmla="*/ 0 w 286"/>
                <a:gd name="T1" fmla="*/ 75 h 264"/>
                <a:gd name="T2" fmla="*/ 286 w 286"/>
                <a:gd name="T3" fmla="*/ 0 h 264"/>
                <a:gd name="T4" fmla="*/ 190 w 286"/>
                <a:gd name="T5" fmla="*/ 264 h 264"/>
                <a:gd name="T6" fmla="*/ 151 w 286"/>
                <a:gd name="T7" fmla="*/ 113 h 264"/>
                <a:gd name="T8" fmla="*/ 0 w 286"/>
                <a:gd name="T9" fmla="*/ 7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64">
                  <a:moveTo>
                    <a:pt x="0" y="75"/>
                  </a:moveTo>
                  <a:lnTo>
                    <a:pt x="286" y="0"/>
                  </a:lnTo>
                  <a:lnTo>
                    <a:pt x="190" y="264"/>
                  </a:lnTo>
                  <a:lnTo>
                    <a:pt x="151" y="11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288211" y="4716119"/>
            <a:ext cx="1857342" cy="1393618"/>
            <a:chOff x="4288211" y="4716119"/>
            <a:chExt cx="1857342" cy="1393618"/>
          </a:xfrm>
        </p:grpSpPr>
        <p:sp>
          <p:nvSpPr>
            <p:cNvPr id="73" name="Freeform 8"/>
            <p:cNvSpPr/>
            <p:nvPr/>
          </p:nvSpPr>
          <p:spPr bwMode="auto">
            <a:xfrm>
              <a:off x="4403224" y="4906992"/>
              <a:ext cx="1742329" cy="1202745"/>
            </a:xfrm>
            <a:custGeom>
              <a:avLst/>
              <a:gdLst>
                <a:gd name="T0" fmla="*/ 0 w 1119"/>
                <a:gd name="T1" fmla="*/ 0 h 772"/>
                <a:gd name="T2" fmla="*/ 1096 w 1119"/>
                <a:gd name="T3" fmla="*/ 764 h 772"/>
                <a:gd name="T4" fmla="*/ 1119 w 1119"/>
                <a:gd name="T5" fmla="*/ 764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19" h="772">
                  <a:moveTo>
                    <a:pt x="0" y="0"/>
                  </a:moveTo>
                  <a:cubicBezTo>
                    <a:pt x="158" y="452"/>
                    <a:pt x="591" y="772"/>
                    <a:pt x="1096" y="764"/>
                  </a:cubicBezTo>
                  <a:cubicBezTo>
                    <a:pt x="1104" y="764"/>
                    <a:pt x="1111" y="764"/>
                    <a:pt x="1119" y="764"/>
                  </a:cubicBezTo>
                </a:path>
              </a:pathLst>
            </a:custGeom>
            <a:noFill/>
            <a:ln w="138113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47"/>
            <p:cNvSpPr/>
            <p:nvPr/>
          </p:nvSpPr>
          <p:spPr bwMode="auto">
            <a:xfrm>
              <a:off x="4288211" y="4716119"/>
              <a:ext cx="303439" cy="357275"/>
            </a:xfrm>
            <a:custGeom>
              <a:avLst/>
              <a:gdLst>
                <a:gd name="T0" fmla="*/ 0 w 248"/>
                <a:gd name="T1" fmla="*/ 292 h 292"/>
                <a:gd name="T2" fmla="*/ 46 w 248"/>
                <a:gd name="T3" fmla="*/ 0 h 292"/>
                <a:gd name="T4" fmla="*/ 248 w 248"/>
                <a:gd name="T5" fmla="*/ 196 h 292"/>
                <a:gd name="T6" fmla="*/ 95 w 248"/>
                <a:gd name="T7" fmla="*/ 169 h 292"/>
                <a:gd name="T8" fmla="*/ 0 w 248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92">
                  <a:moveTo>
                    <a:pt x="0" y="292"/>
                  </a:moveTo>
                  <a:lnTo>
                    <a:pt x="46" y="0"/>
                  </a:lnTo>
                  <a:lnTo>
                    <a:pt x="248" y="196"/>
                  </a:lnTo>
                  <a:lnTo>
                    <a:pt x="95" y="169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5959574" y="4804214"/>
            <a:ext cx="1834095" cy="1445007"/>
            <a:chOff x="5959574" y="4804214"/>
            <a:chExt cx="1834095" cy="1445007"/>
          </a:xfrm>
        </p:grpSpPr>
        <p:sp>
          <p:nvSpPr>
            <p:cNvPr id="76" name="Freeform 9"/>
            <p:cNvSpPr/>
            <p:nvPr/>
          </p:nvSpPr>
          <p:spPr bwMode="auto">
            <a:xfrm>
              <a:off x="6145553" y="4804214"/>
              <a:ext cx="1648116" cy="1293288"/>
            </a:xfrm>
            <a:custGeom>
              <a:avLst/>
              <a:gdLst>
                <a:gd name="T0" fmla="*/ 0 w 1059"/>
                <a:gd name="T1" fmla="*/ 830 h 830"/>
                <a:gd name="T2" fmla="*/ 1059 w 1059"/>
                <a:gd name="T3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59" h="830">
                  <a:moveTo>
                    <a:pt x="0" y="830"/>
                  </a:moveTo>
                  <a:cubicBezTo>
                    <a:pt x="506" y="812"/>
                    <a:pt x="927" y="466"/>
                    <a:pt x="1059" y="0"/>
                  </a:cubicBezTo>
                </a:path>
              </a:pathLst>
            </a:custGeom>
            <a:noFill/>
            <a:ln w="138113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46"/>
            <p:cNvSpPr/>
            <p:nvPr/>
          </p:nvSpPr>
          <p:spPr bwMode="auto">
            <a:xfrm>
              <a:off x="5959574" y="5923758"/>
              <a:ext cx="329134" cy="325463"/>
            </a:xfrm>
            <a:custGeom>
              <a:avLst/>
              <a:gdLst>
                <a:gd name="T0" fmla="*/ 269 w 269"/>
                <a:gd name="T1" fmla="*/ 266 h 266"/>
                <a:gd name="T2" fmla="*/ 0 w 269"/>
                <a:gd name="T3" fmla="*/ 143 h 266"/>
                <a:gd name="T4" fmla="*/ 243 w 269"/>
                <a:gd name="T5" fmla="*/ 0 h 266"/>
                <a:gd name="T6" fmla="*/ 177 w 269"/>
                <a:gd name="T7" fmla="*/ 142 h 266"/>
                <a:gd name="T8" fmla="*/ 269 w 269"/>
                <a:gd name="T9" fmla="*/ 266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266">
                  <a:moveTo>
                    <a:pt x="269" y="266"/>
                  </a:moveTo>
                  <a:lnTo>
                    <a:pt x="0" y="143"/>
                  </a:lnTo>
                  <a:lnTo>
                    <a:pt x="243" y="0"/>
                  </a:lnTo>
                  <a:lnTo>
                    <a:pt x="177" y="142"/>
                  </a:lnTo>
                  <a:lnTo>
                    <a:pt x="269" y="2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8" name="Freeform 45"/>
          <p:cNvSpPr/>
          <p:nvPr/>
        </p:nvSpPr>
        <p:spPr bwMode="auto">
          <a:xfrm>
            <a:off x="7694996" y="4599882"/>
            <a:ext cx="321793" cy="335251"/>
          </a:xfrm>
          <a:custGeom>
            <a:avLst/>
            <a:gdLst>
              <a:gd name="T0" fmla="*/ 263 w 263"/>
              <a:gd name="T1" fmla="*/ 49 h 274"/>
              <a:gd name="T2" fmla="*/ 70 w 263"/>
              <a:gd name="T3" fmla="*/ 274 h 274"/>
              <a:gd name="T4" fmla="*/ 0 w 263"/>
              <a:gd name="T5" fmla="*/ 0 h 274"/>
              <a:gd name="T6" fmla="*/ 117 w 263"/>
              <a:gd name="T7" fmla="*/ 104 h 274"/>
              <a:gd name="T8" fmla="*/ 263 w 263"/>
              <a:gd name="T9" fmla="*/ 49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3" h="274">
                <a:moveTo>
                  <a:pt x="263" y="49"/>
                </a:moveTo>
                <a:lnTo>
                  <a:pt x="70" y="274"/>
                </a:lnTo>
                <a:lnTo>
                  <a:pt x="0" y="0"/>
                </a:lnTo>
                <a:lnTo>
                  <a:pt x="117" y="104"/>
                </a:lnTo>
                <a:lnTo>
                  <a:pt x="263" y="4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9" name="Inhaltsplatzhalter 4"/>
          <p:cNvSpPr txBox="1"/>
          <p:nvPr/>
        </p:nvSpPr>
        <p:spPr>
          <a:xfrm>
            <a:off x="493327" y="3229431"/>
            <a:ext cx="30626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0" name="Inhaltsplatzhalter 4"/>
          <p:cNvSpPr txBox="1"/>
          <p:nvPr/>
        </p:nvSpPr>
        <p:spPr>
          <a:xfrm>
            <a:off x="8086654" y="5398483"/>
            <a:ext cx="3075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1" name="Inhaltsplatzhalter 4"/>
          <p:cNvSpPr txBox="1"/>
          <p:nvPr/>
        </p:nvSpPr>
        <p:spPr>
          <a:xfrm>
            <a:off x="1800090" y="1835042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2" name="Inhaltsplatzhalter 4"/>
          <p:cNvSpPr txBox="1"/>
          <p:nvPr/>
        </p:nvSpPr>
        <p:spPr>
          <a:xfrm>
            <a:off x="804066" y="5398483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3" name="Inhaltsplatzhalter 4"/>
          <p:cNvSpPr txBox="1"/>
          <p:nvPr/>
        </p:nvSpPr>
        <p:spPr>
          <a:xfrm>
            <a:off x="8623300" y="3229431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6610501" y="5245619"/>
            <a:ext cx="1029002" cy="1029002"/>
            <a:chOff x="6764338" y="4899025"/>
            <a:chExt cx="1335088" cy="1335088"/>
          </a:xfrm>
        </p:grpSpPr>
        <p:grpSp>
          <p:nvGrpSpPr>
            <p:cNvPr id="86" name="Group 85"/>
            <p:cNvGrpSpPr/>
            <p:nvPr/>
          </p:nvGrpSpPr>
          <p:grpSpPr>
            <a:xfrm>
              <a:off x="6799263" y="4933950"/>
              <a:ext cx="1265238" cy="1266825"/>
              <a:chOff x="6799263" y="4933950"/>
              <a:chExt cx="1265238" cy="1266825"/>
            </a:xfrm>
          </p:grpSpPr>
          <p:sp>
            <p:nvSpPr>
              <p:cNvPr id="88" name="Oval 35"/>
              <p:cNvSpPr>
                <a:spLocks noChangeArrowheads="1"/>
              </p:cNvSpPr>
              <p:nvPr/>
            </p:nvSpPr>
            <p:spPr bwMode="auto">
              <a:xfrm>
                <a:off x="6799263" y="4933950"/>
                <a:ext cx="1265238" cy="12668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9" name="Oval 36"/>
              <p:cNvSpPr>
                <a:spLocks noChangeArrowheads="1"/>
              </p:cNvSpPr>
              <p:nvPr/>
            </p:nvSpPr>
            <p:spPr bwMode="auto">
              <a:xfrm>
                <a:off x="6872288" y="5005388"/>
                <a:ext cx="1120775" cy="1122363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6764338" y="4899025"/>
              <a:ext cx="1335088" cy="1335088"/>
            </a:xfrm>
            <a:custGeom>
              <a:avLst/>
              <a:gdLst>
                <a:gd name="T0" fmla="*/ 330 w 661"/>
                <a:gd name="T1" fmla="*/ 22 h 661"/>
                <a:gd name="T2" fmla="*/ 22 w 661"/>
                <a:gd name="T3" fmla="*/ 330 h 661"/>
                <a:gd name="T4" fmla="*/ 330 w 661"/>
                <a:gd name="T5" fmla="*/ 638 h 661"/>
                <a:gd name="T6" fmla="*/ 639 w 661"/>
                <a:gd name="T7" fmla="*/ 330 h 661"/>
                <a:gd name="T8" fmla="*/ 330 w 661"/>
                <a:gd name="T9" fmla="*/ 22 h 661"/>
                <a:gd name="T10" fmla="*/ 330 w 661"/>
                <a:gd name="T11" fmla="*/ 661 h 661"/>
                <a:gd name="T12" fmla="*/ 0 w 661"/>
                <a:gd name="T13" fmla="*/ 330 h 661"/>
                <a:gd name="T14" fmla="*/ 330 w 661"/>
                <a:gd name="T15" fmla="*/ 0 h 661"/>
                <a:gd name="T16" fmla="*/ 661 w 661"/>
                <a:gd name="T17" fmla="*/ 330 h 661"/>
                <a:gd name="T18" fmla="*/ 330 w 661"/>
                <a:gd name="T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1" h="661">
                  <a:moveTo>
                    <a:pt x="330" y="22"/>
                  </a:moveTo>
                  <a:cubicBezTo>
                    <a:pt x="160" y="22"/>
                    <a:pt x="22" y="160"/>
                    <a:pt x="22" y="330"/>
                  </a:cubicBezTo>
                  <a:cubicBezTo>
                    <a:pt x="22" y="500"/>
                    <a:pt x="160" y="638"/>
                    <a:pt x="330" y="638"/>
                  </a:cubicBezTo>
                  <a:cubicBezTo>
                    <a:pt x="500" y="638"/>
                    <a:pt x="639" y="500"/>
                    <a:pt x="639" y="330"/>
                  </a:cubicBezTo>
                  <a:cubicBezTo>
                    <a:pt x="639" y="160"/>
                    <a:pt x="500" y="22"/>
                    <a:pt x="330" y="22"/>
                  </a:cubicBezTo>
                  <a:close/>
                  <a:moveTo>
                    <a:pt x="330" y="661"/>
                  </a:moveTo>
                  <a:cubicBezTo>
                    <a:pt x="148" y="661"/>
                    <a:pt x="0" y="512"/>
                    <a:pt x="0" y="330"/>
                  </a:cubicBezTo>
                  <a:cubicBezTo>
                    <a:pt x="0" y="148"/>
                    <a:pt x="148" y="0"/>
                    <a:pt x="330" y="0"/>
                  </a:cubicBezTo>
                  <a:cubicBezTo>
                    <a:pt x="513" y="0"/>
                    <a:pt x="661" y="148"/>
                    <a:pt x="661" y="330"/>
                  </a:cubicBezTo>
                  <a:cubicBezTo>
                    <a:pt x="661" y="512"/>
                    <a:pt x="513" y="661"/>
                    <a:pt x="330" y="6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477861" y="5246231"/>
            <a:ext cx="1026555" cy="1027778"/>
            <a:chOff x="4477861" y="5192078"/>
            <a:chExt cx="1026555" cy="1027778"/>
          </a:xfrm>
        </p:grpSpPr>
        <p:sp>
          <p:nvSpPr>
            <p:cNvPr id="92" name="Oval 38"/>
            <p:cNvSpPr>
              <a:spLocks noChangeArrowheads="1"/>
            </p:cNvSpPr>
            <p:nvPr/>
          </p:nvSpPr>
          <p:spPr bwMode="auto">
            <a:xfrm>
              <a:off x="4504779" y="5218996"/>
              <a:ext cx="972719" cy="9751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3" name="Oval 39"/>
            <p:cNvSpPr>
              <a:spLocks noChangeArrowheads="1"/>
            </p:cNvSpPr>
            <p:nvPr/>
          </p:nvSpPr>
          <p:spPr bwMode="auto">
            <a:xfrm>
              <a:off x="4558615" y="5275279"/>
              <a:ext cx="862600" cy="862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4" name="Freeform 40"/>
            <p:cNvSpPr>
              <a:spLocks noEditPoints="1"/>
            </p:cNvSpPr>
            <p:nvPr/>
          </p:nvSpPr>
          <p:spPr bwMode="auto">
            <a:xfrm>
              <a:off x="4477861" y="5192078"/>
              <a:ext cx="1026555" cy="1027778"/>
            </a:xfrm>
            <a:custGeom>
              <a:avLst/>
              <a:gdLst>
                <a:gd name="T0" fmla="*/ 329 w 659"/>
                <a:gd name="T1" fmla="*/ 23 h 660"/>
                <a:gd name="T2" fmla="*/ 22 w 659"/>
                <a:gd name="T3" fmla="*/ 330 h 660"/>
                <a:gd name="T4" fmla="*/ 329 w 659"/>
                <a:gd name="T5" fmla="*/ 638 h 660"/>
                <a:gd name="T6" fmla="*/ 637 w 659"/>
                <a:gd name="T7" fmla="*/ 330 h 660"/>
                <a:gd name="T8" fmla="*/ 329 w 659"/>
                <a:gd name="T9" fmla="*/ 23 h 660"/>
                <a:gd name="T10" fmla="*/ 329 w 659"/>
                <a:gd name="T11" fmla="*/ 660 h 660"/>
                <a:gd name="T12" fmla="*/ 0 w 659"/>
                <a:gd name="T13" fmla="*/ 330 h 660"/>
                <a:gd name="T14" fmla="*/ 329 w 659"/>
                <a:gd name="T15" fmla="*/ 0 h 660"/>
                <a:gd name="T16" fmla="*/ 659 w 659"/>
                <a:gd name="T17" fmla="*/ 330 h 660"/>
                <a:gd name="T18" fmla="*/ 329 w 659"/>
                <a:gd name="T19" fmla="*/ 66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9" h="660">
                  <a:moveTo>
                    <a:pt x="329" y="23"/>
                  </a:moveTo>
                  <a:cubicBezTo>
                    <a:pt x="160" y="23"/>
                    <a:pt x="22" y="161"/>
                    <a:pt x="22" y="330"/>
                  </a:cubicBezTo>
                  <a:cubicBezTo>
                    <a:pt x="22" y="500"/>
                    <a:pt x="160" y="638"/>
                    <a:pt x="329" y="638"/>
                  </a:cubicBezTo>
                  <a:cubicBezTo>
                    <a:pt x="499" y="638"/>
                    <a:pt x="637" y="500"/>
                    <a:pt x="637" y="330"/>
                  </a:cubicBezTo>
                  <a:cubicBezTo>
                    <a:pt x="637" y="161"/>
                    <a:pt x="499" y="23"/>
                    <a:pt x="329" y="23"/>
                  </a:cubicBezTo>
                  <a:close/>
                  <a:moveTo>
                    <a:pt x="329" y="660"/>
                  </a:moveTo>
                  <a:cubicBezTo>
                    <a:pt x="147" y="660"/>
                    <a:pt x="0" y="512"/>
                    <a:pt x="0" y="330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1" y="0"/>
                    <a:pt x="659" y="148"/>
                    <a:pt x="659" y="330"/>
                  </a:cubicBezTo>
                  <a:cubicBezTo>
                    <a:pt x="659" y="512"/>
                    <a:pt x="511" y="660"/>
                    <a:pt x="329" y="6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929712" y="3103486"/>
            <a:ext cx="1027778" cy="1026555"/>
            <a:chOff x="3286126" y="2116138"/>
            <a:chExt cx="1333500" cy="1331913"/>
          </a:xfrm>
        </p:grpSpPr>
        <p:sp>
          <p:nvSpPr>
            <p:cNvPr id="96" name="Oval 41"/>
            <p:cNvSpPr>
              <a:spLocks noChangeArrowheads="1"/>
            </p:cNvSpPr>
            <p:nvPr/>
          </p:nvSpPr>
          <p:spPr bwMode="auto">
            <a:xfrm>
              <a:off x="3321051" y="2151063"/>
              <a:ext cx="1263650" cy="1262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7" name="Oval 42"/>
            <p:cNvSpPr>
              <a:spLocks noChangeArrowheads="1"/>
            </p:cNvSpPr>
            <p:nvPr/>
          </p:nvSpPr>
          <p:spPr bwMode="auto">
            <a:xfrm>
              <a:off x="3394076" y="2220913"/>
              <a:ext cx="1119188" cy="11207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8" name="Freeform 43"/>
            <p:cNvSpPr>
              <a:spLocks noEditPoints="1"/>
            </p:cNvSpPr>
            <p:nvPr/>
          </p:nvSpPr>
          <p:spPr bwMode="auto">
            <a:xfrm>
              <a:off x="3286126" y="2116138"/>
              <a:ext cx="1333500" cy="1331913"/>
            </a:xfrm>
            <a:custGeom>
              <a:avLst/>
              <a:gdLst>
                <a:gd name="T0" fmla="*/ 330 w 660"/>
                <a:gd name="T1" fmla="*/ 22 h 659"/>
                <a:gd name="T2" fmla="*/ 23 w 660"/>
                <a:gd name="T3" fmla="*/ 329 h 659"/>
                <a:gd name="T4" fmla="*/ 330 w 660"/>
                <a:gd name="T5" fmla="*/ 637 h 659"/>
                <a:gd name="T6" fmla="*/ 637 w 660"/>
                <a:gd name="T7" fmla="*/ 329 h 659"/>
                <a:gd name="T8" fmla="*/ 330 w 660"/>
                <a:gd name="T9" fmla="*/ 22 h 659"/>
                <a:gd name="T10" fmla="*/ 330 w 660"/>
                <a:gd name="T11" fmla="*/ 659 h 659"/>
                <a:gd name="T12" fmla="*/ 0 w 660"/>
                <a:gd name="T13" fmla="*/ 329 h 659"/>
                <a:gd name="T14" fmla="*/ 330 w 660"/>
                <a:gd name="T15" fmla="*/ 0 h 659"/>
                <a:gd name="T16" fmla="*/ 660 w 660"/>
                <a:gd name="T17" fmla="*/ 329 h 659"/>
                <a:gd name="T18" fmla="*/ 330 w 660"/>
                <a:gd name="T19" fmla="*/ 659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0" h="659">
                  <a:moveTo>
                    <a:pt x="330" y="22"/>
                  </a:moveTo>
                  <a:cubicBezTo>
                    <a:pt x="161" y="22"/>
                    <a:pt x="23" y="160"/>
                    <a:pt x="23" y="329"/>
                  </a:cubicBezTo>
                  <a:cubicBezTo>
                    <a:pt x="23" y="499"/>
                    <a:pt x="161" y="637"/>
                    <a:pt x="330" y="637"/>
                  </a:cubicBezTo>
                  <a:cubicBezTo>
                    <a:pt x="500" y="637"/>
                    <a:pt x="637" y="499"/>
                    <a:pt x="637" y="329"/>
                  </a:cubicBezTo>
                  <a:cubicBezTo>
                    <a:pt x="637" y="160"/>
                    <a:pt x="500" y="22"/>
                    <a:pt x="330" y="22"/>
                  </a:cubicBezTo>
                  <a:close/>
                  <a:moveTo>
                    <a:pt x="330" y="659"/>
                  </a:moveTo>
                  <a:cubicBezTo>
                    <a:pt x="148" y="659"/>
                    <a:pt x="0" y="511"/>
                    <a:pt x="0" y="329"/>
                  </a:cubicBezTo>
                  <a:cubicBezTo>
                    <a:pt x="0" y="148"/>
                    <a:pt x="148" y="0"/>
                    <a:pt x="330" y="0"/>
                  </a:cubicBezTo>
                  <a:cubicBezTo>
                    <a:pt x="512" y="0"/>
                    <a:pt x="660" y="148"/>
                    <a:pt x="660" y="329"/>
                  </a:cubicBezTo>
                  <a:cubicBezTo>
                    <a:pt x="660" y="511"/>
                    <a:pt x="512" y="659"/>
                    <a:pt x="330" y="6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31333" y="1955801"/>
            <a:ext cx="1077944" cy="1077944"/>
            <a:chOff x="5364163" y="627063"/>
            <a:chExt cx="1398588" cy="1398588"/>
          </a:xfrm>
        </p:grpSpPr>
        <p:sp>
          <p:nvSpPr>
            <p:cNvPr id="100" name="Freeform 29"/>
            <p:cNvSpPr>
              <a:spLocks noEditPoints="1"/>
            </p:cNvSpPr>
            <p:nvPr/>
          </p:nvSpPr>
          <p:spPr bwMode="auto">
            <a:xfrm>
              <a:off x="5364163" y="627063"/>
              <a:ext cx="1398588" cy="1398588"/>
            </a:xfrm>
            <a:custGeom>
              <a:avLst/>
              <a:gdLst>
                <a:gd name="T0" fmla="*/ 346 w 692"/>
                <a:gd name="T1" fmla="*/ 692 h 692"/>
                <a:gd name="T2" fmla="*/ 0 w 692"/>
                <a:gd name="T3" fmla="*/ 346 h 692"/>
                <a:gd name="T4" fmla="*/ 346 w 692"/>
                <a:gd name="T5" fmla="*/ 0 h 692"/>
                <a:gd name="T6" fmla="*/ 692 w 692"/>
                <a:gd name="T7" fmla="*/ 346 h 692"/>
                <a:gd name="T8" fmla="*/ 346 w 692"/>
                <a:gd name="T9" fmla="*/ 692 h 692"/>
                <a:gd name="T10" fmla="*/ 346 w 692"/>
                <a:gd name="T11" fmla="*/ 24 h 692"/>
                <a:gd name="T12" fmla="*/ 24 w 692"/>
                <a:gd name="T13" fmla="*/ 346 h 692"/>
                <a:gd name="T14" fmla="*/ 346 w 692"/>
                <a:gd name="T15" fmla="*/ 668 h 692"/>
                <a:gd name="T16" fmla="*/ 668 w 692"/>
                <a:gd name="T17" fmla="*/ 346 h 692"/>
                <a:gd name="T18" fmla="*/ 346 w 692"/>
                <a:gd name="T19" fmla="*/ 24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2" h="692">
                  <a:moveTo>
                    <a:pt x="346" y="692"/>
                  </a:moveTo>
                  <a:cubicBezTo>
                    <a:pt x="156" y="692"/>
                    <a:pt x="0" y="537"/>
                    <a:pt x="0" y="346"/>
                  </a:cubicBezTo>
                  <a:cubicBezTo>
                    <a:pt x="0" y="156"/>
                    <a:pt x="156" y="0"/>
                    <a:pt x="346" y="0"/>
                  </a:cubicBezTo>
                  <a:cubicBezTo>
                    <a:pt x="537" y="0"/>
                    <a:pt x="692" y="156"/>
                    <a:pt x="692" y="346"/>
                  </a:cubicBezTo>
                  <a:cubicBezTo>
                    <a:pt x="692" y="537"/>
                    <a:pt x="537" y="692"/>
                    <a:pt x="346" y="692"/>
                  </a:cubicBezTo>
                  <a:close/>
                  <a:moveTo>
                    <a:pt x="346" y="24"/>
                  </a:moveTo>
                  <a:cubicBezTo>
                    <a:pt x="168" y="24"/>
                    <a:pt x="24" y="168"/>
                    <a:pt x="24" y="346"/>
                  </a:cubicBezTo>
                  <a:cubicBezTo>
                    <a:pt x="24" y="524"/>
                    <a:pt x="168" y="668"/>
                    <a:pt x="346" y="668"/>
                  </a:cubicBezTo>
                  <a:cubicBezTo>
                    <a:pt x="524" y="668"/>
                    <a:pt x="668" y="524"/>
                    <a:pt x="668" y="346"/>
                  </a:cubicBezTo>
                  <a:cubicBezTo>
                    <a:pt x="668" y="168"/>
                    <a:pt x="524" y="24"/>
                    <a:pt x="346" y="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Oval 30"/>
            <p:cNvSpPr>
              <a:spLocks noChangeArrowheads="1"/>
            </p:cNvSpPr>
            <p:nvPr/>
          </p:nvSpPr>
          <p:spPr bwMode="auto">
            <a:xfrm>
              <a:off x="5400676" y="663575"/>
              <a:ext cx="1325563" cy="13255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2" name="Oval 31"/>
            <p:cNvSpPr>
              <a:spLocks noChangeArrowheads="1"/>
            </p:cNvSpPr>
            <p:nvPr/>
          </p:nvSpPr>
          <p:spPr bwMode="auto">
            <a:xfrm>
              <a:off x="5478463" y="741363"/>
              <a:ext cx="1171575" cy="11715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223497" y="3071674"/>
            <a:ext cx="1038791" cy="1040014"/>
            <a:chOff x="7223497" y="3071674"/>
            <a:chExt cx="1038791" cy="1040014"/>
          </a:xfrm>
        </p:grpSpPr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7250415" y="3098592"/>
              <a:ext cx="984955" cy="9849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7223497" y="3071674"/>
              <a:ext cx="1038791" cy="1040014"/>
              <a:chOff x="7559676" y="2074863"/>
              <a:chExt cx="1347788" cy="1349375"/>
            </a:xfrm>
          </p:grpSpPr>
          <p:sp>
            <p:nvSpPr>
              <p:cNvPr id="107" name="Freeform 32"/>
              <p:cNvSpPr>
                <a:spLocks noEditPoints="1"/>
              </p:cNvSpPr>
              <p:nvPr/>
            </p:nvSpPr>
            <p:spPr bwMode="auto">
              <a:xfrm>
                <a:off x="7559676" y="2074863"/>
                <a:ext cx="1347788" cy="1349375"/>
              </a:xfrm>
              <a:custGeom>
                <a:avLst/>
                <a:gdLst>
                  <a:gd name="T0" fmla="*/ 333 w 667"/>
                  <a:gd name="T1" fmla="*/ 668 h 668"/>
                  <a:gd name="T2" fmla="*/ 0 w 667"/>
                  <a:gd name="T3" fmla="*/ 334 h 668"/>
                  <a:gd name="T4" fmla="*/ 333 w 667"/>
                  <a:gd name="T5" fmla="*/ 0 h 668"/>
                  <a:gd name="T6" fmla="*/ 667 w 667"/>
                  <a:gd name="T7" fmla="*/ 334 h 668"/>
                  <a:gd name="T8" fmla="*/ 333 w 667"/>
                  <a:gd name="T9" fmla="*/ 668 h 668"/>
                  <a:gd name="T10" fmla="*/ 333 w 667"/>
                  <a:gd name="T11" fmla="*/ 23 h 668"/>
                  <a:gd name="T12" fmla="*/ 22 w 667"/>
                  <a:gd name="T13" fmla="*/ 334 h 668"/>
                  <a:gd name="T14" fmla="*/ 333 w 667"/>
                  <a:gd name="T15" fmla="*/ 645 h 668"/>
                  <a:gd name="T16" fmla="*/ 644 w 667"/>
                  <a:gd name="T17" fmla="*/ 334 h 668"/>
                  <a:gd name="T18" fmla="*/ 333 w 667"/>
                  <a:gd name="T19" fmla="*/ 23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7" h="668">
                    <a:moveTo>
                      <a:pt x="333" y="668"/>
                    </a:moveTo>
                    <a:cubicBezTo>
                      <a:pt x="149" y="668"/>
                      <a:pt x="0" y="518"/>
                      <a:pt x="0" y="334"/>
                    </a:cubicBezTo>
                    <a:cubicBezTo>
                      <a:pt x="0" y="150"/>
                      <a:pt x="149" y="0"/>
                      <a:pt x="333" y="0"/>
                    </a:cubicBezTo>
                    <a:cubicBezTo>
                      <a:pt x="517" y="0"/>
                      <a:pt x="667" y="150"/>
                      <a:pt x="667" y="334"/>
                    </a:cubicBezTo>
                    <a:cubicBezTo>
                      <a:pt x="667" y="518"/>
                      <a:pt x="517" y="668"/>
                      <a:pt x="333" y="668"/>
                    </a:cubicBezTo>
                    <a:close/>
                    <a:moveTo>
                      <a:pt x="333" y="23"/>
                    </a:moveTo>
                    <a:cubicBezTo>
                      <a:pt x="162" y="23"/>
                      <a:pt x="22" y="163"/>
                      <a:pt x="22" y="334"/>
                    </a:cubicBezTo>
                    <a:cubicBezTo>
                      <a:pt x="22" y="506"/>
                      <a:pt x="162" y="645"/>
                      <a:pt x="333" y="645"/>
                    </a:cubicBezTo>
                    <a:cubicBezTo>
                      <a:pt x="505" y="645"/>
                      <a:pt x="644" y="506"/>
                      <a:pt x="644" y="334"/>
                    </a:cubicBezTo>
                    <a:cubicBezTo>
                      <a:pt x="644" y="163"/>
                      <a:pt x="505" y="23"/>
                      <a:pt x="333" y="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Oval 34"/>
              <p:cNvSpPr>
                <a:spLocks noChangeArrowheads="1"/>
              </p:cNvSpPr>
              <p:nvPr/>
            </p:nvSpPr>
            <p:spPr bwMode="auto">
              <a:xfrm>
                <a:off x="7667626" y="2182813"/>
                <a:ext cx="1130300" cy="11318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09" name="Freeform 49"/>
          <p:cNvSpPr>
            <a:spLocks noEditPoints="1"/>
          </p:cNvSpPr>
          <p:nvPr/>
        </p:nvSpPr>
        <p:spPr bwMode="auto">
          <a:xfrm>
            <a:off x="5824132" y="2226901"/>
            <a:ext cx="492346" cy="490024"/>
          </a:xfrm>
          <a:custGeom>
            <a:avLst/>
            <a:gdLst/>
            <a:ahLst/>
            <a:cxnLst>
              <a:cxn ang="0">
                <a:pos x="111" y="101"/>
              </a:cxn>
              <a:cxn ang="0">
                <a:pos x="78" y="88"/>
              </a:cxn>
              <a:cxn ang="0">
                <a:pos x="92" y="59"/>
              </a:cxn>
              <a:cxn ang="0">
                <a:pos x="83" y="12"/>
              </a:cxn>
              <a:cxn ang="0">
                <a:pos x="57" y="0"/>
              </a:cxn>
              <a:cxn ang="0">
                <a:pos x="32" y="12"/>
              </a:cxn>
              <a:cxn ang="0">
                <a:pos x="23" y="59"/>
              </a:cxn>
              <a:cxn ang="0">
                <a:pos x="36" y="88"/>
              </a:cxn>
              <a:cxn ang="0">
                <a:pos x="3" y="101"/>
              </a:cxn>
              <a:cxn ang="0">
                <a:pos x="1" y="109"/>
              </a:cxn>
              <a:cxn ang="0">
                <a:pos x="7" y="114"/>
              </a:cxn>
              <a:cxn ang="0">
                <a:pos x="107" y="114"/>
              </a:cxn>
              <a:cxn ang="0">
                <a:pos x="114" y="109"/>
              </a:cxn>
              <a:cxn ang="0">
                <a:pos x="111" y="101"/>
              </a:cxn>
              <a:cxn ang="0">
                <a:pos x="29" y="38"/>
              </a:cxn>
              <a:cxn ang="0">
                <a:pos x="57" y="7"/>
              </a:cxn>
              <a:cxn ang="0">
                <a:pos x="85" y="38"/>
              </a:cxn>
              <a:cxn ang="0">
                <a:pos x="72" y="83"/>
              </a:cxn>
              <a:cxn ang="0">
                <a:pos x="71" y="85"/>
              </a:cxn>
              <a:cxn ang="0">
                <a:pos x="43" y="85"/>
              </a:cxn>
              <a:cxn ang="0">
                <a:pos x="42" y="83"/>
              </a:cxn>
              <a:cxn ang="0">
                <a:pos x="29" y="38"/>
              </a:cxn>
              <a:cxn ang="0">
                <a:pos x="7" y="107"/>
              </a:cxn>
              <a:cxn ang="0">
                <a:pos x="38" y="95"/>
              </a:cxn>
              <a:cxn ang="0">
                <a:pos x="47" y="93"/>
              </a:cxn>
              <a:cxn ang="0">
                <a:pos x="57" y="96"/>
              </a:cxn>
              <a:cxn ang="0">
                <a:pos x="68" y="93"/>
              </a:cxn>
              <a:cxn ang="0">
                <a:pos x="77" y="95"/>
              </a:cxn>
              <a:cxn ang="0">
                <a:pos x="107" y="107"/>
              </a:cxn>
              <a:cxn ang="0">
                <a:pos x="7" y="107"/>
              </a:cxn>
              <a:cxn ang="0">
                <a:pos x="7" y="107"/>
              </a:cxn>
              <a:cxn ang="0">
                <a:pos x="7" y="107"/>
              </a:cxn>
            </a:cxnLst>
            <a:rect l="0" t="0" r="r" b="b"/>
            <a:pathLst>
              <a:path w="115" h="114">
                <a:moveTo>
                  <a:pt x="111" y="101"/>
                </a:moveTo>
                <a:cubicBezTo>
                  <a:pt x="110" y="101"/>
                  <a:pt x="97" y="92"/>
                  <a:pt x="78" y="88"/>
                </a:cubicBezTo>
                <a:cubicBezTo>
                  <a:pt x="85" y="79"/>
                  <a:pt x="90" y="67"/>
                  <a:pt x="92" y="59"/>
                </a:cubicBezTo>
                <a:cubicBezTo>
                  <a:pt x="94" y="48"/>
                  <a:pt x="93" y="26"/>
                  <a:pt x="83" y="12"/>
                </a:cubicBezTo>
                <a:cubicBezTo>
                  <a:pt x="76" y="4"/>
                  <a:pt x="68" y="0"/>
                  <a:pt x="57" y="0"/>
                </a:cubicBezTo>
                <a:cubicBezTo>
                  <a:pt x="47" y="0"/>
                  <a:pt x="38" y="4"/>
                  <a:pt x="32" y="12"/>
                </a:cubicBezTo>
                <a:cubicBezTo>
                  <a:pt x="21" y="26"/>
                  <a:pt x="20" y="48"/>
                  <a:pt x="23" y="59"/>
                </a:cubicBezTo>
                <a:cubicBezTo>
                  <a:pt x="25" y="67"/>
                  <a:pt x="29" y="79"/>
                  <a:pt x="36" y="88"/>
                </a:cubicBezTo>
                <a:cubicBezTo>
                  <a:pt x="17" y="92"/>
                  <a:pt x="4" y="101"/>
                  <a:pt x="3" y="101"/>
                </a:cubicBezTo>
                <a:cubicBezTo>
                  <a:pt x="1" y="103"/>
                  <a:pt x="0" y="106"/>
                  <a:pt x="1" y="109"/>
                </a:cubicBezTo>
                <a:cubicBezTo>
                  <a:pt x="1" y="112"/>
                  <a:pt x="4" y="114"/>
                  <a:pt x="7" y="11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110" y="114"/>
                  <a:pt x="113" y="112"/>
                  <a:pt x="114" y="109"/>
                </a:cubicBezTo>
                <a:cubicBezTo>
                  <a:pt x="115" y="106"/>
                  <a:pt x="114" y="103"/>
                  <a:pt x="111" y="101"/>
                </a:cubicBezTo>
                <a:close/>
                <a:moveTo>
                  <a:pt x="29" y="38"/>
                </a:moveTo>
                <a:cubicBezTo>
                  <a:pt x="31" y="23"/>
                  <a:pt x="40" y="7"/>
                  <a:pt x="57" y="7"/>
                </a:cubicBezTo>
                <a:cubicBezTo>
                  <a:pt x="75" y="7"/>
                  <a:pt x="83" y="23"/>
                  <a:pt x="85" y="38"/>
                </a:cubicBezTo>
                <a:cubicBezTo>
                  <a:pt x="87" y="54"/>
                  <a:pt x="82" y="71"/>
                  <a:pt x="72" y="83"/>
                </a:cubicBezTo>
                <a:cubicBezTo>
                  <a:pt x="71" y="85"/>
                  <a:pt x="71" y="85"/>
                  <a:pt x="71" y="85"/>
                </a:cubicBezTo>
                <a:cubicBezTo>
                  <a:pt x="63" y="95"/>
                  <a:pt x="52" y="95"/>
                  <a:pt x="43" y="85"/>
                </a:cubicBezTo>
                <a:cubicBezTo>
                  <a:pt x="42" y="83"/>
                  <a:pt x="42" y="83"/>
                  <a:pt x="42" y="83"/>
                </a:cubicBezTo>
                <a:cubicBezTo>
                  <a:pt x="32" y="71"/>
                  <a:pt x="27" y="54"/>
                  <a:pt x="29" y="38"/>
                </a:cubicBezTo>
                <a:close/>
                <a:moveTo>
                  <a:pt x="7" y="107"/>
                </a:moveTo>
                <a:cubicBezTo>
                  <a:pt x="8" y="107"/>
                  <a:pt x="20" y="99"/>
                  <a:pt x="38" y="95"/>
                </a:cubicBezTo>
                <a:cubicBezTo>
                  <a:pt x="47" y="93"/>
                  <a:pt x="47" y="93"/>
                  <a:pt x="47" y="93"/>
                </a:cubicBezTo>
                <a:cubicBezTo>
                  <a:pt x="50" y="95"/>
                  <a:pt x="53" y="96"/>
                  <a:pt x="57" y="96"/>
                </a:cubicBezTo>
                <a:cubicBezTo>
                  <a:pt x="61" y="96"/>
                  <a:pt x="65" y="95"/>
                  <a:pt x="68" y="93"/>
                </a:cubicBezTo>
                <a:cubicBezTo>
                  <a:pt x="77" y="95"/>
                  <a:pt x="77" y="95"/>
                  <a:pt x="77" y="95"/>
                </a:cubicBezTo>
                <a:cubicBezTo>
                  <a:pt x="94" y="99"/>
                  <a:pt x="107" y="106"/>
                  <a:pt x="107" y="107"/>
                </a:cubicBezTo>
                <a:lnTo>
                  <a:pt x="7" y="107"/>
                </a:lnTo>
                <a:close/>
                <a:moveTo>
                  <a:pt x="7" y="107"/>
                </a:moveTo>
                <a:cubicBezTo>
                  <a:pt x="7" y="107"/>
                  <a:pt x="7" y="107"/>
                  <a:pt x="7" y="10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180010" y="3388007"/>
            <a:ext cx="527182" cy="457512"/>
            <a:chOff x="8783638" y="1235076"/>
            <a:chExt cx="360363" cy="312738"/>
          </a:xfrm>
          <a:solidFill>
            <a:schemeClr val="bg1"/>
          </a:solidFill>
        </p:grpSpPr>
        <p:sp>
          <p:nvSpPr>
            <p:cNvPr id="111" name="Freeform 51"/>
            <p:cNvSpPr>
              <a:spLocks noEditPoints="1"/>
            </p:cNvSpPr>
            <p:nvPr/>
          </p:nvSpPr>
          <p:spPr bwMode="auto">
            <a:xfrm>
              <a:off x="8842375" y="1290638"/>
              <a:ext cx="128588" cy="8413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0" y="27"/>
                </a:cxn>
                <a:cxn ang="0">
                  <a:pos x="1" y="29"/>
                </a:cxn>
                <a:cxn ang="0">
                  <a:pos x="3" y="27"/>
                </a:cxn>
                <a:cxn ang="0">
                  <a:pos x="42" y="4"/>
                </a:cxn>
                <a:cxn ang="0">
                  <a:pos x="44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29">
                  <a:moveTo>
                    <a:pt x="42" y="0"/>
                  </a:moveTo>
                  <a:cubicBezTo>
                    <a:pt x="19" y="0"/>
                    <a:pt x="0" y="12"/>
                    <a:pt x="0" y="27"/>
                  </a:cubicBezTo>
                  <a:cubicBezTo>
                    <a:pt x="0" y="28"/>
                    <a:pt x="0" y="29"/>
                    <a:pt x="1" y="29"/>
                  </a:cubicBezTo>
                  <a:cubicBezTo>
                    <a:pt x="3" y="29"/>
                    <a:pt x="3" y="28"/>
                    <a:pt x="3" y="27"/>
                  </a:cubicBezTo>
                  <a:cubicBezTo>
                    <a:pt x="3" y="15"/>
                    <a:pt x="21" y="4"/>
                    <a:pt x="42" y="4"/>
                  </a:cubicBezTo>
                  <a:cubicBezTo>
                    <a:pt x="43" y="4"/>
                    <a:pt x="44" y="3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  <a:moveTo>
                    <a:pt x="42" y="0"/>
                  </a:move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2" name="Freeform 52"/>
            <p:cNvSpPr>
              <a:spLocks noEditPoints="1"/>
            </p:cNvSpPr>
            <p:nvPr/>
          </p:nvSpPr>
          <p:spPr bwMode="auto">
            <a:xfrm>
              <a:off x="8783638" y="1235076"/>
              <a:ext cx="360363" cy="312738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46"/>
                </a:cxn>
                <a:cxn ang="0">
                  <a:pos x="27" y="84"/>
                </a:cxn>
                <a:cxn ang="0">
                  <a:pos x="27" y="84"/>
                </a:cxn>
                <a:cxn ang="0">
                  <a:pos x="20" y="102"/>
                </a:cxn>
                <a:cxn ang="0">
                  <a:pos x="20" y="104"/>
                </a:cxn>
                <a:cxn ang="0">
                  <a:pos x="23" y="107"/>
                </a:cxn>
                <a:cxn ang="0">
                  <a:pos x="24" y="107"/>
                </a:cxn>
                <a:cxn ang="0">
                  <a:pos x="50" y="91"/>
                </a:cxn>
                <a:cxn ang="0">
                  <a:pos x="62" y="92"/>
                </a:cxn>
                <a:cxn ang="0">
                  <a:pos x="123" y="46"/>
                </a:cxn>
                <a:cxn ang="0">
                  <a:pos x="62" y="0"/>
                </a:cxn>
                <a:cxn ang="0">
                  <a:pos x="62" y="84"/>
                </a:cxn>
                <a:cxn ang="0">
                  <a:pos x="51" y="83"/>
                </a:cxn>
                <a:cxn ang="0">
                  <a:pos x="50" y="83"/>
                </a:cxn>
                <a:cxn ang="0">
                  <a:pos x="44" y="86"/>
                </a:cxn>
                <a:cxn ang="0">
                  <a:pos x="32" y="96"/>
                </a:cxn>
                <a:cxn ang="0">
                  <a:pos x="35" y="85"/>
                </a:cxn>
                <a:cxn ang="0">
                  <a:pos x="35" y="84"/>
                </a:cxn>
                <a:cxn ang="0">
                  <a:pos x="31" y="77"/>
                </a:cxn>
                <a:cxn ang="0">
                  <a:pos x="8" y="46"/>
                </a:cxn>
                <a:cxn ang="0">
                  <a:pos x="62" y="7"/>
                </a:cxn>
                <a:cxn ang="0">
                  <a:pos x="115" y="46"/>
                </a:cxn>
                <a:cxn ang="0">
                  <a:pos x="62" y="84"/>
                </a:cxn>
                <a:cxn ang="0">
                  <a:pos x="62" y="84"/>
                </a:cxn>
                <a:cxn ang="0">
                  <a:pos x="62" y="84"/>
                </a:cxn>
              </a:cxnLst>
              <a:rect l="0" t="0" r="r" b="b"/>
              <a:pathLst>
                <a:path w="123" h="107">
                  <a:moveTo>
                    <a:pt x="62" y="0"/>
                  </a:moveTo>
                  <a:cubicBezTo>
                    <a:pt x="28" y="0"/>
                    <a:pt x="0" y="20"/>
                    <a:pt x="0" y="46"/>
                  </a:cubicBezTo>
                  <a:cubicBezTo>
                    <a:pt x="0" y="62"/>
                    <a:pt x="11" y="76"/>
                    <a:pt x="27" y="8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7" y="91"/>
                    <a:pt x="22" y="98"/>
                    <a:pt x="20" y="102"/>
                  </a:cubicBezTo>
                  <a:cubicBezTo>
                    <a:pt x="20" y="103"/>
                    <a:pt x="20" y="103"/>
                    <a:pt x="20" y="104"/>
                  </a:cubicBezTo>
                  <a:cubicBezTo>
                    <a:pt x="20" y="106"/>
                    <a:pt x="21" y="107"/>
                    <a:pt x="23" y="107"/>
                  </a:cubicBezTo>
                  <a:cubicBezTo>
                    <a:pt x="23" y="107"/>
                    <a:pt x="24" y="107"/>
                    <a:pt x="24" y="107"/>
                  </a:cubicBezTo>
                  <a:cubicBezTo>
                    <a:pt x="36" y="105"/>
                    <a:pt x="47" y="94"/>
                    <a:pt x="50" y="91"/>
                  </a:cubicBezTo>
                  <a:cubicBezTo>
                    <a:pt x="54" y="92"/>
                    <a:pt x="58" y="92"/>
                    <a:pt x="62" y="92"/>
                  </a:cubicBezTo>
                  <a:cubicBezTo>
                    <a:pt x="96" y="92"/>
                    <a:pt x="123" y="71"/>
                    <a:pt x="123" y="46"/>
                  </a:cubicBezTo>
                  <a:cubicBezTo>
                    <a:pt x="123" y="20"/>
                    <a:pt x="96" y="0"/>
                    <a:pt x="62" y="0"/>
                  </a:cubicBezTo>
                  <a:close/>
                  <a:moveTo>
                    <a:pt x="62" y="84"/>
                  </a:moveTo>
                  <a:cubicBezTo>
                    <a:pt x="58" y="84"/>
                    <a:pt x="55" y="84"/>
                    <a:pt x="51" y="83"/>
                  </a:cubicBezTo>
                  <a:cubicBezTo>
                    <a:pt x="51" y="83"/>
                    <a:pt x="50" y="83"/>
                    <a:pt x="50" y="83"/>
                  </a:cubicBezTo>
                  <a:cubicBezTo>
                    <a:pt x="48" y="83"/>
                    <a:pt x="45" y="84"/>
                    <a:pt x="44" y="86"/>
                  </a:cubicBezTo>
                  <a:cubicBezTo>
                    <a:pt x="42" y="88"/>
                    <a:pt x="38" y="93"/>
                    <a:pt x="32" y="96"/>
                  </a:cubicBezTo>
                  <a:cubicBezTo>
                    <a:pt x="34" y="92"/>
                    <a:pt x="35" y="89"/>
                    <a:pt x="35" y="85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5" y="81"/>
                    <a:pt x="33" y="78"/>
                    <a:pt x="31" y="77"/>
                  </a:cubicBezTo>
                  <a:cubicBezTo>
                    <a:pt x="17" y="70"/>
                    <a:pt x="8" y="58"/>
                    <a:pt x="8" y="46"/>
                  </a:cubicBezTo>
                  <a:cubicBezTo>
                    <a:pt x="8" y="25"/>
                    <a:pt x="32" y="7"/>
                    <a:pt x="62" y="7"/>
                  </a:cubicBezTo>
                  <a:cubicBezTo>
                    <a:pt x="91" y="7"/>
                    <a:pt x="115" y="25"/>
                    <a:pt x="115" y="46"/>
                  </a:cubicBezTo>
                  <a:cubicBezTo>
                    <a:pt x="115" y="67"/>
                    <a:pt x="91" y="84"/>
                    <a:pt x="62" y="84"/>
                  </a:cubicBezTo>
                  <a:close/>
                  <a:moveTo>
                    <a:pt x="62" y="84"/>
                  </a:moveTo>
                  <a:cubicBezTo>
                    <a:pt x="62" y="84"/>
                    <a:pt x="62" y="84"/>
                    <a:pt x="62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51241" y="3865755"/>
            <a:ext cx="885847" cy="885847"/>
            <a:chOff x="5651241" y="3865755"/>
            <a:chExt cx="885847" cy="885847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5651241" y="3865755"/>
              <a:ext cx="885847" cy="88584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3" name="Freeform 72"/>
            <p:cNvSpPr>
              <a:spLocks noEditPoints="1"/>
            </p:cNvSpPr>
            <p:nvPr/>
          </p:nvSpPr>
          <p:spPr bwMode="auto">
            <a:xfrm>
              <a:off x="5902856" y="4117370"/>
              <a:ext cx="382616" cy="382616"/>
            </a:xfrm>
            <a:custGeom>
              <a:avLst/>
              <a:gdLst/>
              <a:ahLst/>
              <a:cxnLst>
                <a:cxn ang="0">
                  <a:pos x="121" y="1"/>
                </a:cxn>
                <a:cxn ang="0">
                  <a:pos x="119" y="0"/>
                </a:cxn>
                <a:cxn ang="0">
                  <a:pos x="117" y="1"/>
                </a:cxn>
                <a:cxn ang="0">
                  <a:pos x="2" y="77"/>
                </a:cxn>
                <a:cxn ang="0">
                  <a:pos x="0" y="81"/>
                </a:cxn>
                <a:cxn ang="0">
                  <a:pos x="2" y="84"/>
                </a:cxn>
                <a:cxn ang="0">
                  <a:pos x="32" y="96"/>
                </a:cxn>
                <a:cxn ang="0">
                  <a:pos x="46" y="121"/>
                </a:cxn>
                <a:cxn ang="0">
                  <a:pos x="50" y="123"/>
                </a:cxn>
                <a:cxn ang="0">
                  <a:pos x="50" y="123"/>
                </a:cxn>
                <a:cxn ang="0">
                  <a:pos x="53" y="121"/>
                </a:cxn>
                <a:cxn ang="0">
                  <a:pos x="61" y="107"/>
                </a:cxn>
                <a:cxn ang="0">
                  <a:pos x="98" y="122"/>
                </a:cxn>
                <a:cxn ang="0">
                  <a:pos x="100" y="123"/>
                </a:cxn>
                <a:cxn ang="0">
                  <a:pos x="101" y="122"/>
                </a:cxn>
                <a:cxn ang="0">
                  <a:pos x="103" y="119"/>
                </a:cxn>
                <a:cxn ang="0">
                  <a:pos x="123" y="4"/>
                </a:cxn>
                <a:cxn ang="0">
                  <a:pos x="121" y="1"/>
                </a:cxn>
                <a:cxn ang="0">
                  <a:pos x="12" y="80"/>
                </a:cxn>
                <a:cxn ang="0">
                  <a:pos x="101" y="20"/>
                </a:cxn>
                <a:cxn ang="0">
                  <a:pos x="36" y="89"/>
                </a:cxn>
                <a:cxn ang="0">
                  <a:pos x="35" y="89"/>
                </a:cxn>
                <a:cxn ang="0">
                  <a:pos x="12" y="80"/>
                </a:cxn>
                <a:cxn ang="0">
                  <a:pos x="39" y="92"/>
                </a:cxn>
                <a:cxn ang="0">
                  <a:pos x="39" y="92"/>
                </a:cxn>
                <a:cxn ang="0">
                  <a:pos x="112" y="14"/>
                </a:cxn>
                <a:cxn ang="0">
                  <a:pos x="50" y="111"/>
                </a:cxn>
                <a:cxn ang="0">
                  <a:pos x="39" y="92"/>
                </a:cxn>
                <a:cxn ang="0">
                  <a:pos x="97" y="113"/>
                </a:cxn>
                <a:cxn ang="0">
                  <a:pos x="64" y="100"/>
                </a:cxn>
                <a:cxn ang="0">
                  <a:pos x="61" y="100"/>
                </a:cxn>
                <a:cxn ang="0">
                  <a:pos x="112" y="22"/>
                </a:cxn>
                <a:cxn ang="0">
                  <a:pos x="97" y="113"/>
                </a:cxn>
                <a:cxn ang="0">
                  <a:pos x="97" y="113"/>
                </a:cxn>
                <a:cxn ang="0">
                  <a:pos x="97" y="113"/>
                </a:cxn>
              </a:cxnLst>
              <a:rect l="0" t="0" r="r" b="b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861411" y="5496529"/>
            <a:ext cx="527182" cy="527182"/>
            <a:chOff x="8780463" y="1906588"/>
            <a:chExt cx="360363" cy="360363"/>
          </a:xfrm>
          <a:solidFill>
            <a:schemeClr val="bg1"/>
          </a:solidFill>
        </p:grpSpPr>
        <p:sp>
          <p:nvSpPr>
            <p:cNvPr id="115" name="Freeform 93"/>
            <p:cNvSpPr>
              <a:spLocks noEditPoints="1"/>
            </p:cNvSpPr>
            <p:nvPr/>
          </p:nvSpPr>
          <p:spPr bwMode="auto">
            <a:xfrm>
              <a:off x="8780463" y="1938338"/>
              <a:ext cx="328613" cy="328613"/>
            </a:xfrm>
            <a:custGeom>
              <a:avLst/>
              <a:gdLst/>
              <a:ahLst/>
              <a:cxnLst>
                <a:cxn ang="0">
                  <a:pos x="80" y="3"/>
                </a:cxn>
                <a:cxn ang="0">
                  <a:pos x="73" y="0"/>
                </a:cxn>
                <a:cxn ang="0">
                  <a:pos x="66" y="3"/>
                </a:cxn>
                <a:cxn ang="0">
                  <a:pos x="61" y="9"/>
                </a:cxn>
                <a:cxn ang="0">
                  <a:pos x="58" y="15"/>
                </a:cxn>
                <a:cxn ang="0">
                  <a:pos x="60" y="20"/>
                </a:cxn>
                <a:cxn ang="0">
                  <a:pos x="8" y="41"/>
                </a:cxn>
                <a:cxn ang="0">
                  <a:pos x="1" y="50"/>
                </a:cxn>
                <a:cxn ang="0">
                  <a:pos x="4" y="60"/>
                </a:cxn>
                <a:cxn ang="0">
                  <a:pos x="53" y="108"/>
                </a:cxn>
                <a:cxn ang="0">
                  <a:pos x="61" y="112"/>
                </a:cxn>
                <a:cxn ang="0">
                  <a:pos x="61" y="112"/>
                </a:cxn>
                <a:cxn ang="0">
                  <a:pos x="63" y="111"/>
                </a:cxn>
                <a:cxn ang="0">
                  <a:pos x="72" y="104"/>
                </a:cxn>
                <a:cxn ang="0">
                  <a:pos x="92" y="53"/>
                </a:cxn>
                <a:cxn ang="0">
                  <a:pos x="97" y="55"/>
                </a:cxn>
                <a:cxn ang="0">
                  <a:pos x="104" y="52"/>
                </a:cxn>
                <a:cxn ang="0">
                  <a:pos x="110" y="46"/>
                </a:cxn>
                <a:cxn ang="0">
                  <a:pos x="112" y="40"/>
                </a:cxn>
                <a:cxn ang="0">
                  <a:pos x="110" y="33"/>
                </a:cxn>
                <a:cxn ang="0">
                  <a:pos x="80" y="3"/>
                </a:cxn>
                <a:cxn ang="0">
                  <a:pos x="65" y="102"/>
                </a:cxn>
                <a:cxn ang="0">
                  <a:pos x="62" y="104"/>
                </a:cxn>
                <a:cxn ang="0">
                  <a:pos x="61" y="104"/>
                </a:cxn>
                <a:cxn ang="0">
                  <a:pos x="58" y="103"/>
                </a:cxn>
                <a:cxn ang="0">
                  <a:pos x="9" y="55"/>
                </a:cxn>
                <a:cxn ang="0">
                  <a:pos x="8" y="51"/>
                </a:cxn>
                <a:cxn ang="0">
                  <a:pos x="11" y="48"/>
                </a:cxn>
                <a:cxn ang="0">
                  <a:pos x="34" y="39"/>
                </a:cxn>
                <a:cxn ang="0">
                  <a:pos x="83" y="56"/>
                </a:cxn>
                <a:cxn ang="0">
                  <a:pos x="65" y="102"/>
                </a:cxn>
                <a:cxn ang="0">
                  <a:pos x="104" y="41"/>
                </a:cxn>
                <a:cxn ang="0">
                  <a:pos x="99" y="46"/>
                </a:cxn>
                <a:cxn ang="0">
                  <a:pos x="96" y="46"/>
                </a:cxn>
                <a:cxn ang="0">
                  <a:pos x="89" y="40"/>
                </a:cxn>
                <a:cxn ang="0">
                  <a:pos x="84" y="53"/>
                </a:cxn>
                <a:cxn ang="0">
                  <a:pos x="84" y="52"/>
                </a:cxn>
                <a:cxn ang="0">
                  <a:pos x="50" y="38"/>
                </a:cxn>
                <a:cxn ang="0">
                  <a:pos x="40" y="36"/>
                </a:cxn>
                <a:cxn ang="0">
                  <a:pos x="73" y="23"/>
                </a:cxn>
                <a:cxn ang="0">
                  <a:pos x="66" y="17"/>
                </a:cxn>
                <a:cxn ang="0">
                  <a:pos x="66" y="14"/>
                </a:cxn>
                <a:cxn ang="0">
                  <a:pos x="72" y="9"/>
                </a:cxn>
                <a:cxn ang="0">
                  <a:pos x="75" y="9"/>
                </a:cxn>
                <a:cxn ang="0">
                  <a:pos x="104" y="38"/>
                </a:cxn>
                <a:cxn ang="0">
                  <a:pos x="104" y="41"/>
                </a:cxn>
                <a:cxn ang="0">
                  <a:pos x="104" y="41"/>
                </a:cxn>
                <a:cxn ang="0">
                  <a:pos x="104" y="41"/>
                </a:cxn>
              </a:cxnLst>
              <a:rect l="0" t="0" r="r" b="b"/>
              <a:pathLst>
                <a:path w="112" h="112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6" name="Freeform 94"/>
            <p:cNvSpPr>
              <a:spLocks noEditPoints="1"/>
            </p:cNvSpPr>
            <p:nvPr/>
          </p:nvSpPr>
          <p:spPr bwMode="auto">
            <a:xfrm>
              <a:off x="8939213" y="2084388"/>
              <a:ext cx="55563" cy="57150"/>
            </a:xfrm>
            <a:custGeom>
              <a:avLst/>
              <a:gdLst/>
              <a:ahLst/>
              <a:cxnLst>
                <a:cxn ang="0">
                  <a:pos x="10" y="19"/>
                </a:cxn>
                <a:cxn ang="0">
                  <a:pos x="19" y="10"/>
                </a:cxn>
                <a:cxn ang="0">
                  <a:pos x="10" y="0"/>
                </a:cxn>
                <a:cxn ang="0">
                  <a:pos x="0" y="10"/>
                </a:cxn>
                <a:cxn ang="0">
                  <a:pos x="10" y="19"/>
                </a:cxn>
                <a:cxn ang="0">
                  <a:pos x="10" y="4"/>
                </a:cxn>
                <a:cxn ang="0">
                  <a:pos x="16" y="10"/>
                </a:cxn>
                <a:cxn ang="0">
                  <a:pos x="10" y="16"/>
                </a:cxn>
                <a:cxn ang="0">
                  <a:pos x="4" y="10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0" y="4"/>
                </a:cxn>
              </a:cxnLst>
              <a:rect l="0" t="0" r="r" b="b"/>
              <a:pathLst>
                <a:path w="19" h="19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7" name="Freeform 95"/>
            <p:cNvSpPr>
              <a:spLocks noEditPoints="1"/>
            </p:cNvSpPr>
            <p:nvPr/>
          </p:nvSpPr>
          <p:spPr bwMode="auto">
            <a:xfrm>
              <a:off x="9085263" y="1906588"/>
              <a:ext cx="55563" cy="55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10" y="0"/>
                </a:cxn>
                <a:cxn ang="0">
                  <a:pos x="10" y="15"/>
                </a:cxn>
                <a:cxn ang="0">
                  <a:pos x="4" y="9"/>
                </a:cxn>
                <a:cxn ang="0">
                  <a:pos x="10" y="4"/>
                </a:cxn>
                <a:cxn ang="0">
                  <a:pos x="16" y="9"/>
                </a:cxn>
                <a:cxn ang="0">
                  <a:pos x="10" y="15"/>
                </a:cxn>
                <a:cxn ang="0">
                  <a:pos x="10" y="15"/>
                </a:cxn>
                <a:cxn ang="0">
                  <a:pos x="10" y="15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8" name="Freeform 96"/>
            <p:cNvSpPr>
              <a:spLocks noEditPoints="1"/>
            </p:cNvSpPr>
            <p:nvPr/>
          </p:nvSpPr>
          <p:spPr bwMode="auto">
            <a:xfrm>
              <a:off x="8872538" y="2073276"/>
              <a:ext cx="46038" cy="476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8" y="4"/>
                </a:cxn>
                <a:cxn ang="0">
                  <a:pos x="12" y="8"/>
                </a:cxn>
                <a:cxn ang="0">
                  <a:pos x="8" y="12"/>
                </a:cxn>
                <a:cxn ang="0">
                  <a:pos x="4" y="8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9" name="Freeform 97"/>
            <p:cNvSpPr>
              <a:spLocks noEditPoints="1"/>
            </p:cNvSpPr>
            <p:nvPr/>
          </p:nvSpPr>
          <p:spPr bwMode="auto">
            <a:xfrm>
              <a:off x="8918575" y="2152651"/>
              <a:ext cx="20638" cy="23813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3" y="8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7" y="4"/>
                </a:cxn>
              </a:cxnLst>
              <a:rect l="0" t="0" r="r" b="b"/>
              <a:pathLst>
                <a:path w="7" h="8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0" name="Freeform 98"/>
            <p:cNvSpPr>
              <a:spLocks noEditPoints="1"/>
            </p:cNvSpPr>
            <p:nvPr/>
          </p:nvSpPr>
          <p:spPr bwMode="auto">
            <a:xfrm>
              <a:off x="9096375" y="1985963"/>
              <a:ext cx="23813" cy="20638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8" y="4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727547" y="5496529"/>
            <a:ext cx="527182" cy="527182"/>
            <a:chOff x="8783638" y="3568701"/>
            <a:chExt cx="360363" cy="360363"/>
          </a:xfrm>
          <a:solidFill>
            <a:schemeClr val="bg1"/>
          </a:solidFill>
        </p:grpSpPr>
        <p:sp>
          <p:nvSpPr>
            <p:cNvPr id="122" name="Freeform 99"/>
            <p:cNvSpPr>
              <a:spLocks noEditPoints="1"/>
            </p:cNvSpPr>
            <p:nvPr/>
          </p:nvSpPr>
          <p:spPr bwMode="auto">
            <a:xfrm>
              <a:off x="8783638" y="3568701"/>
              <a:ext cx="360363" cy="360363"/>
            </a:xfrm>
            <a:custGeom>
              <a:avLst/>
              <a:gdLst/>
              <a:ahLst/>
              <a:cxnLst>
                <a:cxn ang="0">
                  <a:pos x="80" y="38"/>
                </a:cxn>
                <a:cxn ang="0">
                  <a:pos x="62" y="0"/>
                </a:cxn>
                <a:cxn ang="0">
                  <a:pos x="35" y="39"/>
                </a:cxn>
                <a:cxn ang="0">
                  <a:pos x="31" y="41"/>
                </a:cxn>
                <a:cxn ang="0">
                  <a:pos x="12" y="38"/>
                </a:cxn>
                <a:cxn ang="0">
                  <a:pos x="0" y="111"/>
                </a:cxn>
                <a:cxn ang="0">
                  <a:pos x="23" y="123"/>
                </a:cxn>
                <a:cxn ang="0">
                  <a:pos x="34" y="116"/>
                </a:cxn>
                <a:cxn ang="0">
                  <a:pos x="35" y="116"/>
                </a:cxn>
                <a:cxn ang="0">
                  <a:pos x="73" y="123"/>
                </a:cxn>
                <a:cxn ang="0">
                  <a:pos x="108" y="115"/>
                </a:cxn>
                <a:cxn ang="0">
                  <a:pos x="110" y="104"/>
                </a:cxn>
                <a:cxn ang="0">
                  <a:pos x="116" y="84"/>
                </a:cxn>
                <a:cxn ang="0">
                  <a:pos x="120" y="64"/>
                </a:cxn>
                <a:cxn ang="0">
                  <a:pos x="123" y="55"/>
                </a:cxn>
                <a:cxn ang="0">
                  <a:pos x="112" y="40"/>
                </a:cxn>
                <a:cxn ang="0">
                  <a:pos x="23" y="115"/>
                </a:cxn>
                <a:cxn ang="0">
                  <a:pos x="8" y="111"/>
                </a:cxn>
                <a:cxn ang="0">
                  <a:pos x="12" y="46"/>
                </a:cxn>
                <a:cxn ang="0">
                  <a:pos x="27" y="50"/>
                </a:cxn>
                <a:cxn ang="0">
                  <a:pos x="115" y="56"/>
                </a:cxn>
                <a:cxn ang="0">
                  <a:pos x="100" y="61"/>
                </a:cxn>
                <a:cxn ang="0">
                  <a:pos x="100" y="65"/>
                </a:cxn>
                <a:cxn ang="0">
                  <a:pos x="114" y="72"/>
                </a:cxn>
                <a:cxn ang="0">
                  <a:pos x="96" y="81"/>
                </a:cxn>
                <a:cxn ang="0">
                  <a:pos x="96" y="84"/>
                </a:cxn>
                <a:cxn ang="0">
                  <a:pos x="109" y="92"/>
                </a:cxn>
                <a:cxn ang="0">
                  <a:pos x="92" y="100"/>
                </a:cxn>
                <a:cxn ang="0">
                  <a:pos x="92" y="104"/>
                </a:cxn>
                <a:cxn ang="0">
                  <a:pos x="102" y="109"/>
                </a:cxn>
                <a:cxn ang="0">
                  <a:pos x="94" y="115"/>
                </a:cxn>
                <a:cxn ang="0">
                  <a:pos x="52" y="113"/>
                </a:cxn>
                <a:cxn ang="0">
                  <a:pos x="31" y="105"/>
                </a:cxn>
                <a:cxn ang="0">
                  <a:pos x="34" y="48"/>
                </a:cxn>
                <a:cxn ang="0">
                  <a:pos x="58" y="11"/>
                </a:cxn>
                <a:cxn ang="0">
                  <a:pos x="73" y="26"/>
                </a:cxn>
                <a:cxn ang="0">
                  <a:pos x="111" y="47"/>
                </a:cxn>
                <a:cxn ang="0">
                  <a:pos x="115" y="56"/>
                </a:cxn>
                <a:cxn ang="0">
                  <a:pos x="115" y="56"/>
                </a:cxn>
              </a:cxnLst>
              <a:rect l="0" t="0" r="r" b="b"/>
              <a:pathLst>
                <a:path w="123" h="123">
                  <a:moveTo>
                    <a:pt x="112" y="40"/>
                  </a:moveTo>
                  <a:cubicBezTo>
                    <a:pt x="107" y="39"/>
                    <a:pt x="96" y="39"/>
                    <a:pt x="80" y="38"/>
                  </a:cubicBezTo>
                  <a:cubicBezTo>
                    <a:pt x="80" y="35"/>
                    <a:pt x="81" y="32"/>
                    <a:pt x="81" y="26"/>
                  </a:cubicBezTo>
                  <a:cubicBezTo>
                    <a:pt x="81" y="12"/>
                    <a:pt x="71" y="0"/>
                    <a:pt x="62" y="0"/>
                  </a:cubicBezTo>
                  <a:cubicBezTo>
                    <a:pt x="55" y="0"/>
                    <a:pt x="50" y="5"/>
                    <a:pt x="50" y="11"/>
                  </a:cubicBezTo>
                  <a:cubicBezTo>
                    <a:pt x="50" y="19"/>
                    <a:pt x="48" y="32"/>
                    <a:pt x="35" y="39"/>
                  </a:cubicBezTo>
                  <a:cubicBezTo>
                    <a:pt x="34" y="40"/>
                    <a:pt x="31" y="41"/>
                    <a:pt x="31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29" y="40"/>
                    <a:pt x="26" y="38"/>
                    <a:pt x="23" y="38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6" y="38"/>
                    <a:pt x="0" y="43"/>
                    <a:pt x="0" y="50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18"/>
                    <a:pt x="6" y="123"/>
                    <a:pt x="12" y="123"/>
                  </a:cubicBezTo>
                  <a:cubicBezTo>
                    <a:pt x="23" y="123"/>
                    <a:pt x="23" y="123"/>
                    <a:pt x="23" y="123"/>
                  </a:cubicBezTo>
                  <a:cubicBezTo>
                    <a:pt x="28" y="123"/>
                    <a:pt x="32" y="120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4" y="116"/>
                    <a:pt x="34" y="116"/>
                    <a:pt x="35" y="116"/>
                  </a:cubicBezTo>
                  <a:cubicBezTo>
                    <a:pt x="35" y="116"/>
                    <a:pt x="35" y="116"/>
                    <a:pt x="35" y="116"/>
                  </a:cubicBezTo>
                  <a:cubicBezTo>
                    <a:pt x="37" y="117"/>
                    <a:pt x="41" y="118"/>
                    <a:pt x="50" y="120"/>
                  </a:cubicBezTo>
                  <a:cubicBezTo>
                    <a:pt x="52" y="121"/>
                    <a:pt x="63" y="123"/>
                    <a:pt x="73" y="123"/>
                  </a:cubicBezTo>
                  <a:cubicBezTo>
                    <a:pt x="94" y="123"/>
                    <a:pt x="94" y="123"/>
                    <a:pt x="94" y="123"/>
                  </a:cubicBezTo>
                  <a:cubicBezTo>
                    <a:pt x="101" y="123"/>
                    <a:pt x="105" y="120"/>
                    <a:pt x="108" y="115"/>
                  </a:cubicBezTo>
                  <a:cubicBezTo>
                    <a:pt x="108" y="115"/>
                    <a:pt x="109" y="114"/>
                    <a:pt x="110" y="111"/>
                  </a:cubicBezTo>
                  <a:cubicBezTo>
                    <a:pt x="110" y="109"/>
                    <a:pt x="110" y="107"/>
                    <a:pt x="110" y="104"/>
                  </a:cubicBezTo>
                  <a:cubicBezTo>
                    <a:pt x="114" y="102"/>
                    <a:pt x="115" y="97"/>
                    <a:pt x="116" y="95"/>
                  </a:cubicBezTo>
                  <a:cubicBezTo>
                    <a:pt x="118" y="90"/>
                    <a:pt x="117" y="87"/>
                    <a:pt x="116" y="84"/>
                  </a:cubicBezTo>
                  <a:cubicBezTo>
                    <a:pt x="118" y="82"/>
                    <a:pt x="120" y="79"/>
                    <a:pt x="121" y="73"/>
                  </a:cubicBezTo>
                  <a:cubicBezTo>
                    <a:pt x="122" y="70"/>
                    <a:pt x="121" y="67"/>
                    <a:pt x="120" y="64"/>
                  </a:cubicBezTo>
                  <a:cubicBezTo>
                    <a:pt x="122" y="62"/>
                    <a:pt x="123" y="59"/>
                    <a:pt x="123" y="56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4"/>
                    <a:pt x="123" y="53"/>
                  </a:cubicBezTo>
                  <a:cubicBezTo>
                    <a:pt x="123" y="48"/>
                    <a:pt x="120" y="42"/>
                    <a:pt x="112" y="40"/>
                  </a:cubicBezTo>
                  <a:close/>
                  <a:moveTo>
                    <a:pt x="27" y="111"/>
                  </a:moveTo>
                  <a:cubicBezTo>
                    <a:pt x="27" y="113"/>
                    <a:pt x="26" y="115"/>
                    <a:pt x="23" y="115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0" y="115"/>
                    <a:pt x="8" y="113"/>
                    <a:pt x="8" y="111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8"/>
                    <a:pt x="10" y="46"/>
                    <a:pt x="1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6" y="46"/>
                    <a:pt x="27" y="48"/>
                    <a:pt x="27" y="50"/>
                  </a:cubicBezTo>
                  <a:lnTo>
                    <a:pt x="27" y="111"/>
                  </a:lnTo>
                  <a:close/>
                  <a:moveTo>
                    <a:pt x="115" y="56"/>
                  </a:moveTo>
                  <a:cubicBezTo>
                    <a:pt x="115" y="58"/>
                    <a:pt x="114" y="61"/>
                    <a:pt x="108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99" y="61"/>
                    <a:pt x="98" y="62"/>
                    <a:pt x="98" y="63"/>
                  </a:cubicBezTo>
                  <a:cubicBezTo>
                    <a:pt x="98" y="64"/>
                    <a:pt x="99" y="65"/>
                    <a:pt x="100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13" y="65"/>
                    <a:pt x="114" y="70"/>
                    <a:pt x="114" y="72"/>
                  </a:cubicBezTo>
                  <a:cubicBezTo>
                    <a:pt x="113" y="75"/>
                    <a:pt x="112" y="81"/>
                    <a:pt x="105" y="81"/>
                  </a:cubicBezTo>
                  <a:cubicBezTo>
                    <a:pt x="96" y="81"/>
                    <a:pt x="96" y="81"/>
                    <a:pt x="96" y="81"/>
                  </a:cubicBezTo>
                  <a:cubicBezTo>
                    <a:pt x="95" y="81"/>
                    <a:pt x="94" y="81"/>
                    <a:pt x="94" y="82"/>
                  </a:cubicBezTo>
                  <a:cubicBezTo>
                    <a:pt x="94" y="83"/>
                    <a:pt x="95" y="84"/>
                    <a:pt x="96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10" y="84"/>
                    <a:pt x="110" y="89"/>
                    <a:pt x="109" y="92"/>
                  </a:cubicBezTo>
                  <a:cubicBezTo>
                    <a:pt x="108" y="96"/>
                    <a:pt x="107" y="100"/>
                    <a:pt x="99" y="100"/>
                  </a:cubicBezTo>
                  <a:cubicBezTo>
                    <a:pt x="92" y="100"/>
                    <a:pt x="92" y="100"/>
                    <a:pt x="92" y="100"/>
                  </a:cubicBezTo>
                  <a:cubicBezTo>
                    <a:pt x="91" y="100"/>
                    <a:pt x="90" y="101"/>
                    <a:pt x="90" y="102"/>
                  </a:cubicBezTo>
                  <a:cubicBezTo>
                    <a:pt x="90" y="103"/>
                    <a:pt x="91" y="104"/>
                    <a:pt x="92" y="104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103" y="104"/>
                    <a:pt x="103" y="108"/>
                    <a:pt x="102" y="109"/>
                  </a:cubicBezTo>
                  <a:cubicBezTo>
                    <a:pt x="102" y="110"/>
                    <a:pt x="101" y="112"/>
                    <a:pt x="101" y="112"/>
                  </a:cubicBezTo>
                  <a:cubicBezTo>
                    <a:pt x="100" y="114"/>
                    <a:pt x="98" y="115"/>
                    <a:pt x="94" y="115"/>
                  </a:cubicBezTo>
                  <a:cubicBezTo>
                    <a:pt x="73" y="115"/>
                    <a:pt x="73" y="115"/>
                    <a:pt x="73" y="115"/>
                  </a:cubicBezTo>
                  <a:cubicBezTo>
                    <a:pt x="63" y="115"/>
                    <a:pt x="52" y="113"/>
                    <a:pt x="52" y="113"/>
                  </a:cubicBezTo>
                  <a:cubicBezTo>
                    <a:pt x="36" y="109"/>
                    <a:pt x="35" y="109"/>
                    <a:pt x="34" y="108"/>
                  </a:cubicBezTo>
                  <a:cubicBezTo>
                    <a:pt x="34" y="108"/>
                    <a:pt x="31" y="108"/>
                    <a:pt x="31" y="105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2" y="49"/>
                    <a:pt x="34" y="48"/>
                  </a:cubicBezTo>
                  <a:cubicBezTo>
                    <a:pt x="34" y="48"/>
                    <a:pt x="35" y="48"/>
                    <a:pt x="35" y="48"/>
                  </a:cubicBezTo>
                  <a:cubicBezTo>
                    <a:pt x="52" y="40"/>
                    <a:pt x="58" y="25"/>
                    <a:pt x="58" y="11"/>
                  </a:cubicBezTo>
                  <a:cubicBezTo>
                    <a:pt x="58" y="10"/>
                    <a:pt x="59" y="8"/>
                    <a:pt x="62" y="8"/>
                  </a:cubicBezTo>
                  <a:cubicBezTo>
                    <a:pt x="66" y="8"/>
                    <a:pt x="73" y="16"/>
                    <a:pt x="73" y="26"/>
                  </a:cubicBezTo>
                  <a:cubicBezTo>
                    <a:pt x="73" y="35"/>
                    <a:pt x="73" y="37"/>
                    <a:pt x="69" y="46"/>
                  </a:cubicBezTo>
                  <a:cubicBezTo>
                    <a:pt x="108" y="46"/>
                    <a:pt x="107" y="47"/>
                    <a:pt x="111" y="47"/>
                  </a:cubicBezTo>
                  <a:cubicBezTo>
                    <a:pt x="115" y="49"/>
                    <a:pt x="115" y="52"/>
                    <a:pt x="115" y="53"/>
                  </a:cubicBezTo>
                  <a:cubicBezTo>
                    <a:pt x="115" y="55"/>
                    <a:pt x="115" y="54"/>
                    <a:pt x="115" y="56"/>
                  </a:cubicBezTo>
                  <a:close/>
                  <a:moveTo>
                    <a:pt x="115" y="56"/>
                  </a:moveTo>
                  <a:cubicBezTo>
                    <a:pt x="115" y="56"/>
                    <a:pt x="115" y="56"/>
                    <a:pt x="115" y="5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3" name="Freeform 100"/>
            <p:cNvSpPr>
              <a:spLocks noEditPoints="1"/>
            </p:cNvSpPr>
            <p:nvPr/>
          </p:nvSpPr>
          <p:spPr bwMode="auto">
            <a:xfrm>
              <a:off x="8818563" y="3862388"/>
              <a:ext cx="33338" cy="3175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5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6" y="7"/>
                </a:cxn>
                <a:cxn ang="0">
                  <a:pos x="4" y="5"/>
                </a:cxn>
                <a:cxn ang="0">
                  <a:pos x="6" y="4"/>
                </a:cxn>
                <a:cxn ang="0">
                  <a:pos x="8" y="5"/>
                </a:cxn>
                <a:cxn ang="0">
                  <a:pos x="6" y="7"/>
                </a:cxn>
                <a:cxn ang="0">
                  <a:pos x="6" y="7"/>
                </a:cxn>
                <a:cxn ang="0">
                  <a:pos x="6" y="7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1"/>
                    <a:pt x="6" y="11"/>
                  </a:cubicBezTo>
                  <a:cubicBezTo>
                    <a:pt x="9" y="11"/>
                    <a:pt x="11" y="9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  <a:moveTo>
                    <a:pt x="6" y="7"/>
                  </a:moveTo>
                  <a:cubicBezTo>
                    <a:pt x="5" y="7"/>
                    <a:pt x="4" y="6"/>
                    <a:pt x="4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7" y="4"/>
                    <a:pt x="8" y="4"/>
                    <a:pt x="8" y="5"/>
                  </a:cubicBezTo>
                  <a:cubicBezTo>
                    <a:pt x="8" y="6"/>
                    <a:pt x="7" y="7"/>
                    <a:pt x="6" y="7"/>
                  </a:cubicBezTo>
                  <a:close/>
                  <a:moveTo>
                    <a:pt x="6" y="7"/>
                  </a:moveTo>
                  <a:cubicBezTo>
                    <a:pt x="6" y="7"/>
                    <a:pt x="6" y="7"/>
                    <a:pt x="6" y="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4" name="Freeform 144"/>
          <p:cNvSpPr>
            <a:spLocks noEditPoints="1"/>
          </p:cNvSpPr>
          <p:nvPr/>
        </p:nvSpPr>
        <p:spPr bwMode="auto">
          <a:xfrm>
            <a:off x="7473496" y="3328090"/>
            <a:ext cx="538792" cy="527182"/>
          </a:xfrm>
          <a:custGeom>
            <a:avLst/>
            <a:gdLst/>
            <a:ahLst/>
            <a:cxnLst>
              <a:cxn ang="0">
                <a:pos x="90" y="0"/>
              </a:cxn>
              <a:cxn ang="0">
                <a:pos x="53" y="26"/>
              </a:cxn>
              <a:cxn ang="0">
                <a:pos x="53" y="26"/>
              </a:cxn>
              <a:cxn ang="0">
                <a:pos x="13" y="66"/>
              </a:cxn>
              <a:cxn ang="0">
                <a:pos x="0" y="106"/>
              </a:cxn>
              <a:cxn ang="0">
                <a:pos x="13" y="123"/>
              </a:cxn>
              <a:cxn ang="0">
                <a:pos x="50" y="114"/>
              </a:cxn>
              <a:cxn ang="0">
                <a:pos x="115" y="51"/>
              </a:cxn>
              <a:cxn ang="0">
                <a:pos x="61" y="91"/>
              </a:cxn>
              <a:cxn ang="0">
                <a:pos x="95" y="45"/>
              </a:cxn>
              <a:cxn ang="0">
                <a:pos x="91" y="64"/>
              </a:cxn>
              <a:cxn ang="0">
                <a:pos x="61" y="94"/>
              </a:cxn>
              <a:cxn ang="0">
                <a:pos x="56" y="78"/>
              </a:cxn>
              <a:cxn ang="0">
                <a:pos x="43" y="66"/>
              </a:cxn>
              <a:cxn ang="0">
                <a:pos x="88" y="34"/>
              </a:cxn>
              <a:cxn ang="0">
                <a:pos x="56" y="78"/>
              </a:cxn>
              <a:cxn ang="0">
                <a:pos x="29" y="61"/>
              </a:cxn>
              <a:cxn ang="0">
                <a:pos x="76" y="28"/>
              </a:cxn>
              <a:cxn ang="0">
                <a:pos x="16" y="115"/>
              </a:cxn>
              <a:cxn ang="0">
                <a:pos x="7" y="110"/>
              </a:cxn>
              <a:cxn ang="0">
                <a:pos x="12" y="93"/>
              </a:cxn>
              <a:cxn ang="0">
                <a:pos x="30" y="111"/>
              </a:cxn>
              <a:cxn ang="0">
                <a:pos x="34" y="110"/>
              </a:cxn>
              <a:cxn ang="0">
                <a:pos x="13" y="89"/>
              </a:cxn>
              <a:cxn ang="0">
                <a:pos x="18" y="72"/>
              </a:cxn>
              <a:cxn ang="0">
                <a:pos x="49" y="106"/>
              </a:cxn>
              <a:cxn ang="0">
                <a:pos x="34" y="110"/>
              </a:cxn>
              <a:cxn ang="0">
                <a:pos x="103" y="52"/>
              </a:cxn>
              <a:cxn ang="0">
                <a:pos x="93" y="29"/>
              </a:cxn>
              <a:cxn ang="0">
                <a:pos x="77" y="13"/>
              </a:cxn>
              <a:cxn ang="0">
                <a:pos x="107" y="16"/>
              </a:cxn>
              <a:cxn ang="0">
                <a:pos x="110" y="45"/>
              </a:cxn>
              <a:cxn ang="0">
                <a:pos x="110" y="45"/>
              </a:cxn>
            </a:cxnLst>
            <a:rect l="0" t="0" r="r" b="b"/>
            <a:pathLst>
              <a:path w="126" h="123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109" grpId="0" animBg="1"/>
      <p:bldP spid="1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208502" y="3213201"/>
            <a:ext cx="1761515" cy="17660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5867946" y="4096204"/>
            <a:ext cx="1787353" cy="1567163"/>
          </a:xfrm>
          <a:custGeom>
            <a:avLst/>
            <a:gdLst>
              <a:gd name="T0" fmla="*/ 415 w 673"/>
              <a:gd name="T1" fmla="*/ 0 h 589"/>
              <a:gd name="T2" fmla="*/ 514 w 673"/>
              <a:gd name="T3" fmla="*/ 0 h 589"/>
              <a:gd name="T4" fmla="*/ 516 w 673"/>
              <a:gd name="T5" fmla="*/ 9 h 589"/>
              <a:gd name="T6" fmla="*/ 502 w 673"/>
              <a:gd name="T7" fmla="*/ 45 h 589"/>
              <a:gd name="T8" fmla="*/ 537 w 673"/>
              <a:gd name="T9" fmla="*/ 80 h 589"/>
              <a:gd name="T10" fmla="*/ 572 w 673"/>
              <a:gd name="T11" fmla="*/ 45 h 589"/>
              <a:gd name="T12" fmla="*/ 558 w 673"/>
              <a:gd name="T13" fmla="*/ 9 h 589"/>
              <a:gd name="T14" fmla="*/ 560 w 673"/>
              <a:gd name="T15" fmla="*/ 0 h 589"/>
              <a:gd name="T16" fmla="*/ 673 w 673"/>
              <a:gd name="T17" fmla="*/ 0 h 589"/>
              <a:gd name="T18" fmla="*/ 528 w 673"/>
              <a:gd name="T19" fmla="*/ 387 h 589"/>
              <a:gd name="T20" fmla="*/ 534 w 673"/>
              <a:gd name="T21" fmla="*/ 399 h 589"/>
              <a:gd name="T22" fmla="*/ 570 w 673"/>
              <a:gd name="T23" fmla="*/ 415 h 589"/>
              <a:gd name="T24" fmla="*/ 570 w 673"/>
              <a:gd name="T25" fmla="*/ 464 h 589"/>
              <a:gd name="T26" fmla="*/ 521 w 673"/>
              <a:gd name="T27" fmla="*/ 464 h 589"/>
              <a:gd name="T28" fmla="*/ 505 w 673"/>
              <a:gd name="T29" fmla="*/ 429 h 589"/>
              <a:gd name="T30" fmla="*/ 494 w 673"/>
              <a:gd name="T31" fmla="*/ 423 h 589"/>
              <a:gd name="T32" fmla="*/ 84 w 673"/>
              <a:gd name="T33" fmla="*/ 589 h 589"/>
              <a:gd name="T34" fmla="*/ 84 w 673"/>
              <a:gd name="T35" fmla="*/ 480 h 589"/>
              <a:gd name="T36" fmla="*/ 71 w 673"/>
              <a:gd name="T37" fmla="*/ 475 h 589"/>
              <a:gd name="T38" fmla="*/ 35 w 673"/>
              <a:gd name="T39" fmla="*/ 489 h 589"/>
              <a:gd name="T40" fmla="*/ 0 w 673"/>
              <a:gd name="T41" fmla="*/ 455 h 589"/>
              <a:gd name="T42" fmla="*/ 35 w 673"/>
              <a:gd name="T43" fmla="*/ 420 h 589"/>
              <a:gd name="T44" fmla="*/ 71 w 673"/>
              <a:gd name="T45" fmla="*/ 434 h 589"/>
              <a:gd name="T46" fmla="*/ 84 w 673"/>
              <a:gd name="T47" fmla="*/ 430 h 589"/>
              <a:gd name="T48" fmla="*/ 84 w 673"/>
              <a:gd name="T49" fmla="*/ 332 h 589"/>
              <a:gd name="T50" fmla="*/ 309 w 673"/>
              <a:gd name="T51" fmla="*/ 243 h 589"/>
              <a:gd name="T52" fmla="*/ 304 w 673"/>
              <a:gd name="T53" fmla="*/ 234 h 589"/>
              <a:gd name="T54" fmla="*/ 268 w 673"/>
              <a:gd name="T55" fmla="*/ 219 h 589"/>
              <a:gd name="T56" fmla="*/ 268 w 673"/>
              <a:gd name="T57" fmla="*/ 169 h 589"/>
              <a:gd name="T58" fmla="*/ 318 w 673"/>
              <a:gd name="T59" fmla="*/ 169 h 589"/>
              <a:gd name="T60" fmla="*/ 333 w 673"/>
              <a:gd name="T61" fmla="*/ 205 h 589"/>
              <a:gd name="T62" fmla="*/ 341 w 673"/>
              <a:gd name="T63" fmla="*/ 210 h 589"/>
              <a:gd name="T64" fmla="*/ 415 w 673"/>
              <a:gd name="T65" fmla="*/ 0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3" h="589">
                <a:moveTo>
                  <a:pt x="415" y="0"/>
                </a:moveTo>
                <a:cubicBezTo>
                  <a:pt x="514" y="0"/>
                  <a:pt x="514" y="0"/>
                  <a:pt x="514" y="0"/>
                </a:cubicBezTo>
                <a:cubicBezTo>
                  <a:pt x="516" y="3"/>
                  <a:pt x="516" y="5"/>
                  <a:pt x="516" y="9"/>
                </a:cubicBezTo>
                <a:cubicBezTo>
                  <a:pt x="516" y="20"/>
                  <a:pt x="502" y="26"/>
                  <a:pt x="502" y="45"/>
                </a:cubicBezTo>
                <a:cubicBezTo>
                  <a:pt x="502" y="64"/>
                  <a:pt x="518" y="80"/>
                  <a:pt x="537" y="80"/>
                </a:cubicBezTo>
                <a:cubicBezTo>
                  <a:pt x="556" y="80"/>
                  <a:pt x="572" y="64"/>
                  <a:pt x="572" y="45"/>
                </a:cubicBezTo>
                <a:cubicBezTo>
                  <a:pt x="572" y="25"/>
                  <a:pt x="558" y="22"/>
                  <a:pt x="558" y="9"/>
                </a:cubicBezTo>
                <a:cubicBezTo>
                  <a:pt x="558" y="5"/>
                  <a:pt x="558" y="3"/>
                  <a:pt x="560" y="0"/>
                </a:cubicBezTo>
                <a:cubicBezTo>
                  <a:pt x="673" y="0"/>
                  <a:pt x="673" y="0"/>
                  <a:pt x="673" y="0"/>
                </a:cubicBezTo>
                <a:cubicBezTo>
                  <a:pt x="673" y="148"/>
                  <a:pt x="619" y="283"/>
                  <a:pt x="528" y="387"/>
                </a:cubicBezTo>
                <a:cubicBezTo>
                  <a:pt x="529" y="391"/>
                  <a:pt x="531" y="396"/>
                  <a:pt x="534" y="399"/>
                </a:cubicBezTo>
                <a:cubicBezTo>
                  <a:pt x="542" y="407"/>
                  <a:pt x="557" y="402"/>
                  <a:pt x="570" y="415"/>
                </a:cubicBezTo>
                <a:cubicBezTo>
                  <a:pt x="583" y="429"/>
                  <a:pt x="583" y="451"/>
                  <a:pt x="570" y="464"/>
                </a:cubicBezTo>
                <a:cubicBezTo>
                  <a:pt x="556" y="478"/>
                  <a:pt x="534" y="478"/>
                  <a:pt x="521" y="464"/>
                </a:cubicBezTo>
                <a:cubicBezTo>
                  <a:pt x="506" y="450"/>
                  <a:pt x="515" y="438"/>
                  <a:pt x="505" y="429"/>
                </a:cubicBezTo>
                <a:cubicBezTo>
                  <a:pt x="502" y="426"/>
                  <a:pt x="498" y="424"/>
                  <a:pt x="494" y="423"/>
                </a:cubicBezTo>
                <a:cubicBezTo>
                  <a:pt x="388" y="526"/>
                  <a:pt x="243" y="589"/>
                  <a:pt x="84" y="589"/>
                </a:cubicBezTo>
                <a:cubicBezTo>
                  <a:pt x="84" y="480"/>
                  <a:pt x="84" y="480"/>
                  <a:pt x="84" y="480"/>
                </a:cubicBezTo>
                <a:cubicBezTo>
                  <a:pt x="80" y="477"/>
                  <a:pt x="76" y="475"/>
                  <a:pt x="71" y="475"/>
                </a:cubicBezTo>
                <a:cubicBezTo>
                  <a:pt x="60" y="475"/>
                  <a:pt x="53" y="489"/>
                  <a:pt x="35" y="489"/>
                </a:cubicBezTo>
                <a:cubicBezTo>
                  <a:pt x="16" y="489"/>
                  <a:pt x="0" y="474"/>
                  <a:pt x="0" y="455"/>
                </a:cubicBezTo>
                <a:cubicBezTo>
                  <a:pt x="0" y="435"/>
                  <a:pt x="16" y="420"/>
                  <a:pt x="35" y="420"/>
                </a:cubicBezTo>
                <a:cubicBezTo>
                  <a:pt x="55" y="420"/>
                  <a:pt x="57" y="434"/>
                  <a:pt x="71" y="434"/>
                </a:cubicBezTo>
                <a:cubicBezTo>
                  <a:pt x="76" y="434"/>
                  <a:pt x="80" y="432"/>
                  <a:pt x="84" y="430"/>
                </a:cubicBezTo>
                <a:cubicBezTo>
                  <a:pt x="84" y="332"/>
                  <a:pt x="84" y="332"/>
                  <a:pt x="84" y="332"/>
                </a:cubicBezTo>
                <a:cubicBezTo>
                  <a:pt x="171" y="332"/>
                  <a:pt x="250" y="298"/>
                  <a:pt x="309" y="243"/>
                </a:cubicBezTo>
                <a:cubicBezTo>
                  <a:pt x="308" y="240"/>
                  <a:pt x="307" y="237"/>
                  <a:pt x="304" y="234"/>
                </a:cubicBezTo>
                <a:cubicBezTo>
                  <a:pt x="296" y="226"/>
                  <a:pt x="281" y="231"/>
                  <a:pt x="268" y="219"/>
                </a:cubicBezTo>
                <a:cubicBezTo>
                  <a:pt x="255" y="205"/>
                  <a:pt x="255" y="183"/>
                  <a:pt x="268" y="169"/>
                </a:cubicBezTo>
                <a:cubicBezTo>
                  <a:pt x="282" y="156"/>
                  <a:pt x="304" y="156"/>
                  <a:pt x="318" y="169"/>
                </a:cubicBezTo>
                <a:cubicBezTo>
                  <a:pt x="332" y="184"/>
                  <a:pt x="323" y="195"/>
                  <a:pt x="333" y="205"/>
                </a:cubicBezTo>
                <a:cubicBezTo>
                  <a:pt x="335" y="207"/>
                  <a:pt x="338" y="209"/>
                  <a:pt x="341" y="210"/>
                </a:cubicBezTo>
                <a:cubicBezTo>
                  <a:pt x="387" y="152"/>
                  <a:pt x="415" y="79"/>
                  <a:pt x="41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523219" y="3878262"/>
            <a:ext cx="1567164" cy="1785106"/>
          </a:xfrm>
          <a:custGeom>
            <a:avLst/>
            <a:gdLst>
              <a:gd name="T0" fmla="*/ 590 w 590"/>
              <a:gd name="T1" fmla="*/ 414 h 671"/>
              <a:gd name="T2" fmla="*/ 590 w 590"/>
              <a:gd name="T3" fmla="*/ 512 h 671"/>
              <a:gd name="T4" fmla="*/ 577 w 590"/>
              <a:gd name="T5" fmla="*/ 516 h 671"/>
              <a:gd name="T6" fmla="*/ 541 w 590"/>
              <a:gd name="T7" fmla="*/ 502 h 671"/>
              <a:gd name="T8" fmla="*/ 506 w 590"/>
              <a:gd name="T9" fmla="*/ 537 h 671"/>
              <a:gd name="T10" fmla="*/ 541 w 590"/>
              <a:gd name="T11" fmla="*/ 571 h 671"/>
              <a:gd name="T12" fmla="*/ 577 w 590"/>
              <a:gd name="T13" fmla="*/ 557 h 671"/>
              <a:gd name="T14" fmla="*/ 590 w 590"/>
              <a:gd name="T15" fmla="*/ 562 h 671"/>
              <a:gd name="T16" fmla="*/ 590 w 590"/>
              <a:gd name="T17" fmla="*/ 671 h 671"/>
              <a:gd name="T18" fmla="*/ 180 w 590"/>
              <a:gd name="T19" fmla="*/ 506 h 671"/>
              <a:gd name="T20" fmla="*/ 172 w 590"/>
              <a:gd name="T21" fmla="*/ 511 h 671"/>
              <a:gd name="T22" fmla="*/ 156 w 590"/>
              <a:gd name="T23" fmla="*/ 546 h 671"/>
              <a:gd name="T24" fmla="*/ 107 w 590"/>
              <a:gd name="T25" fmla="*/ 546 h 671"/>
              <a:gd name="T26" fmla="*/ 107 w 590"/>
              <a:gd name="T27" fmla="*/ 497 h 671"/>
              <a:gd name="T28" fmla="*/ 142 w 590"/>
              <a:gd name="T29" fmla="*/ 481 h 671"/>
              <a:gd name="T30" fmla="*/ 148 w 590"/>
              <a:gd name="T31" fmla="*/ 472 h 671"/>
              <a:gd name="T32" fmla="*/ 0 w 590"/>
              <a:gd name="T33" fmla="*/ 82 h 671"/>
              <a:gd name="T34" fmla="*/ 109 w 590"/>
              <a:gd name="T35" fmla="*/ 82 h 671"/>
              <a:gd name="T36" fmla="*/ 113 w 590"/>
              <a:gd name="T37" fmla="*/ 71 h 671"/>
              <a:gd name="T38" fmla="*/ 99 w 590"/>
              <a:gd name="T39" fmla="*/ 35 h 671"/>
              <a:gd name="T40" fmla="*/ 133 w 590"/>
              <a:gd name="T41" fmla="*/ 0 h 671"/>
              <a:gd name="T42" fmla="*/ 168 w 590"/>
              <a:gd name="T43" fmla="*/ 35 h 671"/>
              <a:gd name="T44" fmla="*/ 154 w 590"/>
              <a:gd name="T45" fmla="*/ 71 h 671"/>
              <a:gd name="T46" fmla="*/ 157 w 590"/>
              <a:gd name="T47" fmla="*/ 82 h 671"/>
              <a:gd name="T48" fmla="*/ 258 w 590"/>
              <a:gd name="T49" fmla="*/ 82 h 671"/>
              <a:gd name="T50" fmla="*/ 333 w 590"/>
              <a:gd name="T51" fmla="*/ 292 h 671"/>
              <a:gd name="T52" fmla="*/ 340 w 590"/>
              <a:gd name="T53" fmla="*/ 287 h 671"/>
              <a:gd name="T54" fmla="*/ 356 w 590"/>
              <a:gd name="T55" fmla="*/ 251 h 671"/>
              <a:gd name="T56" fmla="*/ 405 w 590"/>
              <a:gd name="T57" fmla="*/ 251 h 671"/>
              <a:gd name="T58" fmla="*/ 405 w 590"/>
              <a:gd name="T59" fmla="*/ 301 h 671"/>
              <a:gd name="T60" fmla="*/ 369 w 590"/>
              <a:gd name="T61" fmla="*/ 316 h 671"/>
              <a:gd name="T62" fmla="*/ 364 w 590"/>
              <a:gd name="T63" fmla="*/ 325 h 671"/>
              <a:gd name="T64" fmla="*/ 590 w 590"/>
              <a:gd name="T65" fmla="*/ 414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0" h="671">
                <a:moveTo>
                  <a:pt x="590" y="414"/>
                </a:moveTo>
                <a:cubicBezTo>
                  <a:pt x="590" y="512"/>
                  <a:pt x="590" y="512"/>
                  <a:pt x="590" y="512"/>
                </a:cubicBezTo>
                <a:cubicBezTo>
                  <a:pt x="586" y="514"/>
                  <a:pt x="582" y="516"/>
                  <a:pt x="577" y="516"/>
                </a:cubicBezTo>
                <a:cubicBezTo>
                  <a:pt x="563" y="516"/>
                  <a:pt x="561" y="502"/>
                  <a:pt x="541" y="502"/>
                </a:cubicBezTo>
                <a:cubicBezTo>
                  <a:pt x="522" y="502"/>
                  <a:pt x="506" y="517"/>
                  <a:pt x="506" y="537"/>
                </a:cubicBezTo>
                <a:cubicBezTo>
                  <a:pt x="506" y="556"/>
                  <a:pt x="522" y="571"/>
                  <a:pt x="541" y="571"/>
                </a:cubicBezTo>
                <a:cubicBezTo>
                  <a:pt x="559" y="571"/>
                  <a:pt x="566" y="557"/>
                  <a:pt x="577" y="557"/>
                </a:cubicBezTo>
                <a:cubicBezTo>
                  <a:pt x="582" y="557"/>
                  <a:pt x="586" y="559"/>
                  <a:pt x="590" y="562"/>
                </a:cubicBezTo>
                <a:cubicBezTo>
                  <a:pt x="590" y="671"/>
                  <a:pt x="590" y="671"/>
                  <a:pt x="590" y="671"/>
                </a:cubicBezTo>
                <a:cubicBezTo>
                  <a:pt x="430" y="671"/>
                  <a:pt x="286" y="608"/>
                  <a:pt x="180" y="506"/>
                </a:cubicBezTo>
                <a:cubicBezTo>
                  <a:pt x="177" y="507"/>
                  <a:pt x="174" y="508"/>
                  <a:pt x="172" y="511"/>
                </a:cubicBezTo>
                <a:cubicBezTo>
                  <a:pt x="162" y="520"/>
                  <a:pt x="170" y="532"/>
                  <a:pt x="156" y="546"/>
                </a:cubicBezTo>
                <a:cubicBezTo>
                  <a:pt x="142" y="560"/>
                  <a:pt x="120" y="560"/>
                  <a:pt x="107" y="546"/>
                </a:cubicBezTo>
                <a:cubicBezTo>
                  <a:pt x="93" y="533"/>
                  <a:pt x="93" y="511"/>
                  <a:pt x="107" y="497"/>
                </a:cubicBezTo>
                <a:cubicBezTo>
                  <a:pt x="120" y="484"/>
                  <a:pt x="134" y="489"/>
                  <a:pt x="142" y="481"/>
                </a:cubicBezTo>
                <a:cubicBezTo>
                  <a:pt x="145" y="479"/>
                  <a:pt x="147" y="475"/>
                  <a:pt x="148" y="472"/>
                </a:cubicBezTo>
                <a:cubicBezTo>
                  <a:pt x="56" y="368"/>
                  <a:pt x="0" y="231"/>
                  <a:pt x="0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11" y="79"/>
                  <a:pt x="113" y="75"/>
                  <a:pt x="113" y="71"/>
                </a:cubicBezTo>
                <a:cubicBezTo>
                  <a:pt x="113" y="60"/>
                  <a:pt x="99" y="53"/>
                  <a:pt x="99" y="35"/>
                </a:cubicBezTo>
                <a:cubicBezTo>
                  <a:pt x="99" y="16"/>
                  <a:pt x="114" y="0"/>
                  <a:pt x="133" y="0"/>
                </a:cubicBezTo>
                <a:cubicBezTo>
                  <a:pt x="153" y="0"/>
                  <a:pt x="168" y="16"/>
                  <a:pt x="168" y="35"/>
                </a:cubicBezTo>
                <a:cubicBezTo>
                  <a:pt x="168" y="55"/>
                  <a:pt x="154" y="57"/>
                  <a:pt x="154" y="71"/>
                </a:cubicBezTo>
                <a:cubicBezTo>
                  <a:pt x="154" y="75"/>
                  <a:pt x="155" y="79"/>
                  <a:pt x="157" y="82"/>
                </a:cubicBezTo>
                <a:cubicBezTo>
                  <a:pt x="258" y="82"/>
                  <a:pt x="258" y="82"/>
                  <a:pt x="258" y="82"/>
                </a:cubicBezTo>
                <a:cubicBezTo>
                  <a:pt x="258" y="161"/>
                  <a:pt x="286" y="234"/>
                  <a:pt x="333" y="292"/>
                </a:cubicBezTo>
                <a:cubicBezTo>
                  <a:pt x="335" y="291"/>
                  <a:pt x="338" y="289"/>
                  <a:pt x="340" y="287"/>
                </a:cubicBezTo>
                <a:cubicBezTo>
                  <a:pt x="350" y="277"/>
                  <a:pt x="341" y="266"/>
                  <a:pt x="356" y="251"/>
                </a:cubicBezTo>
                <a:cubicBezTo>
                  <a:pt x="369" y="238"/>
                  <a:pt x="391" y="238"/>
                  <a:pt x="405" y="251"/>
                </a:cubicBezTo>
                <a:cubicBezTo>
                  <a:pt x="418" y="265"/>
                  <a:pt x="418" y="287"/>
                  <a:pt x="405" y="301"/>
                </a:cubicBezTo>
                <a:cubicBezTo>
                  <a:pt x="392" y="313"/>
                  <a:pt x="377" y="308"/>
                  <a:pt x="369" y="316"/>
                </a:cubicBezTo>
                <a:cubicBezTo>
                  <a:pt x="367" y="319"/>
                  <a:pt x="365" y="322"/>
                  <a:pt x="364" y="325"/>
                </a:cubicBezTo>
                <a:cubicBezTo>
                  <a:pt x="423" y="380"/>
                  <a:pt x="503" y="414"/>
                  <a:pt x="590" y="4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090383" y="2527918"/>
            <a:ext cx="1564917" cy="1781735"/>
          </a:xfrm>
          <a:custGeom>
            <a:avLst/>
            <a:gdLst>
              <a:gd name="T0" fmla="*/ 0 w 589"/>
              <a:gd name="T1" fmla="*/ 258 h 670"/>
              <a:gd name="T2" fmla="*/ 0 w 589"/>
              <a:gd name="T3" fmla="*/ 153 h 670"/>
              <a:gd name="T4" fmla="*/ 13 w 589"/>
              <a:gd name="T5" fmla="*/ 148 h 670"/>
              <a:gd name="T6" fmla="*/ 49 w 589"/>
              <a:gd name="T7" fmla="*/ 162 h 670"/>
              <a:gd name="T8" fmla="*/ 84 w 589"/>
              <a:gd name="T9" fmla="*/ 127 h 670"/>
              <a:gd name="T10" fmla="*/ 49 w 589"/>
              <a:gd name="T11" fmla="*/ 92 h 670"/>
              <a:gd name="T12" fmla="*/ 13 w 589"/>
              <a:gd name="T13" fmla="*/ 107 h 670"/>
              <a:gd name="T14" fmla="*/ 0 w 589"/>
              <a:gd name="T15" fmla="*/ 102 h 670"/>
              <a:gd name="T16" fmla="*/ 0 w 589"/>
              <a:gd name="T17" fmla="*/ 0 h 670"/>
              <a:gd name="T18" fmla="*/ 409 w 589"/>
              <a:gd name="T19" fmla="*/ 166 h 670"/>
              <a:gd name="T20" fmla="*/ 421 w 589"/>
              <a:gd name="T21" fmla="*/ 160 h 670"/>
              <a:gd name="T22" fmla="*/ 437 w 589"/>
              <a:gd name="T23" fmla="*/ 125 h 670"/>
              <a:gd name="T24" fmla="*/ 486 w 589"/>
              <a:gd name="T25" fmla="*/ 125 h 670"/>
              <a:gd name="T26" fmla="*/ 486 w 589"/>
              <a:gd name="T27" fmla="*/ 174 h 670"/>
              <a:gd name="T28" fmla="*/ 450 w 589"/>
              <a:gd name="T29" fmla="*/ 190 h 670"/>
              <a:gd name="T30" fmla="*/ 444 w 589"/>
              <a:gd name="T31" fmla="*/ 203 h 670"/>
              <a:gd name="T32" fmla="*/ 589 w 589"/>
              <a:gd name="T33" fmla="*/ 590 h 670"/>
              <a:gd name="T34" fmla="*/ 476 w 589"/>
              <a:gd name="T35" fmla="*/ 590 h 670"/>
              <a:gd name="T36" fmla="*/ 474 w 589"/>
              <a:gd name="T37" fmla="*/ 599 h 670"/>
              <a:gd name="T38" fmla="*/ 488 w 589"/>
              <a:gd name="T39" fmla="*/ 635 h 670"/>
              <a:gd name="T40" fmla="*/ 453 w 589"/>
              <a:gd name="T41" fmla="*/ 670 h 670"/>
              <a:gd name="T42" fmla="*/ 418 w 589"/>
              <a:gd name="T43" fmla="*/ 635 h 670"/>
              <a:gd name="T44" fmla="*/ 432 w 589"/>
              <a:gd name="T45" fmla="*/ 599 h 670"/>
              <a:gd name="T46" fmla="*/ 430 w 589"/>
              <a:gd name="T47" fmla="*/ 590 h 670"/>
              <a:gd name="T48" fmla="*/ 331 w 589"/>
              <a:gd name="T49" fmla="*/ 590 h 670"/>
              <a:gd name="T50" fmla="*/ 256 w 589"/>
              <a:gd name="T51" fmla="*/ 379 h 670"/>
              <a:gd name="T52" fmla="*/ 249 w 589"/>
              <a:gd name="T53" fmla="*/ 383 h 670"/>
              <a:gd name="T54" fmla="*/ 234 w 589"/>
              <a:gd name="T55" fmla="*/ 419 h 670"/>
              <a:gd name="T56" fmla="*/ 184 w 589"/>
              <a:gd name="T57" fmla="*/ 419 h 670"/>
              <a:gd name="T58" fmla="*/ 184 w 589"/>
              <a:gd name="T59" fmla="*/ 370 h 670"/>
              <a:gd name="T60" fmla="*/ 220 w 589"/>
              <a:gd name="T61" fmla="*/ 354 h 670"/>
              <a:gd name="T62" fmla="*/ 225 w 589"/>
              <a:gd name="T63" fmla="*/ 346 h 670"/>
              <a:gd name="T64" fmla="*/ 0 w 589"/>
              <a:gd name="T65" fmla="*/ 258 h 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9" h="670">
                <a:moveTo>
                  <a:pt x="0" y="258"/>
                </a:moveTo>
                <a:cubicBezTo>
                  <a:pt x="0" y="153"/>
                  <a:pt x="0" y="153"/>
                  <a:pt x="0" y="153"/>
                </a:cubicBezTo>
                <a:cubicBezTo>
                  <a:pt x="3" y="150"/>
                  <a:pt x="8" y="148"/>
                  <a:pt x="13" y="148"/>
                </a:cubicBezTo>
                <a:cubicBezTo>
                  <a:pt x="24" y="148"/>
                  <a:pt x="31" y="162"/>
                  <a:pt x="49" y="162"/>
                </a:cubicBezTo>
                <a:cubicBezTo>
                  <a:pt x="68" y="162"/>
                  <a:pt x="84" y="146"/>
                  <a:pt x="84" y="127"/>
                </a:cubicBezTo>
                <a:cubicBezTo>
                  <a:pt x="84" y="108"/>
                  <a:pt x="68" y="92"/>
                  <a:pt x="49" y="92"/>
                </a:cubicBezTo>
                <a:cubicBezTo>
                  <a:pt x="29" y="92"/>
                  <a:pt x="27" y="107"/>
                  <a:pt x="13" y="107"/>
                </a:cubicBezTo>
                <a:cubicBezTo>
                  <a:pt x="8" y="107"/>
                  <a:pt x="3" y="105"/>
                  <a:pt x="0" y="102"/>
                </a:cubicBezTo>
                <a:cubicBezTo>
                  <a:pt x="0" y="0"/>
                  <a:pt x="0" y="0"/>
                  <a:pt x="0" y="0"/>
                </a:cubicBezTo>
                <a:cubicBezTo>
                  <a:pt x="159" y="0"/>
                  <a:pt x="303" y="63"/>
                  <a:pt x="409" y="166"/>
                </a:cubicBezTo>
                <a:cubicBezTo>
                  <a:pt x="414" y="166"/>
                  <a:pt x="418" y="164"/>
                  <a:pt x="421" y="160"/>
                </a:cubicBezTo>
                <a:cubicBezTo>
                  <a:pt x="431" y="151"/>
                  <a:pt x="422" y="139"/>
                  <a:pt x="437" y="125"/>
                </a:cubicBezTo>
                <a:cubicBezTo>
                  <a:pt x="450" y="111"/>
                  <a:pt x="472" y="111"/>
                  <a:pt x="486" y="125"/>
                </a:cubicBezTo>
                <a:cubicBezTo>
                  <a:pt x="499" y="138"/>
                  <a:pt x="499" y="160"/>
                  <a:pt x="486" y="174"/>
                </a:cubicBezTo>
                <a:cubicBezTo>
                  <a:pt x="473" y="187"/>
                  <a:pt x="458" y="182"/>
                  <a:pt x="450" y="190"/>
                </a:cubicBezTo>
                <a:cubicBezTo>
                  <a:pt x="446" y="193"/>
                  <a:pt x="445" y="198"/>
                  <a:pt x="444" y="203"/>
                </a:cubicBezTo>
                <a:cubicBezTo>
                  <a:pt x="535" y="306"/>
                  <a:pt x="589" y="442"/>
                  <a:pt x="589" y="590"/>
                </a:cubicBezTo>
                <a:cubicBezTo>
                  <a:pt x="476" y="590"/>
                  <a:pt x="476" y="590"/>
                  <a:pt x="476" y="590"/>
                </a:cubicBezTo>
                <a:cubicBezTo>
                  <a:pt x="474" y="593"/>
                  <a:pt x="474" y="595"/>
                  <a:pt x="474" y="599"/>
                </a:cubicBezTo>
                <a:cubicBezTo>
                  <a:pt x="474" y="612"/>
                  <a:pt x="488" y="615"/>
                  <a:pt x="488" y="635"/>
                </a:cubicBezTo>
                <a:cubicBezTo>
                  <a:pt x="488" y="654"/>
                  <a:pt x="472" y="670"/>
                  <a:pt x="453" y="670"/>
                </a:cubicBezTo>
                <a:cubicBezTo>
                  <a:pt x="434" y="670"/>
                  <a:pt x="418" y="654"/>
                  <a:pt x="418" y="635"/>
                </a:cubicBezTo>
                <a:cubicBezTo>
                  <a:pt x="418" y="616"/>
                  <a:pt x="432" y="610"/>
                  <a:pt x="432" y="599"/>
                </a:cubicBezTo>
                <a:cubicBezTo>
                  <a:pt x="432" y="595"/>
                  <a:pt x="432" y="593"/>
                  <a:pt x="430" y="590"/>
                </a:cubicBezTo>
                <a:cubicBezTo>
                  <a:pt x="331" y="590"/>
                  <a:pt x="331" y="590"/>
                  <a:pt x="331" y="590"/>
                </a:cubicBezTo>
                <a:cubicBezTo>
                  <a:pt x="331" y="510"/>
                  <a:pt x="303" y="436"/>
                  <a:pt x="256" y="379"/>
                </a:cubicBezTo>
                <a:cubicBezTo>
                  <a:pt x="253" y="380"/>
                  <a:pt x="251" y="381"/>
                  <a:pt x="249" y="383"/>
                </a:cubicBezTo>
                <a:cubicBezTo>
                  <a:pt x="239" y="393"/>
                  <a:pt x="248" y="405"/>
                  <a:pt x="234" y="419"/>
                </a:cubicBezTo>
                <a:cubicBezTo>
                  <a:pt x="220" y="432"/>
                  <a:pt x="198" y="432"/>
                  <a:pt x="184" y="419"/>
                </a:cubicBezTo>
                <a:cubicBezTo>
                  <a:pt x="171" y="405"/>
                  <a:pt x="171" y="383"/>
                  <a:pt x="184" y="370"/>
                </a:cubicBezTo>
                <a:cubicBezTo>
                  <a:pt x="197" y="357"/>
                  <a:pt x="212" y="362"/>
                  <a:pt x="220" y="354"/>
                </a:cubicBezTo>
                <a:cubicBezTo>
                  <a:pt x="222" y="352"/>
                  <a:pt x="224" y="349"/>
                  <a:pt x="225" y="346"/>
                </a:cubicBezTo>
                <a:cubicBezTo>
                  <a:pt x="166" y="292"/>
                  <a:pt x="87" y="258"/>
                  <a:pt x="0" y="25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4523219" y="2527918"/>
            <a:ext cx="1790723" cy="1568287"/>
          </a:xfrm>
          <a:custGeom>
            <a:avLst/>
            <a:gdLst>
              <a:gd name="T0" fmla="*/ 148 w 674"/>
              <a:gd name="T1" fmla="*/ 200 h 590"/>
              <a:gd name="T2" fmla="*/ 142 w 674"/>
              <a:gd name="T3" fmla="*/ 190 h 590"/>
              <a:gd name="T4" fmla="*/ 107 w 674"/>
              <a:gd name="T5" fmla="*/ 174 h 590"/>
              <a:gd name="T6" fmla="*/ 107 w 674"/>
              <a:gd name="T7" fmla="*/ 125 h 590"/>
              <a:gd name="T8" fmla="*/ 156 w 674"/>
              <a:gd name="T9" fmla="*/ 125 h 590"/>
              <a:gd name="T10" fmla="*/ 172 w 674"/>
              <a:gd name="T11" fmla="*/ 160 h 590"/>
              <a:gd name="T12" fmla="*/ 181 w 674"/>
              <a:gd name="T13" fmla="*/ 166 h 590"/>
              <a:gd name="T14" fmla="*/ 590 w 674"/>
              <a:gd name="T15" fmla="*/ 0 h 590"/>
              <a:gd name="T16" fmla="*/ 590 w 674"/>
              <a:gd name="T17" fmla="*/ 102 h 590"/>
              <a:gd name="T18" fmla="*/ 603 w 674"/>
              <a:gd name="T19" fmla="*/ 107 h 590"/>
              <a:gd name="T20" fmla="*/ 639 w 674"/>
              <a:gd name="T21" fmla="*/ 92 h 590"/>
              <a:gd name="T22" fmla="*/ 674 w 674"/>
              <a:gd name="T23" fmla="*/ 127 h 590"/>
              <a:gd name="T24" fmla="*/ 639 w 674"/>
              <a:gd name="T25" fmla="*/ 162 h 590"/>
              <a:gd name="T26" fmla="*/ 603 w 674"/>
              <a:gd name="T27" fmla="*/ 148 h 590"/>
              <a:gd name="T28" fmla="*/ 590 w 674"/>
              <a:gd name="T29" fmla="*/ 153 h 590"/>
              <a:gd name="T30" fmla="*/ 590 w 674"/>
              <a:gd name="T31" fmla="*/ 258 h 590"/>
              <a:gd name="T32" fmla="*/ 365 w 674"/>
              <a:gd name="T33" fmla="*/ 346 h 590"/>
              <a:gd name="T34" fmla="*/ 369 w 674"/>
              <a:gd name="T35" fmla="*/ 354 h 590"/>
              <a:gd name="T36" fmla="*/ 405 w 674"/>
              <a:gd name="T37" fmla="*/ 370 h 590"/>
              <a:gd name="T38" fmla="*/ 405 w 674"/>
              <a:gd name="T39" fmla="*/ 419 h 590"/>
              <a:gd name="T40" fmla="*/ 356 w 674"/>
              <a:gd name="T41" fmla="*/ 419 h 590"/>
              <a:gd name="T42" fmla="*/ 340 w 674"/>
              <a:gd name="T43" fmla="*/ 383 h 590"/>
              <a:gd name="T44" fmla="*/ 334 w 674"/>
              <a:gd name="T45" fmla="*/ 379 h 590"/>
              <a:gd name="T46" fmla="*/ 258 w 674"/>
              <a:gd name="T47" fmla="*/ 590 h 590"/>
              <a:gd name="T48" fmla="*/ 157 w 674"/>
              <a:gd name="T49" fmla="*/ 590 h 590"/>
              <a:gd name="T50" fmla="*/ 154 w 674"/>
              <a:gd name="T51" fmla="*/ 579 h 590"/>
              <a:gd name="T52" fmla="*/ 168 w 674"/>
              <a:gd name="T53" fmla="*/ 543 h 590"/>
              <a:gd name="T54" fmla="*/ 133 w 674"/>
              <a:gd name="T55" fmla="*/ 508 h 590"/>
              <a:gd name="T56" fmla="*/ 99 w 674"/>
              <a:gd name="T57" fmla="*/ 543 h 590"/>
              <a:gd name="T58" fmla="*/ 113 w 674"/>
              <a:gd name="T59" fmla="*/ 579 h 590"/>
              <a:gd name="T60" fmla="*/ 109 w 674"/>
              <a:gd name="T61" fmla="*/ 590 h 590"/>
              <a:gd name="T62" fmla="*/ 0 w 674"/>
              <a:gd name="T63" fmla="*/ 590 h 590"/>
              <a:gd name="T64" fmla="*/ 148 w 674"/>
              <a:gd name="T65" fmla="*/ 20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4" h="590">
                <a:moveTo>
                  <a:pt x="148" y="200"/>
                </a:moveTo>
                <a:cubicBezTo>
                  <a:pt x="147" y="196"/>
                  <a:pt x="145" y="193"/>
                  <a:pt x="142" y="190"/>
                </a:cubicBezTo>
                <a:cubicBezTo>
                  <a:pt x="134" y="182"/>
                  <a:pt x="120" y="187"/>
                  <a:pt x="107" y="174"/>
                </a:cubicBezTo>
                <a:cubicBezTo>
                  <a:pt x="93" y="160"/>
                  <a:pt x="93" y="138"/>
                  <a:pt x="107" y="125"/>
                </a:cubicBezTo>
                <a:cubicBezTo>
                  <a:pt x="120" y="111"/>
                  <a:pt x="142" y="111"/>
                  <a:pt x="156" y="125"/>
                </a:cubicBezTo>
                <a:cubicBezTo>
                  <a:pt x="170" y="139"/>
                  <a:pt x="162" y="151"/>
                  <a:pt x="172" y="160"/>
                </a:cubicBezTo>
                <a:cubicBezTo>
                  <a:pt x="174" y="163"/>
                  <a:pt x="177" y="165"/>
                  <a:pt x="181" y="166"/>
                </a:cubicBezTo>
                <a:cubicBezTo>
                  <a:pt x="287" y="63"/>
                  <a:pt x="431" y="0"/>
                  <a:pt x="590" y="0"/>
                </a:cubicBezTo>
                <a:cubicBezTo>
                  <a:pt x="590" y="102"/>
                  <a:pt x="590" y="102"/>
                  <a:pt x="590" y="102"/>
                </a:cubicBezTo>
                <a:cubicBezTo>
                  <a:pt x="593" y="105"/>
                  <a:pt x="598" y="107"/>
                  <a:pt x="603" y="107"/>
                </a:cubicBezTo>
                <a:cubicBezTo>
                  <a:pt x="617" y="107"/>
                  <a:pt x="619" y="92"/>
                  <a:pt x="639" y="92"/>
                </a:cubicBezTo>
                <a:cubicBezTo>
                  <a:pt x="658" y="92"/>
                  <a:pt x="674" y="108"/>
                  <a:pt x="674" y="127"/>
                </a:cubicBezTo>
                <a:cubicBezTo>
                  <a:pt x="674" y="146"/>
                  <a:pt x="658" y="162"/>
                  <a:pt x="639" y="162"/>
                </a:cubicBezTo>
                <a:cubicBezTo>
                  <a:pt x="621" y="162"/>
                  <a:pt x="614" y="148"/>
                  <a:pt x="603" y="148"/>
                </a:cubicBezTo>
                <a:cubicBezTo>
                  <a:pt x="598" y="148"/>
                  <a:pt x="593" y="150"/>
                  <a:pt x="590" y="153"/>
                </a:cubicBezTo>
                <a:cubicBezTo>
                  <a:pt x="590" y="258"/>
                  <a:pt x="590" y="258"/>
                  <a:pt x="590" y="258"/>
                </a:cubicBezTo>
                <a:cubicBezTo>
                  <a:pt x="503" y="258"/>
                  <a:pt x="424" y="292"/>
                  <a:pt x="365" y="346"/>
                </a:cubicBezTo>
                <a:cubicBezTo>
                  <a:pt x="365" y="349"/>
                  <a:pt x="367" y="352"/>
                  <a:pt x="369" y="354"/>
                </a:cubicBezTo>
                <a:cubicBezTo>
                  <a:pt x="377" y="362"/>
                  <a:pt x="392" y="357"/>
                  <a:pt x="405" y="370"/>
                </a:cubicBezTo>
                <a:cubicBezTo>
                  <a:pt x="418" y="383"/>
                  <a:pt x="418" y="405"/>
                  <a:pt x="405" y="419"/>
                </a:cubicBezTo>
                <a:cubicBezTo>
                  <a:pt x="391" y="432"/>
                  <a:pt x="369" y="432"/>
                  <a:pt x="356" y="419"/>
                </a:cubicBezTo>
                <a:cubicBezTo>
                  <a:pt x="341" y="405"/>
                  <a:pt x="350" y="393"/>
                  <a:pt x="340" y="383"/>
                </a:cubicBezTo>
                <a:cubicBezTo>
                  <a:pt x="338" y="381"/>
                  <a:pt x="336" y="380"/>
                  <a:pt x="334" y="379"/>
                </a:cubicBezTo>
                <a:cubicBezTo>
                  <a:pt x="286" y="436"/>
                  <a:pt x="258" y="510"/>
                  <a:pt x="258" y="590"/>
                </a:cubicBezTo>
                <a:cubicBezTo>
                  <a:pt x="157" y="590"/>
                  <a:pt x="157" y="590"/>
                  <a:pt x="157" y="590"/>
                </a:cubicBezTo>
                <a:cubicBezTo>
                  <a:pt x="155" y="587"/>
                  <a:pt x="154" y="583"/>
                  <a:pt x="154" y="579"/>
                </a:cubicBezTo>
                <a:cubicBezTo>
                  <a:pt x="154" y="565"/>
                  <a:pt x="168" y="563"/>
                  <a:pt x="168" y="543"/>
                </a:cubicBezTo>
                <a:cubicBezTo>
                  <a:pt x="168" y="524"/>
                  <a:pt x="153" y="508"/>
                  <a:pt x="133" y="508"/>
                </a:cubicBezTo>
                <a:cubicBezTo>
                  <a:pt x="114" y="508"/>
                  <a:pt x="99" y="524"/>
                  <a:pt x="99" y="543"/>
                </a:cubicBezTo>
                <a:cubicBezTo>
                  <a:pt x="99" y="561"/>
                  <a:pt x="113" y="568"/>
                  <a:pt x="113" y="579"/>
                </a:cubicBezTo>
                <a:cubicBezTo>
                  <a:pt x="113" y="583"/>
                  <a:pt x="111" y="587"/>
                  <a:pt x="109" y="590"/>
                </a:cubicBezTo>
                <a:cubicBezTo>
                  <a:pt x="0" y="590"/>
                  <a:pt x="0" y="590"/>
                  <a:pt x="0" y="590"/>
                </a:cubicBezTo>
                <a:cubicBezTo>
                  <a:pt x="0" y="440"/>
                  <a:pt x="56" y="304"/>
                  <a:pt x="148" y="2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526107" y="2224596"/>
            <a:ext cx="493179" cy="4920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167096" y="2224596"/>
            <a:ext cx="492056" cy="4920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526107" y="5473510"/>
            <a:ext cx="493179" cy="4954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4167096" y="5473510"/>
            <a:ext cx="492056" cy="49542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4077223" y="2133599"/>
            <a:ext cx="4033059" cy="3925210"/>
          </a:xfrm>
          <a:custGeom>
            <a:avLst/>
            <a:gdLst>
              <a:gd name="T0" fmla="*/ 0 w 1518"/>
              <a:gd name="T1" fmla="*/ 1349 h 1476"/>
              <a:gd name="T2" fmla="*/ 214 w 1518"/>
              <a:gd name="T3" fmla="*/ 1257 h 1476"/>
              <a:gd name="T4" fmla="*/ 283 w 1518"/>
              <a:gd name="T5" fmla="*/ 1170 h 1476"/>
              <a:gd name="T6" fmla="*/ 283 w 1518"/>
              <a:gd name="T7" fmla="*/ 306 h 1476"/>
              <a:gd name="T8" fmla="*/ 214 w 1518"/>
              <a:gd name="T9" fmla="*/ 218 h 1476"/>
              <a:gd name="T10" fmla="*/ 0 w 1518"/>
              <a:gd name="T11" fmla="*/ 126 h 1476"/>
              <a:gd name="T12" fmla="*/ 253 w 1518"/>
              <a:gd name="T13" fmla="*/ 126 h 1476"/>
              <a:gd name="T14" fmla="*/ 290 w 1518"/>
              <a:gd name="T15" fmla="*/ 283 h 1476"/>
              <a:gd name="T16" fmla="*/ 758 w 1518"/>
              <a:gd name="T17" fmla="*/ 96 h 1476"/>
              <a:gd name="T18" fmla="*/ 1228 w 1518"/>
              <a:gd name="T19" fmla="*/ 283 h 1476"/>
              <a:gd name="T20" fmla="*/ 1264 w 1518"/>
              <a:gd name="T21" fmla="*/ 126 h 1476"/>
              <a:gd name="T22" fmla="*/ 1518 w 1518"/>
              <a:gd name="T23" fmla="*/ 126 h 1476"/>
              <a:gd name="T24" fmla="*/ 1304 w 1518"/>
              <a:gd name="T25" fmla="*/ 218 h 1476"/>
              <a:gd name="T26" fmla="*/ 1234 w 1518"/>
              <a:gd name="T27" fmla="*/ 308 h 1476"/>
              <a:gd name="T28" fmla="*/ 1234 w 1518"/>
              <a:gd name="T29" fmla="*/ 1168 h 1476"/>
              <a:gd name="T30" fmla="*/ 1304 w 1518"/>
              <a:gd name="T31" fmla="*/ 1257 h 1476"/>
              <a:gd name="T32" fmla="*/ 1518 w 1518"/>
              <a:gd name="T33" fmla="*/ 1349 h 1476"/>
              <a:gd name="T34" fmla="*/ 1264 w 1518"/>
              <a:gd name="T35" fmla="*/ 1349 h 1476"/>
              <a:gd name="T36" fmla="*/ 1228 w 1518"/>
              <a:gd name="T37" fmla="*/ 1192 h 1476"/>
              <a:gd name="T38" fmla="*/ 758 w 1518"/>
              <a:gd name="T39" fmla="*/ 1380 h 1476"/>
              <a:gd name="T40" fmla="*/ 290 w 1518"/>
              <a:gd name="T41" fmla="*/ 1192 h 1476"/>
              <a:gd name="T42" fmla="*/ 253 w 1518"/>
              <a:gd name="T43" fmla="*/ 1349 h 1476"/>
              <a:gd name="T44" fmla="*/ 300 w 1518"/>
              <a:gd name="T45" fmla="*/ 1158 h 1476"/>
              <a:gd name="T46" fmla="*/ 313 w 1518"/>
              <a:gd name="T47" fmla="*/ 1189 h 1476"/>
              <a:gd name="T48" fmla="*/ 1204 w 1518"/>
              <a:gd name="T49" fmla="*/ 1188 h 1476"/>
              <a:gd name="T50" fmla="*/ 1391 w 1518"/>
              <a:gd name="T51" fmla="*/ 738 h 1476"/>
              <a:gd name="T52" fmla="*/ 1203 w 1518"/>
              <a:gd name="T53" fmla="*/ 288 h 1476"/>
              <a:gd name="T54" fmla="*/ 314 w 1518"/>
              <a:gd name="T55" fmla="*/ 286 h 1476"/>
              <a:gd name="T56" fmla="*/ 124 w 1518"/>
              <a:gd name="T57" fmla="*/ 738 h 1476"/>
              <a:gd name="T58" fmla="*/ 300 w 1518"/>
              <a:gd name="T59" fmla="*/ 1158 h 1476"/>
              <a:gd name="T60" fmla="*/ 1484 w 1518"/>
              <a:gd name="T61" fmla="*/ 126 h 1476"/>
              <a:gd name="T62" fmla="*/ 1298 w 1518"/>
              <a:gd name="T63" fmla="*/ 126 h 1476"/>
              <a:gd name="T64" fmla="*/ 127 w 1518"/>
              <a:gd name="T65" fmla="*/ 34 h 1476"/>
              <a:gd name="T66" fmla="*/ 127 w 1518"/>
              <a:gd name="T67" fmla="*/ 219 h 1476"/>
              <a:gd name="T68" fmla="*/ 127 w 1518"/>
              <a:gd name="T69" fmla="*/ 34 h 1476"/>
              <a:gd name="T70" fmla="*/ 1484 w 1518"/>
              <a:gd name="T71" fmla="*/ 1349 h 1476"/>
              <a:gd name="T72" fmla="*/ 1298 w 1518"/>
              <a:gd name="T73" fmla="*/ 1349 h 1476"/>
              <a:gd name="T74" fmla="*/ 127 w 1518"/>
              <a:gd name="T75" fmla="*/ 1442 h 1476"/>
              <a:gd name="T76" fmla="*/ 127 w 1518"/>
              <a:gd name="T77" fmla="*/ 1256 h 1476"/>
              <a:gd name="T78" fmla="*/ 127 w 1518"/>
              <a:gd name="T79" fmla="*/ 1442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18" h="1476">
                <a:moveTo>
                  <a:pt x="127" y="1476"/>
                </a:moveTo>
                <a:cubicBezTo>
                  <a:pt x="57" y="1476"/>
                  <a:pt x="0" y="1419"/>
                  <a:pt x="0" y="1349"/>
                </a:cubicBezTo>
                <a:cubicBezTo>
                  <a:pt x="0" y="1279"/>
                  <a:pt x="57" y="1222"/>
                  <a:pt x="127" y="1222"/>
                </a:cubicBezTo>
                <a:cubicBezTo>
                  <a:pt x="160" y="1222"/>
                  <a:pt x="191" y="1235"/>
                  <a:pt x="214" y="1257"/>
                </a:cubicBezTo>
                <a:cubicBezTo>
                  <a:pt x="284" y="1186"/>
                  <a:pt x="284" y="1186"/>
                  <a:pt x="284" y="1186"/>
                </a:cubicBezTo>
                <a:cubicBezTo>
                  <a:pt x="281" y="1181"/>
                  <a:pt x="281" y="1175"/>
                  <a:pt x="283" y="1170"/>
                </a:cubicBezTo>
                <a:cubicBezTo>
                  <a:pt x="179" y="1056"/>
                  <a:pt x="116" y="904"/>
                  <a:pt x="116" y="738"/>
                </a:cubicBezTo>
                <a:cubicBezTo>
                  <a:pt x="116" y="572"/>
                  <a:pt x="179" y="420"/>
                  <a:pt x="283" y="306"/>
                </a:cubicBezTo>
                <a:cubicBezTo>
                  <a:pt x="281" y="301"/>
                  <a:pt x="281" y="294"/>
                  <a:pt x="284" y="289"/>
                </a:cubicBezTo>
                <a:cubicBezTo>
                  <a:pt x="214" y="218"/>
                  <a:pt x="214" y="218"/>
                  <a:pt x="214" y="218"/>
                </a:cubicBezTo>
                <a:cubicBezTo>
                  <a:pt x="191" y="240"/>
                  <a:pt x="160" y="253"/>
                  <a:pt x="127" y="253"/>
                </a:cubicBezTo>
                <a:cubicBezTo>
                  <a:pt x="57" y="253"/>
                  <a:pt x="0" y="196"/>
                  <a:pt x="0" y="126"/>
                </a:cubicBezTo>
                <a:cubicBezTo>
                  <a:pt x="0" y="56"/>
                  <a:pt x="57" y="0"/>
                  <a:pt x="127" y="0"/>
                </a:cubicBezTo>
                <a:cubicBezTo>
                  <a:pt x="197" y="0"/>
                  <a:pt x="253" y="56"/>
                  <a:pt x="253" y="126"/>
                </a:cubicBezTo>
                <a:cubicBezTo>
                  <a:pt x="253" y="159"/>
                  <a:pt x="241" y="190"/>
                  <a:pt x="220" y="212"/>
                </a:cubicBezTo>
                <a:cubicBezTo>
                  <a:pt x="290" y="283"/>
                  <a:pt x="290" y="283"/>
                  <a:pt x="290" y="283"/>
                </a:cubicBezTo>
                <a:cubicBezTo>
                  <a:pt x="295" y="280"/>
                  <a:pt x="301" y="279"/>
                  <a:pt x="307" y="281"/>
                </a:cubicBezTo>
                <a:cubicBezTo>
                  <a:pt x="423" y="167"/>
                  <a:pt x="582" y="96"/>
                  <a:pt x="758" y="96"/>
                </a:cubicBezTo>
                <a:cubicBezTo>
                  <a:pt x="934" y="96"/>
                  <a:pt x="1094" y="167"/>
                  <a:pt x="1210" y="282"/>
                </a:cubicBezTo>
                <a:cubicBezTo>
                  <a:pt x="1215" y="279"/>
                  <a:pt x="1222" y="279"/>
                  <a:pt x="1228" y="283"/>
                </a:cubicBezTo>
                <a:cubicBezTo>
                  <a:pt x="1298" y="212"/>
                  <a:pt x="1298" y="212"/>
                  <a:pt x="1298" y="212"/>
                </a:cubicBezTo>
                <a:cubicBezTo>
                  <a:pt x="1277" y="190"/>
                  <a:pt x="1264" y="159"/>
                  <a:pt x="1264" y="126"/>
                </a:cubicBezTo>
                <a:cubicBezTo>
                  <a:pt x="1264" y="56"/>
                  <a:pt x="1321" y="0"/>
                  <a:pt x="1391" y="0"/>
                </a:cubicBezTo>
                <a:cubicBezTo>
                  <a:pt x="1461" y="0"/>
                  <a:pt x="1518" y="56"/>
                  <a:pt x="1518" y="126"/>
                </a:cubicBezTo>
                <a:cubicBezTo>
                  <a:pt x="1518" y="196"/>
                  <a:pt x="1461" y="253"/>
                  <a:pt x="1391" y="253"/>
                </a:cubicBezTo>
                <a:cubicBezTo>
                  <a:pt x="1357" y="253"/>
                  <a:pt x="1327" y="240"/>
                  <a:pt x="1304" y="218"/>
                </a:cubicBezTo>
                <a:cubicBezTo>
                  <a:pt x="1234" y="289"/>
                  <a:pt x="1234" y="289"/>
                  <a:pt x="1234" y="289"/>
                </a:cubicBezTo>
                <a:cubicBezTo>
                  <a:pt x="1237" y="295"/>
                  <a:pt x="1237" y="302"/>
                  <a:pt x="1234" y="308"/>
                </a:cubicBezTo>
                <a:cubicBezTo>
                  <a:pt x="1337" y="422"/>
                  <a:pt x="1399" y="572"/>
                  <a:pt x="1399" y="738"/>
                </a:cubicBezTo>
                <a:cubicBezTo>
                  <a:pt x="1399" y="903"/>
                  <a:pt x="1337" y="1054"/>
                  <a:pt x="1234" y="1168"/>
                </a:cubicBezTo>
                <a:cubicBezTo>
                  <a:pt x="1237" y="1173"/>
                  <a:pt x="1237" y="1181"/>
                  <a:pt x="1234" y="1186"/>
                </a:cubicBezTo>
                <a:cubicBezTo>
                  <a:pt x="1304" y="1257"/>
                  <a:pt x="1304" y="1257"/>
                  <a:pt x="1304" y="1257"/>
                </a:cubicBezTo>
                <a:cubicBezTo>
                  <a:pt x="1327" y="1235"/>
                  <a:pt x="1357" y="1222"/>
                  <a:pt x="1391" y="1222"/>
                </a:cubicBezTo>
                <a:cubicBezTo>
                  <a:pt x="1461" y="1222"/>
                  <a:pt x="1518" y="1279"/>
                  <a:pt x="1518" y="1349"/>
                </a:cubicBezTo>
                <a:cubicBezTo>
                  <a:pt x="1518" y="1419"/>
                  <a:pt x="1461" y="1476"/>
                  <a:pt x="1391" y="1476"/>
                </a:cubicBezTo>
                <a:cubicBezTo>
                  <a:pt x="1321" y="1476"/>
                  <a:pt x="1264" y="1419"/>
                  <a:pt x="1264" y="1349"/>
                </a:cubicBezTo>
                <a:cubicBezTo>
                  <a:pt x="1264" y="1316"/>
                  <a:pt x="1277" y="1285"/>
                  <a:pt x="1298" y="1263"/>
                </a:cubicBezTo>
                <a:cubicBezTo>
                  <a:pt x="1228" y="1192"/>
                  <a:pt x="1228" y="1192"/>
                  <a:pt x="1228" y="1192"/>
                </a:cubicBezTo>
                <a:cubicBezTo>
                  <a:pt x="1222" y="1195"/>
                  <a:pt x="1216" y="1196"/>
                  <a:pt x="1210" y="1193"/>
                </a:cubicBezTo>
                <a:cubicBezTo>
                  <a:pt x="1094" y="1308"/>
                  <a:pt x="934" y="1380"/>
                  <a:pt x="758" y="1380"/>
                </a:cubicBezTo>
                <a:cubicBezTo>
                  <a:pt x="582" y="1380"/>
                  <a:pt x="422" y="1309"/>
                  <a:pt x="306" y="1194"/>
                </a:cubicBezTo>
                <a:cubicBezTo>
                  <a:pt x="301" y="1196"/>
                  <a:pt x="295" y="1195"/>
                  <a:pt x="290" y="1192"/>
                </a:cubicBezTo>
                <a:cubicBezTo>
                  <a:pt x="220" y="1263"/>
                  <a:pt x="220" y="1263"/>
                  <a:pt x="220" y="1263"/>
                </a:cubicBezTo>
                <a:cubicBezTo>
                  <a:pt x="241" y="1285"/>
                  <a:pt x="253" y="1316"/>
                  <a:pt x="253" y="1349"/>
                </a:cubicBezTo>
                <a:cubicBezTo>
                  <a:pt x="253" y="1419"/>
                  <a:pt x="197" y="1476"/>
                  <a:pt x="127" y="1476"/>
                </a:cubicBezTo>
                <a:close/>
                <a:moveTo>
                  <a:pt x="300" y="1158"/>
                </a:moveTo>
                <a:cubicBezTo>
                  <a:pt x="310" y="1158"/>
                  <a:pt x="318" y="1166"/>
                  <a:pt x="318" y="1177"/>
                </a:cubicBezTo>
                <a:cubicBezTo>
                  <a:pt x="318" y="1181"/>
                  <a:pt x="316" y="1186"/>
                  <a:pt x="313" y="1189"/>
                </a:cubicBezTo>
                <a:cubicBezTo>
                  <a:pt x="428" y="1302"/>
                  <a:pt x="584" y="1371"/>
                  <a:pt x="758" y="1371"/>
                </a:cubicBezTo>
                <a:cubicBezTo>
                  <a:pt x="932" y="1371"/>
                  <a:pt x="1089" y="1301"/>
                  <a:pt x="1204" y="1188"/>
                </a:cubicBezTo>
                <a:cubicBezTo>
                  <a:pt x="1191" y="1171"/>
                  <a:pt x="1212" y="1150"/>
                  <a:pt x="1228" y="1161"/>
                </a:cubicBezTo>
                <a:cubicBezTo>
                  <a:pt x="1329" y="1049"/>
                  <a:pt x="1391" y="901"/>
                  <a:pt x="1391" y="738"/>
                </a:cubicBezTo>
                <a:cubicBezTo>
                  <a:pt x="1391" y="575"/>
                  <a:pt x="1329" y="426"/>
                  <a:pt x="1228" y="314"/>
                </a:cubicBezTo>
                <a:cubicBezTo>
                  <a:pt x="1211" y="324"/>
                  <a:pt x="1192" y="304"/>
                  <a:pt x="1203" y="288"/>
                </a:cubicBezTo>
                <a:cubicBezTo>
                  <a:pt x="1089" y="175"/>
                  <a:pt x="931" y="105"/>
                  <a:pt x="758" y="105"/>
                </a:cubicBezTo>
                <a:cubicBezTo>
                  <a:pt x="585" y="105"/>
                  <a:pt x="428" y="174"/>
                  <a:pt x="314" y="286"/>
                </a:cubicBezTo>
                <a:cubicBezTo>
                  <a:pt x="328" y="303"/>
                  <a:pt x="306" y="326"/>
                  <a:pt x="288" y="313"/>
                </a:cubicBezTo>
                <a:cubicBezTo>
                  <a:pt x="187" y="425"/>
                  <a:pt x="124" y="574"/>
                  <a:pt x="124" y="738"/>
                </a:cubicBezTo>
                <a:cubicBezTo>
                  <a:pt x="124" y="901"/>
                  <a:pt x="186" y="1050"/>
                  <a:pt x="288" y="1163"/>
                </a:cubicBezTo>
                <a:cubicBezTo>
                  <a:pt x="291" y="1160"/>
                  <a:pt x="295" y="1158"/>
                  <a:pt x="300" y="1158"/>
                </a:cubicBezTo>
                <a:close/>
                <a:moveTo>
                  <a:pt x="1391" y="34"/>
                </a:moveTo>
                <a:cubicBezTo>
                  <a:pt x="1442" y="34"/>
                  <a:pt x="1484" y="75"/>
                  <a:pt x="1484" y="126"/>
                </a:cubicBezTo>
                <a:cubicBezTo>
                  <a:pt x="1484" y="177"/>
                  <a:pt x="1442" y="219"/>
                  <a:pt x="1391" y="219"/>
                </a:cubicBezTo>
                <a:cubicBezTo>
                  <a:pt x="1340" y="219"/>
                  <a:pt x="1298" y="177"/>
                  <a:pt x="1298" y="126"/>
                </a:cubicBezTo>
                <a:cubicBezTo>
                  <a:pt x="1298" y="75"/>
                  <a:pt x="1340" y="34"/>
                  <a:pt x="1391" y="34"/>
                </a:cubicBezTo>
                <a:close/>
                <a:moveTo>
                  <a:pt x="127" y="34"/>
                </a:moveTo>
                <a:cubicBezTo>
                  <a:pt x="76" y="34"/>
                  <a:pt x="34" y="75"/>
                  <a:pt x="34" y="126"/>
                </a:cubicBezTo>
                <a:cubicBezTo>
                  <a:pt x="34" y="177"/>
                  <a:pt x="76" y="219"/>
                  <a:pt x="127" y="219"/>
                </a:cubicBezTo>
                <a:cubicBezTo>
                  <a:pt x="178" y="219"/>
                  <a:pt x="219" y="177"/>
                  <a:pt x="219" y="126"/>
                </a:cubicBezTo>
                <a:cubicBezTo>
                  <a:pt x="219" y="75"/>
                  <a:pt x="178" y="34"/>
                  <a:pt x="127" y="34"/>
                </a:cubicBezTo>
                <a:close/>
                <a:moveTo>
                  <a:pt x="1391" y="1442"/>
                </a:moveTo>
                <a:cubicBezTo>
                  <a:pt x="1442" y="1442"/>
                  <a:pt x="1484" y="1400"/>
                  <a:pt x="1484" y="1349"/>
                </a:cubicBezTo>
                <a:cubicBezTo>
                  <a:pt x="1484" y="1298"/>
                  <a:pt x="1442" y="1256"/>
                  <a:pt x="1391" y="1256"/>
                </a:cubicBezTo>
                <a:cubicBezTo>
                  <a:pt x="1340" y="1256"/>
                  <a:pt x="1298" y="1298"/>
                  <a:pt x="1298" y="1349"/>
                </a:cubicBezTo>
                <a:cubicBezTo>
                  <a:pt x="1298" y="1400"/>
                  <a:pt x="1340" y="1442"/>
                  <a:pt x="1391" y="1442"/>
                </a:cubicBezTo>
                <a:close/>
                <a:moveTo>
                  <a:pt x="127" y="1442"/>
                </a:moveTo>
                <a:cubicBezTo>
                  <a:pt x="76" y="1442"/>
                  <a:pt x="34" y="1400"/>
                  <a:pt x="34" y="1349"/>
                </a:cubicBezTo>
                <a:cubicBezTo>
                  <a:pt x="34" y="1298"/>
                  <a:pt x="76" y="1256"/>
                  <a:pt x="127" y="1256"/>
                </a:cubicBezTo>
                <a:cubicBezTo>
                  <a:pt x="178" y="1256"/>
                  <a:pt x="219" y="1298"/>
                  <a:pt x="219" y="1349"/>
                </a:cubicBezTo>
                <a:cubicBezTo>
                  <a:pt x="219" y="1400"/>
                  <a:pt x="178" y="1442"/>
                  <a:pt x="127" y="144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2425566" y="2466130"/>
            <a:ext cx="1400899" cy="21345"/>
          </a:xfrm>
          <a:custGeom>
            <a:avLst/>
            <a:gdLst>
              <a:gd name="T0" fmla="*/ 523 w 527"/>
              <a:gd name="T1" fmla="*/ 0 h 8"/>
              <a:gd name="T2" fmla="*/ 527 w 527"/>
              <a:gd name="T3" fmla="*/ 4 h 8"/>
              <a:gd name="T4" fmla="*/ 523 w 527"/>
              <a:gd name="T5" fmla="*/ 8 h 8"/>
              <a:gd name="T6" fmla="*/ 4 w 527"/>
              <a:gd name="T7" fmla="*/ 8 h 8"/>
              <a:gd name="T8" fmla="*/ 0 w 527"/>
              <a:gd name="T9" fmla="*/ 4 h 8"/>
              <a:gd name="T10" fmla="*/ 4 w 527"/>
              <a:gd name="T11" fmla="*/ 0 h 8"/>
              <a:gd name="T12" fmla="*/ 523 w 527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8">
                <a:moveTo>
                  <a:pt x="523" y="0"/>
                </a:moveTo>
                <a:cubicBezTo>
                  <a:pt x="525" y="0"/>
                  <a:pt x="527" y="2"/>
                  <a:pt x="527" y="4"/>
                </a:cubicBezTo>
                <a:cubicBezTo>
                  <a:pt x="527" y="6"/>
                  <a:pt x="525" y="8"/>
                  <a:pt x="523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2425566" y="5716168"/>
            <a:ext cx="1400899" cy="21345"/>
          </a:xfrm>
          <a:custGeom>
            <a:avLst/>
            <a:gdLst>
              <a:gd name="T0" fmla="*/ 523 w 527"/>
              <a:gd name="T1" fmla="*/ 0 h 8"/>
              <a:gd name="T2" fmla="*/ 527 w 527"/>
              <a:gd name="T3" fmla="*/ 4 h 8"/>
              <a:gd name="T4" fmla="*/ 523 w 527"/>
              <a:gd name="T5" fmla="*/ 8 h 8"/>
              <a:gd name="T6" fmla="*/ 4 w 527"/>
              <a:gd name="T7" fmla="*/ 8 h 8"/>
              <a:gd name="T8" fmla="*/ 0 w 527"/>
              <a:gd name="T9" fmla="*/ 4 h 8"/>
              <a:gd name="T10" fmla="*/ 4 w 527"/>
              <a:gd name="T11" fmla="*/ 0 h 8"/>
              <a:gd name="T12" fmla="*/ 523 w 527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7" h="8">
                <a:moveTo>
                  <a:pt x="523" y="0"/>
                </a:moveTo>
                <a:cubicBezTo>
                  <a:pt x="525" y="0"/>
                  <a:pt x="527" y="2"/>
                  <a:pt x="527" y="4"/>
                </a:cubicBezTo>
                <a:cubicBezTo>
                  <a:pt x="527" y="6"/>
                  <a:pt x="525" y="8"/>
                  <a:pt x="523" y="8"/>
                </a:cubicBezTo>
                <a:cubicBezTo>
                  <a:pt x="4" y="8"/>
                  <a:pt x="4" y="8"/>
                  <a:pt x="4" y="8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523" y="0"/>
                  <a:pt x="523" y="0"/>
                  <a:pt x="52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8416603" y="2466130"/>
            <a:ext cx="1403146" cy="21345"/>
          </a:xfrm>
          <a:custGeom>
            <a:avLst/>
            <a:gdLst>
              <a:gd name="T0" fmla="*/ 524 w 528"/>
              <a:gd name="T1" fmla="*/ 0 h 8"/>
              <a:gd name="T2" fmla="*/ 528 w 528"/>
              <a:gd name="T3" fmla="*/ 4 h 8"/>
              <a:gd name="T4" fmla="*/ 524 w 528"/>
              <a:gd name="T5" fmla="*/ 8 h 8"/>
              <a:gd name="T6" fmla="*/ 4 w 528"/>
              <a:gd name="T7" fmla="*/ 8 h 8"/>
              <a:gd name="T8" fmla="*/ 0 w 528"/>
              <a:gd name="T9" fmla="*/ 4 h 8"/>
              <a:gd name="T10" fmla="*/ 4 w 528"/>
              <a:gd name="T11" fmla="*/ 0 h 8"/>
              <a:gd name="T12" fmla="*/ 524 w 528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8" h="8">
                <a:moveTo>
                  <a:pt x="524" y="0"/>
                </a:moveTo>
                <a:cubicBezTo>
                  <a:pt x="526" y="0"/>
                  <a:pt x="528" y="2"/>
                  <a:pt x="528" y="4"/>
                </a:cubicBezTo>
                <a:cubicBezTo>
                  <a:pt x="528" y="6"/>
                  <a:pt x="526" y="8"/>
                  <a:pt x="524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524" y="0"/>
                  <a:pt x="524" y="0"/>
                  <a:pt x="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8416603" y="5716168"/>
            <a:ext cx="1403146" cy="21345"/>
          </a:xfrm>
          <a:custGeom>
            <a:avLst/>
            <a:gdLst>
              <a:gd name="T0" fmla="*/ 524 w 528"/>
              <a:gd name="T1" fmla="*/ 0 h 8"/>
              <a:gd name="T2" fmla="*/ 528 w 528"/>
              <a:gd name="T3" fmla="*/ 4 h 8"/>
              <a:gd name="T4" fmla="*/ 524 w 528"/>
              <a:gd name="T5" fmla="*/ 8 h 8"/>
              <a:gd name="T6" fmla="*/ 4 w 528"/>
              <a:gd name="T7" fmla="*/ 8 h 8"/>
              <a:gd name="T8" fmla="*/ 0 w 528"/>
              <a:gd name="T9" fmla="*/ 4 h 8"/>
              <a:gd name="T10" fmla="*/ 4 w 528"/>
              <a:gd name="T11" fmla="*/ 0 h 8"/>
              <a:gd name="T12" fmla="*/ 524 w 528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8" h="8">
                <a:moveTo>
                  <a:pt x="524" y="0"/>
                </a:moveTo>
                <a:cubicBezTo>
                  <a:pt x="526" y="0"/>
                  <a:pt x="528" y="2"/>
                  <a:pt x="528" y="4"/>
                </a:cubicBezTo>
                <a:cubicBezTo>
                  <a:pt x="528" y="6"/>
                  <a:pt x="526" y="8"/>
                  <a:pt x="524" y="8"/>
                </a:cubicBezTo>
                <a:cubicBezTo>
                  <a:pt x="4" y="8"/>
                  <a:pt x="4" y="8"/>
                  <a:pt x="4" y="8"/>
                </a:cubicBezTo>
                <a:cubicBezTo>
                  <a:pt x="2" y="8"/>
                  <a:pt x="0" y="6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524" y="0"/>
                  <a:pt x="524" y="0"/>
                  <a:pt x="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9037100" y="3715955"/>
            <a:ext cx="762799" cy="754934"/>
          </a:xfrm>
          <a:custGeom>
            <a:avLst/>
            <a:gdLst>
              <a:gd name="T0" fmla="*/ 0 w 287"/>
              <a:gd name="T1" fmla="*/ 284 h 284"/>
              <a:gd name="T2" fmla="*/ 90 w 287"/>
              <a:gd name="T3" fmla="*/ 284 h 284"/>
              <a:gd name="T4" fmla="*/ 92 w 287"/>
              <a:gd name="T5" fmla="*/ 277 h 284"/>
              <a:gd name="T6" fmla="*/ 81 w 287"/>
              <a:gd name="T7" fmla="*/ 248 h 284"/>
              <a:gd name="T8" fmla="*/ 109 w 287"/>
              <a:gd name="T9" fmla="*/ 219 h 284"/>
              <a:gd name="T10" fmla="*/ 137 w 287"/>
              <a:gd name="T11" fmla="*/ 248 h 284"/>
              <a:gd name="T12" fmla="*/ 126 w 287"/>
              <a:gd name="T13" fmla="*/ 277 h 284"/>
              <a:gd name="T14" fmla="*/ 127 w 287"/>
              <a:gd name="T15" fmla="*/ 284 h 284"/>
              <a:gd name="T16" fmla="*/ 218 w 287"/>
              <a:gd name="T17" fmla="*/ 284 h 284"/>
              <a:gd name="T18" fmla="*/ 218 w 287"/>
              <a:gd name="T19" fmla="*/ 194 h 284"/>
              <a:gd name="T20" fmla="*/ 229 w 287"/>
              <a:gd name="T21" fmla="*/ 189 h 284"/>
              <a:gd name="T22" fmla="*/ 259 w 287"/>
              <a:gd name="T23" fmla="*/ 200 h 284"/>
              <a:gd name="T24" fmla="*/ 287 w 287"/>
              <a:gd name="T25" fmla="*/ 172 h 284"/>
              <a:gd name="T26" fmla="*/ 259 w 287"/>
              <a:gd name="T27" fmla="*/ 144 h 284"/>
              <a:gd name="T28" fmla="*/ 229 w 287"/>
              <a:gd name="T29" fmla="*/ 155 h 284"/>
              <a:gd name="T30" fmla="*/ 218 w 287"/>
              <a:gd name="T31" fmla="*/ 151 h 284"/>
              <a:gd name="T32" fmla="*/ 218 w 287"/>
              <a:gd name="T33" fmla="*/ 65 h 284"/>
              <a:gd name="T34" fmla="*/ 130 w 287"/>
              <a:gd name="T35" fmla="*/ 65 h 284"/>
              <a:gd name="T36" fmla="*/ 127 w 287"/>
              <a:gd name="T37" fmla="*/ 57 h 284"/>
              <a:gd name="T38" fmla="*/ 139 w 287"/>
              <a:gd name="T39" fmla="*/ 28 h 284"/>
              <a:gd name="T40" fmla="*/ 111 w 287"/>
              <a:gd name="T41" fmla="*/ 0 h 284"/>
              <a:gd name="T42" fmla="*/ 82 w 287"/>
              <a:gd name="T43" fmla="*/ 28 h 284"/>
              <a:gd name="T44" fmla="*/ 94 w 287"/>
              <a:gd name="T45" fmla="*/ 57 h 284"/>
              <a:gd name="T46" fmla="*/ 91 w 287"/>
              <a:gd name="T47" fmla="*/ 65 h 284"/>
              <a:gd name="T48" fmla="*/ 0 w 287"/>
              <a:gd name="T49" fmla="*/ 65 h 284"/>
              <a:gd name="T50" fmla="*/ 0 w 287"/>
              <a:gd name="T51" fmla="*/ 152 h 284"/>
              <a:gd name="T52" fmla="*/ 9 w 287"/>
              <a:gd name="T53" fmla="*/ 155 h 284"/>
              <a:gd name="T54" fmla="*/ 38 w 287"/>
              <a:gd name="T55" fmla="*/ 144 h 284"/>
              <a:gd name="T56" fmla="*/ 67 w 287"/>
              <a:gd name="T57" fmla="*/ 172 h 284"/>
              <a:gd name="T58" fmla="*/ 38 w 287"/>
              <a:gd name="T59" fmla="*/ 200 h 284"/>
              <a:gd name="T60" fmla="*/ 9 w 287"/>
              <a:gd name="T61" fmla="*/ 189 h 284"/>
              <a:gd name="T62" fmla="*/ 0 w 287"/>
              <a:gd name="T63" fmla="*/ 192 h 284"/>
              <a:gd name="T64" fmla="*/ 0 w 287"/>
              <a:gd name="T6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7" h="284">
                <a:moveTo>
                  <a:pt x="0" y="284"/>
                </a:moveTo>
                <a:cubicBezTo>
                  <a:pt x="90" y="284"/>
                  <a:pt x="90" y="284"/>
                  <a:pt x="90" y="284"/>
                </a:cubicBezTo>
                <a:cubicBezTo>
                  <a:pt x="91" y="282"/>
                  <a:pt x="92" y="279"/>
                  <a:pt x="92" y="277"/>
                </a:cubicBezTo>
                <a:cubicBezTo>
                  <a:pt x="92" y="268"/>
                  <a:pt x="81" y="262"/>
                  <a:pt x="81" y="248"/>
                </a:cubicBezTo>
                <a:cubicBezTo>
                  <a:pt x="81" y="232"/>
                  <a:pt x="93" y="219"/>
                  <a:pt x="109" y="219"/>
                </a:cubicBezTo>
                <a:cubicBezTo>
                  <a:pt x="124" y="219"/>
                  <a:pt x="137" y="232"/>
                  <a:pt x="137" y="248"/>
                </a:cubicBezTo>
                <a:cubicBezTo>
                  <a:pt x="137" y="264"/>
                  <a:pt x="126" y="266"/>
                  <a:pt x="126" y="277"/>
                </a:cubicBezTo>
                <a:cubicBezTo>
                  <a:pt x="126" y="279"/>
                  <a:pt x="126" y="282"/>
                  <a:pt x="127" y="284"/>
                </a:cubicBezTo>
                <a:cubicBezTo>
                  <a:pt x="218" y="284"/>
                  <a:pt x="218" y="284"/>
                  <a:pt x="218" y="284"/>
                </a:cubicBezTo>
                <a:cubicBezTo>
                  <a:pt x="218" y="194"/>
                  <a:pt x="218" y="194"/>
                  <a:pt x="218" y="194"/>
                </a:cubicBezTo>
                <a:cubicBezTo>
                  <a:pt x="221" y="191"/>
                  <a:pt x="225" y="189"/>
                  <a:pt x="229" y="189"/>
                </a:cubicBezTo>
                <a:cubicBezTo>
                  <a:pt x="239" y="189"/>
                  <a:pt x="244" y="200"/>
                  <a:pt x="259" y="200"/>
                </a:cubicBezTo>
                <a:cubicBezTo>
                  <a:pt x="274" y="200"/>
                  <a:pt x="287" y="188"/>
                  <a:pt x="287" y="172"/>
                </a:cubicBezTo>
                <a:cubicBezTo>
                  <a:pt x="287" y="156"/>
                  <a:pt x="274" y="144"/>
                  <a:pt x="259" y="144"/>
                </a:cubicBezTo>
                <a:cubicBezTo>
                  <a:pt x="242" y="144"/>
                  <a:pt x="241" y="155"/>
                  <a:pt x="229" y="155"/>
                </a:cubicBezTo>
                <a:cubicBezTo>
                  <a:pt x="225" y="155"/>
                  <a:pt x="221" y="154"/>
                  <a:pt x="218" y="151"/>
                </a:cubicBezTo>
                <a:cubicBezTo>
                  <a:pt x="218" y="65"/>
                  <a:pt x="218" y="65"/>
                  <a:pt x="218" y="65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28" y="63"/>
                  <a:pt x="127" y="60"/>
                  <a:pt x="127" y="57"/>
                </a:cubicBezTo>
                <a:cubicBezTo>
                  <a:pt x="127" y="46"/>
                  <a:pt x="139" y="44"/>
                  <a:pt x="139" y="28"/>
                </a:cubicBezTo>
                <a:cubicBezTo>
                  <a:pt x="139" y="12"/>
                  <a:pt x="126" y="0"/>
                  <a:pt x="111" y="0"/>
                </a:cubicBezTo>
                <a:cubicBezTo>
                  <a:pt x="95" y="0"/>
                  <a:pt x="82" y="12"/>
                  <a:pt x="82" y="28"/>
                </a:cubicBezTo>
                <a:cubicBezTo>
                  <a:pt x="82" y="42"/>
                  <a:pt x="94" y="48"/>
                  <a:pt x="94" y="57"/>
                </a:cubicBezTo>
                <a:cubicBezTo>
                  <a:pt x="94" y="60"/>
                  <a:pt x="93" y="63"/>
                  <a:pt x="91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52"/>
                  <a:pt x="0" y="152"/>
                  <a:pt x="0" y="152"/>
                </a:cubicBezTo>
                <a:cubicBezTo>
                  <a:pt x="2" y="154"/>
                  <a:pt x="6" y="155"/>
                  <a:pt x="9" y="155"/>
                </a:cubicBezTo>
                <a:cubicBezTo>
                  <a:pt x="20" y="155"/>
                  <a:pt x="22" y="144"/>
                  <a:pt x="38" y="144"/>
                </a:cubicBezTo>
                <a:cubicBezTo>
                  <a:pt x="54" y="144"/>
                  <a:pt x="67" y="156"/>
                  <a:pt x="67" y="172"/>
                </a:cubicBezTo>
                <a:cubicBezTo>
                  <a:pt x="67" y="188"/>
                  <a:pt x="54" y="200"/>
                  <a:pt x="38" y="200"/>
                </a:cubicBezTo>
                <a:cubicBezTo>
                  <a:pt x="24" y="200"/>
                  <a:pt x="18" y="189"/>
                  <a:pt x="9" y="189"/>
                </a:cubicBezTo>
                <a:cubicBezTo>
                  <a:pt x="6" y="189"/>
                  <a:pt x="2" y="190"/>
                  <a:pt x="0" y="192"/>
                </a:cubicBezTo>
                <a:cubicBezTo>
                  <a:pt x="0" y="284"/>
                  <a:pt x="0" y="284"/>
                  <a:pt x="0" y="28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8455171" y="3715955"/>
            <a:ext cx="760552" cy="754934"/>
          </a:xfrm>
          <a:custGeom>
            <a:avLst/>
            <a:gdLst>
              <a:gd name="T0" fmla="*/ 257 w 286"/>
              <a:gd name="T1" fmla="*/ 144 h 284"/>
              <a:gd name="T2" fmla="*/ 286 w 286"/>
              <a:gd name="T3" fmla="*/ 172 h 284"/>
              <a:gd name="T4" fmla="*/ 257 w 286"/>
              <a:gd name="T5" fmla="*/ 200 h 284"/>
              <a:gd name="T6" fmla="*/ 228 w 286"/>
              <a:gd name="T7" fmla="*/ 189 h 284"/>
              <a:gd name="T8" fmla="*/ 219 w 286"/>
              <a:gd name="T9" fmla="*/ 192 h 284"/>
              <a:gd name="T10" fmla="*/ 219 w 286"/>
              <a:gd name="T11" fmla="*/ 284 h 284"/>
              <a:gd name="T12" fmla="*/ 128 w 286"/>
              <a:gd name="T13" fmla="*/ 284 h 284"/>
              <a:gd name="T14" fmla="*/ 126 w 286"/>
              <a:gd name="T15" fmla="*/ 277 h 284"/>
              <a:gd name="T16" fmla="*/ 137 w 286"/>
              <a:gd name="T17" fmla="*/ 248 h 284"/>
              <a:gd name="T18" fmla="*/ 109 w 286"/>
              <a:gd name="T19" fmla="*/ 219 h 284"/>
              <a:gd name="T20" fmla="*/ 81 w 286"/>
              <a:gd name="T21" fmla="*/ 248 h 284"/>
              <a:gd name="T22" fmla="*/ 93 w 286"/>
              <a:gd name="T23" fmla="*/ 277 h 284"/>
              <a:gd name="T24" fmla="*/ 91 w 286"/>
              <a:gd name="T25" fmla="*/ 284 h 284"/>
              <a:gd name="T26" fmla="*/ 0 w 286"/>
              <a:gd name="T27" fmla="*/ 284 h 284"/>
              <a:gd name="T28" fmla="*/ 0 w 286"/>
              <a:gd name="T29" fmla="*/ 192 h 284"/>
              <a:gd name="T30" fmla="*/ 10 w 286"/>
              <a:gd name="T31" fmla="*/ 189 h 284"/>
              <a:gd name="T32" fmla="*/ 39 w 286"/>
              <a:gd name="T33" fmla="*/ 200 h 284"/>
              <a:gd name="T34" fmla="*/ 67 w 286"/>
              <a:gd name="T35" fmla="*/ 172 h 284"/>
              <a:gd name="T36" fmla="*/ 39 w 286"/>
              <a:gd name="T37" fmla="*/ 144 h 284"/>
              <a:gd name="T38" fmla="*/ 10 w 286"/>
              <a:gd name="T39" fmla="*/ 155 h 284"/>
              <a:gd name="T40" fmla="*/ 0 w 286"/>
              <a:gd name="T41" fmla="*/ 152 h 284"/>
              <a:gd name="T42" fmla="*/ 0 w 286"/>
              <a:gd name="T43" fmla="*/ 65 h 284"/>
              <a:gd name="T44" fmla="*/ 90 w 286"/>
              <a:gd name="T45" fmla="*/ 65 h 284"/>
              <a:gd name="T46" fmla="*/ 93 w 286"/>
              <a:gd name="T47" fmla="*/ 57 h 284"/>
              <a:gd name="T48" fmla="*/ 81 w 286"/>
              <a:gd name="T49" fmla="*/ 28 h 284"/>
              <a:gd name="T50" fmla="*/ 109 w 286"/>
              <a:gd name="T51" fmla="*/ 0 h 284"/>
              <a:gd name="T52" fmla="*/ 137 w 286"/>
              <a:gd name="T53" fmla="*/ 28 h 284"/>
              <a:gd name="T54" fmla="*/ 126 w 286"/>
              <a:gd name="T55" fmla="*/ 57 h 284"/>
              <a:gd name="T56" fmla="*/ 128 w 286"/>
              <a:gd name="T57" fmla="*/ 65 h 284"/>
              <a:gd name="T58" fmla="*/ 219 w 286"/>
              <a:gd name="T59" fmla="*/ 65 h 284"/>
              <a:gd name="T60" fmla="*/ 219 w 286"/>
              <a:gd name="T61" fmla="*/ 152 h 284"/>
              <a:gd name="T62" fmla="*/ 228 w 286"/>
              <a:gd name="T63" fmla="*/ 155 h 284"/>
              <a:gd name="T64" fmla="*/ 257 w 286"/>
              <a:gd name="T65" fmla="*/ 1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6" h="284">
                <a:moveTo>
                  <a:pt x="257" y="144"/>
                </a:moveTo>
                <a:cubicBezTo>
                  <a:pt x="273" y="144"/>
                  <a:pt x="286" y="156"/>
                  <a:pt x="286" y="172"/>
                </a:cubicBezTo>
                <a:cubicBezTo>
                  <a:pt x="286" y="188"/>
                  <a:pt x="273" y="200"/>
                  <a:pt x="257" y="200"/>
                </a:cubicBezTo>
                <a:cubicBezTo>
                  <a:pt x="243" y="200"/>
                  <a:pt x="237" y="189"/>
                  <a:pt x="228" y="189"/>
                </a:cubicBezTo>
                <a:cubicBezTo>
                  <a:pt x="225" y="189"/>
                  <a:pt x="221" y="190"/>
                  <a:pt x="219" y="192"/>
                </a:cubicBezTo>
                <a:cubicBezTo>
                  <a:pt x="219" y="284"/>
                  <a:pt x="219" y="284"/>
                  <a:pt x="219" y="284"/>
                </a:cubicBezTo>
                <a:cubicBezTo>
                  <a:pt x="128" y="284"/>
                  <a:pt x="128" y="284"/>
                  <a:pt x="128" y="284"/>
                </a:cubicBezTo>
                <a:cubicBezTo>
                  <a:pt x="127" y="282"/>
                  <a:pt x="126" y="279"/>
                  <a:pt x="126" y="277"/>
                </a:cubicBezTo>
                <a:cubicBezTo>
                  <a:pt x="126" y="266"/>
                  <a:pt x="137" y="264"/>
                  <a:pt x="137" y="248"/>
                </a:cubicBezTo>
                <a:cubicBezTo>
                  <a:pt x="137" y="232"/>
                  <a:pt x="125" y="219"/>
                  <a:pt x="109" y="219"/>
                </a:cubicBezTo>
                <a:cubicBezTo>
                  <a:pt x="94" y="219"/>
                  <a:pt x="81" y="232"/>
                  <a:pt x="81" y="248"/>
                </a:cubicBezTo>
                <a:cubicBezTo>
                  <a:pt x="81" y="262"/>
                  <a:pt x="93" y="268"/>
                  <a:pt x="93" y="277"/>
                </a:cubicBezTo>
                <a:cubicBezTo>
                  <a:pt x="93" y="279"/>
                  <a:pt x="92" y="282"/>
                  <a:pt x="91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192"/>
                  <a:pt x="0" y="192"/>
                  <a:pt x="0" y="192"/>
                </a:cubicBezTo>
                <a:cubicBezTo>
                  <a:pt x="3" y="190"/>
                  <a:pt x="6" y="189"/>
                  <a:pt x="10" y="189"/>
                </a:cubicBezTo>
                <a:cubicBezTo>
                  <a:pt x="19" y="189"/>
                  <a:pt x="24" y="200"/>
                  <a:pt x="39" y="200"/>
                </a:cubicBezTo>
                <a:cubicBezTo>
                  <a:pt x="54" y="200"/>
                  <a:pt x="67" y="188"/>
                  <a:pt x="67" y="172"/>
                </a:cubicBezTo>
                <a:cubicBezTo>
                  <a:pt x="67" y="156"/>
                  <a:pt x="54" y="144"/>
                  <a:pt x="39" y="144"/>
                </a:cubicBezTo>
                <a:cubicBezTo>
                  <a:pt x="23" y="144"/>
                  <a:pt x="21" y="155"/>
                  <a:pt x="10" y="155"/>
                </a:cubicBezTo>
                <a:cubicBezTo>
                  <a:pt x="6" y="155"/>
                  <a:pt x="3" y="154"/>
                  <a:pt x="0" y="152"/>
                </a:cubicBezTo>
                <a:cubicBezTo>
                  <a:pt x="0" y="65"/>
                  <a:pt x="0" y="65"/>
                  <a:pt x="0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3"/>
                  <a:pt x="93" y="60"/>
                  <a:pt x="93" y="57"/>
                </a:cubicBezTo>
                <a:cubicBezTo>
                  <a:pt x="93" y="48"/>
                  <a:pt x="81" y="42"/>
                  <a:pt x="81" y="28"/>
                </a:cubicBezTo>
                <a:cubicBezTo>
                  <a:pt x="81" y="12"/>
                  <a:pt x="94" y="0"/>
                  <a:pt x="109" y="0"/>
                </a:cubicBezTo>
                <a:cubicBezTo>
                  <a:pt x="125" y="0"/>
                  <a:pt x="137" y="12"/>
                  <a:pt x="137" y="28"/>
                </a:cubicBezTo>
                <a:cubicBezTo>
                  <a:pt x="137" y="44"/>
                  <a:pt x="126" y="46"/>
                  <a:pt x="126" y="57"/>
                </a:cubicBezTo>
                <a:cubicBezTo>
                  <a:pt x="126" y="60"/>
                  <a:pt x="127" y="63"/>
                  <a:pt x="128" y="65"/>
                </a:cubicBezTo>
                <a:cubicBezTo>
                  <a:pt x="219" y="65"/>
                  <a:pt x="219" y="65"/>
                  <a:pt x="219" y="65"/>
                </a:cubicBezTo>
                <a:cubicBezTo>
                  <a:pt x="219" y="152"/>
                  <a:pt x="219" y="152"/>
                  <a:pt x="219" y="152"/>
                </a:cubicBezTo>
                <a:cubicBezTo>
                  <a:pt x="221" y="154"/>
                  <a:pt x="225" y="155"/>
                  <a:pt x="228" y="155"/>
                </a:cubicBezTo>
                <a:cubicBezTo>
                  <a:pt x="239" y="155"/>
                  <a:pt x="241" y="144"/>
                  <a:pt x="257" y="1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2419063" y="3715955"/>
            <a:ext cx="762799" cy="754934"/>
          </a:xfrm>
          <a:custGeom>
            <a:avLst/>
            <a:gdLst>
              <a:gd name="T0" fmla="*/ 287 w 287"/>
              <a:gd name="T1" fmla="*/ 284 h 284"/>
              <a:gd name="T2" fmla="*/ 196 w 287"/>
              <a:gd name="T3" fmla="*/ 284 h 284"/>
              <a:gd name="T4" fmla="*/ 194 w 287"/>
              <a:gd name="T5" fmla="*/ 277 h 284"/>
              <a:gd name="T6" fmla="*/ 206 w 287"/>
              <a:gd name="T7" fmla="*/ 248 h 284"/>
              <a:gd name="T8" fmla="*/ 178 w 287"/>
              <a:gd name="T9" fmla="*/ 219 h 284"/>
              <a:gd name="T10" fmla="*/ 149 w 287"/>
              <a:gd name="T11" fmla="*/ 248 h 284"/>
              <a:gd name="T12" fmla="*/ 161 w 287"/>
              <a:gd name="T13" fmla="*/ 277 h 284"/>
              <a:gd name="T14" fmla="*/ 159 w 287"/>
              <a:gd name="T15" fmla="*/ 284 h 284"/>
              <a:gd name="T16" fmla="*/ 68 w 287"/>
              <a:gd name="T17" fmla="*/ 284 h 284"/>
              <a:gd name="T18" fmla="*/ 68 w 287"/>
              <a:gd name="T19" fmla="*/ 194 h 284"/>
              <a:gd name="T20" fmla="*/ 57 w 287"/>
              <a:gd name="T21" fmla="*/ 189 h 284"/>
              <a:gd name="T22" fmla="*/ 28 w 287"/>
              <a:gd name="T23" fmla="*/ 200 h 284"/>
              <a:gd name="T24" fmla="*/ 0 w 287"/>
              <a:gd name="T25" fmla="*/ 172 h 284"/>
              <a:gd name="T26" fmla="*/ 28 w 287"/>
              <a:gd name="T27" fmla="*/ 144 h 284"/>
              <a:gd name="T28" fmla="*/ 57 w 287"/>
              <a:gd name="T29" fmla="*/ 155 h 284"/>
              <a:gd name="T30" fmla="*/ 68 w 287"/>
              <a:gd name="T31" fmla="*/ 151 h 284"/>
              <a:gd name="T32" fmla="*/ 68 w 287"/>
              <a:gd name="T33" fmla="*/ 65 h 284"/>
              <a:gd name="T34" fmla="*/ 157 w 287"/>
              <a:gd name="T35" fmla="*/ 65 h 284"/>
              <a:gd name="T36" fmla="*/ 159 w 287"/>
              <a:gd name="T37" fmla="*/ 57 h 284"/>
              <a:gd name="T38" fmla="*/ 148 w 287"/>
              <a:gd name="T39" fmla="*/ 28 h 284"/>
              <a:gd name="T40" fmla="*/ 176 w 287"/>
              <a:gd name="T41" fmla="*/ 0 h 284"/>
              <a:gd name="T42" fmla="*/ 204 w 287"/>
              <a:gd name="T43" fmla="*/ 28 h 284"/>
              <a:gd name="T44" fmla="*/ 193 w 287"/>
              <a:gd name="T45" fmla="*/ 57 h 284"/>
              <a:gd name="T46" fmla="*/ 195 w 287"/>
              <a:gd name="T47" fmla="*/ 65 h 284"/>
              <a:gd name="T48" fmla="*/ 287 w 287"/>
              <a:gd name="T49" fmla="*/ 65 h 284"/>
              <a:gd name="T50" fmla="*/ 287 w 287"/>
              <a:gd name="T51" fmla="*/ 152 h 284"/>
              <a:gd name="T52" fmla="*/ 277 w 287"/>
              <a:gd name="T53" fmla="*/ 155 h 284"/>
              <a:gd name="T54" fmla="*/ 248 w 287"/>
              <a:gd name="T55" fmla="*/ 144 h 284"/>
              <a:gd name="T56" fmla="*/ 220 w 287"/>
              <a:gd name="T57" fmla="*/ 172 h 284"/>
              <a:gd name="T58" fmla="*/ 248 w 287"/>
              <a:gd name="T59" fmla="*/ 200 h 284"/>
              <a:gd name="T60" fmla="*/ 277 w 287"/>
              <a:gd name="T61" fmla="*/ 189 h 284"/>
              <a:gd name="T62" fmla="*/ 287 w 287"/>
              <a:gd name="T63" fmla="*/ 192 h 284"/>
              <a:gd name="T64" fmla="*/ 287 w 287"/>
              <a:gd name="T65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7" h="284">
                <a:moveTo>
                  <a:pt x="287" y="284"/>
                </a:moveTo>
                <a:cubicBezTo>
                  <a:pt x="196" y="284"/>
                  <a:pt x="196" y="284"/>
                  <a:pt x="196" y="284"/>
                </a:cubicBezTo>
                <a:cubicBezTo>
                  <a:pt x="195" y="282"/>
                  <a:pt x="194" y="279"/>
                  <a:pt x="194" y="277"/>
                </a:cubicBezTo>
                <a:cubicBezTo>
                  <a:pt x="194" y="268"/>
                  <a:pt x="206" y="262"/>
                  <a:pt x="206" y="248"/>
                </a:cubicBezTo>
                <a:cubicBezTo>
                  <a:pt x="206" y="232"/>
                  <a:pt x="193" y="219"/>
                  <a:pt x="178" y="219"/>
                </a:cubicBezTo>
                <a:cubicBezTo>
                  <a:pt x="162" y="219"/>
                  <a:pt x="149" y="232"/>
                  <a:pt x="149" y="248"/>
                </a:cubicBezTo>
                <a:cubicBezTo>
                  <a:pt x="149" y="264"/>
                  <a:pt x="161" y="266"/>
                  <a:pt x="161" y="277"/>
                </a:cubicBezTo>
                <a:cubicBezTo>
                  <a:pt x="161" y="279"/>
                  <a:pt x="160" y="282"/>
                  <a:pt x="159" y="284"/>
                </a:cubicBezTo>
                <a:cubicBezTo>
                  <a:pt x="68" y="284"/>
                  <a:pt x="68" y="284"/>
                  <a:pt x="68" y="284"/>
                </a:cubicBezTo>
                <a:cubicBezTo>
                  <a:pt x="68" y="194"/>
                  <a:pt x="68" y="194"/>
                  <a:pt x="68" y="194"/>
                </a:cubicBezTo>
                <a:cubicBezTo>
                  <a:pt x="65" y="191"/>
                  <a:pt x="61" y="189"/>
                  <a:pt x="57" y="189"/>
                </a:cubicBezTo>
                <a:cubicBezTo>
                  <a:pt x="48" y="189"/>
                  <a:pt x="42" y="200"/>
                  <a:pt x="28" y="200"/>
                </a:cubicBezTo>
                <a:cubicBezTo>
                  <a:pt x="12" y="200"/>
                  <a:pt x="0" y="188"/>
                  <a:pt x="0" y="172"/>
                </a:cubicBezTo>
                <a:cubicBezTo>
                  <a:pt x="0" y="156"/>
                  <a:pt x="12" y="144"/>
                  <a:pt x="28" y="144"/>
                </a:cubicBezTo>
                <a:cubicBezTo>
                  <a:pt x="44" y="144"/>
                  <a:pt x="46" y="155"/>
                  <a:pt x="57" y="155"/>
                </a:cubicBezTo>
                <a:cubicBezTo>
                  <a:pt x="61" y="155"/>
                  <a:pt x="65" y="154"/>
                  <a:pt x="68" y="151"/>
                </a:cubicBezTo>
                <a:cubicBezTo>
                  <a:pt x="68" y="65"/>
                  <a:pt x="68" y="65"/>
                  <a:pt x="68" y="65"/>
                </a:cubicBezTo>
                <a:cubicBezTo>
                  <a:pt x="157" y="65"/>
                  <a:pt x="157" y="65"/>
                  <a:pt x="157" y="65"/>
                </a:cubicBezTo>
                <a:cubicBezTo>
                  <a:pt x="158" y="63"/>
                  <a:pt x="159" y="60"/>
                  <a:pt x="159" y="57"/>
                </a:cubicBezTo>
                <a:cubicBezTo>
                  <a:pt x="159" y="46"/>
                  <a:pt x="148" y="44"/>
                  <a:pt x="148" y="28"/>
                </a:cubicBezTo>
                <a:cubicBezTo>
                  <a:pt x="148" y="12"/>
                  <a:pt x="160" y="0"/>
                  <a:pt x="176" y="0"/>
                </a:cubicBezTo>
                <a:cubicBezTo>
                  <a:pt x="191" y="0"/>
                  <a:pt x="204" y="12"/>
                  <a:pt x="204" y="28"/>
                </a:cubicBezTo>
                <a:cubicBezTo>
                  <a:pt x="204" y="42"/>
                  <a:pt x="193" y="48"/>
                  <a:pt x="193" y="57"/>
                </a:cubicBezTo>
                <a:cubicBezTo>
                  <a:pt x="193" y="60"/>
                  <a:pt x="193" y="63"/>
                  <a:pt x="195" y="65"/>
                </a:cubicBezTo>
                <a:cubicBezTo>
                  <a:pt x="287" y="65"/>
                  <a:pt x="287" y="65"/>
                  <a:pt x="287" y="65"/>
                </a:cubicBezTo>
                <a:cubicBezTo>
                  <a:pt x="287" y="152"/>
                  <a:pt x="287" y="152"/>
                  <a:pt x="287" y="152"/>
                </a:cubicBezTo>
                <a:cubicBezTo>
                  <a:pt x="284" y="154"/>
                  <a:pt x="281" y="155"/>
                  <a:pt x="277" y="155"/>
                </a:cubicBezTo>
                <a:cubicBezTo>
                  <a:pt x="266" y="155"/>
                  <a:pt x="264" y="144"/>
                  <a:pt x="248" y="144"/>
                </a:cubicBezTo>
                <a:cubicBezTo>
                  <a:pt x="232" y="144"/>
                  <a:pt x="220" y="156"/>
                  <a:pt x="220" y="172"/>
                </a:cubicBezTo>
                <a:cubicBezTo>
                  <a:pt x="220" y="188"/>
                  <a:pt x="232" y="200"/>
                  <a:pt x="248" y="200"/>
                </a:cubicBezTo>
                <a:cubicBezTo>
                  <a:pt x="263" y="200"/>
                  <a:pt x="268" y="189"/>
                  <a:pt x="277" y="189"/>
                </a:cubicBezTo>
                <a:cubicBezTo>
                  <a:pt x="281" y="189"/>
                  <a:pt x="284" y="190"/>
                  <a:pt x="287" y="192"/>
                </a:cubicBezTo>
                <a:cubicBezTo>
                  <a:pt x="287" y="284"/>
                  <a:pt x="287" y="284"/>
                  <a:pt x="287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3003238" y="3715955"/>
            <a:ext cx="757182" cy="754934"/>
          </a:xfrm>
          <a:custGeom>
            <a:avLst/>
            <a:gdLst>
              <a:gd name="T0" fmla="*/ 28 w 285"/>
              <a:gd name="T1" fmla="*/ 144 h 284"/>
              <a:gd name="T2" fmla="*/ 0 w 285"/>
              <a:gd name="T3" fmla="*/ 172 h 284"/>
              <a:gd name="T4" fmla="*/ 28 w 285"/>
              <a:gd name="T5" fmla="*/ 200 h 284"/>
              <a:gd name="T6" fmla="*/ 57 w 285"/>
              <a:gd name="T7" fmla="*/ 189 h 284"/>
              <a:gd name="T8" fmla="*/ 67 w 285"/>
              <a:gd name="T9" fmla="*/ 192 h 284"/>
              <a:gd name="T10" fmla="*/ 67 w 285"/>
              <a:gd name="T11" fmla="*/ 284 h 284"/>
              <a:gd name="T12" fmla="*/ 158 w 285"/>
              <a:gd name="T13" fmla="*/ 284 h 284"/>
              <a:gd name="T14" fmla="*/ 159 w 285"/>
              <a:gd name="T15" fmla="*/ 277 h 284"/>
              <a:gd name="T16" fmla="*/ 148 w 285"/>
              <a:gd name="T17" fmla="*/ 248 h 284"/>
              <a:gd name="T18" fmla="*/ 176 w 285"/>
              <a:gd name="T19" fmla="*/ 219 h 284"/>
              <a:gd name="T20" fmla="*/ 204 w 285"/>
              <a:gd name="T21" fmla="*/ 248 h 284"/>
              <a:gd name="T22" fmla="*/ 193 w 285"/>
              <a:gd name="T23" fmla="*/ 277 h 284"/>
              <a:gd name="T24" fmla="*/ 195 w 285"/>
              <a:gd name="T25" fmla="*/ 284 h 284"/>
              <a:gd name="T26" fmla="*/ 285 w 285"/>
              <a:gd name="T27" fmla="*/ 284 h 284"/>
              <a:gd name="T28" fmla="*/ 285 w 285"/>
              <a:gd name="T29" fmla="*/ 192 h 284"/>
              <a:gd name="T30" fmla="*/ 276 w 285"/>
              <a:gd name="T31" fmla="*/ 189 h 284"/>
              <a:gd name="T32" fmla="*/ 247 w 285"/>
              <a:gd name="T33" fmla="*/ 200 h 284"/>
              <a:gd name="T34" fmla="*/ 218 w 285"/>
              <a:gd name="T35" fmla="*/ 172 h 284"/>
              <a:gd name="T36" fmla="*/ 247 w 285"/>
              <a:gd name="T37" fmla="*/ 144 h 284"/>
              <a:gd name="T38" fmla="*/ 276 w 285"/>
              <a:gd name="T39" fmla="*/ 155 h 284"/>
              <a:gd name="T40" fmla="*/ 285 w 285"/>
              <a:gd name="T41" fmla="*/ 152 h 284"/>
              <a:gd name="T42" fmla="*/ 285 w 285"/>
              <a:gd name="T43" fmla="*/ 65 h 284"/>
              <a:gd name="T44" fmla="*/ 195 w 285"/>
              <a:gd name="T45" fmla="*/ 65 h 284"/>
              <a:gd name="T46" fmla="*/ 193 w 285"/>
              <a:gd name="T47" fmla="*/ 57 h 284"/>
              <a:gd name="T48" fmla="*/ 204 w 285"/>
              <a:gd name="T49" fmla="*/ 28 h 284"/>
              <a:gd name="T50" fmla="*/ 176 w 285"/>
              <a:gd name="T51" fmla="*/ 0 h 284"/>
              <a:gd name="T52" fmla="*/ 148 w 285"/>
              <a:gd name="T53" fmla="*/ 28 h 284"/>
              <a:gd name="T54" fmla="*/ 159 w 285"/>
              <a:gd name="T55" fmla="*/ 57 h 284"/>
              <a:gd name="T56" fmla="*/ 157 w 285"/>
              <a:gd name="T57" fmla="*/ 65 h 284"/>
              <a:gd name="T58" fmla="*/ 67 w 285"/>
              <a:gd name="T59" fmla="*/ 65 h 284"/>
              <a:gd name="T60" fmla="*/ 67 w 285"/>
              <a:gd name="T61" fmla="*/ 152 h 284"/>
              <a:gd name="T62" fmla="*/ 57 w 285"/>
              <a:gd name="T63" fmla="*/ 155 h 284"/>
              <a:gd name="T64" fmla="*/ 28 w 285"/>
              <a:gd name="T65" fmla="*/ 14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85" h="284">
                <a:moveTo>
                  <a:pt x="28" y="144"/>
                </a:moveTo>
                <a:cubicBezTo>
                  <a:pt x="12" y="144"/>
                  <a:pt x="0" y="156"/>
                  <a:pt x="0" y="172"/>
                </a:cubicBezTo>
                <a:cubicBezTo>
                  <a:pt x="0" y="188"/>
                  <a:pt x="12" y="200"/>
                  <a:pt x="28" y="200"/>
                </a:cubicBezTo>
                <a:cubicBezTo>
                  <a:pt x="43" y="200"/>
                  <a:pt x="48" y="189"/>
                  <a:pt x="57" y="189"/>
                </a:cubicBezTo>
                <a:cubicBezTo>
                  <a:pt x="61" y="189"/>
                  <a:pt x="64" y="190"/>
                  <a:pt x="67" y="192"/>
                </a:cubicBezTo>
                <a:cubicBezTo>
                  <a:pt x="67" y="284"/>
                  <a:pt x="67" y="284"/>
                  <a:pt x="67" y="284"/>
                </a:cubicBezTo>
                <a:cubicBezTo>
                  <a:pt x="158" y="284"/>
                  <a:pt x="158" y="284"/>
                  <a:pt x="158" y="284"/>
                </a:cubicBezTo>
                <a:cubicBezTo>
                  <a:pt x="159" y="282"/>
                  <a:pt x="159" y="279"/>
                  <a:pt x="159" y="277"/>
                </a:cubicBezTo>
                <a:cubicBezTo>
                  <a:pt x="159" y="266"/>
                  <a:pt x="148" y="264"/>
                  <a:pt x="148" y="248"/>
                </a:cubicBezTo>
                <a:cubicBezTo>
                  <a:pt x="148" y="232"/>
                  <a:pt x="161" y="219"/>
                  <a:pt x="176" y="219"/>
                </a:cubicBezTo>
                <a:cubicBezTo>
                  <a:pt x="192" y="219"/>
                  <a:pt x="204" y="232"/>
                  <a:pt x="204" y="248"/>
                </a:cubicBezTo>
                <a:cubicBezTo>
                  <a:pt x="204" y="262"/>
                  <a:pt x="193" y="268"/>
                  <a:pt x="193" y="277"/>
                </a:cubicBezTo>
                <a:cubicBezTo>
                  <a:pt x="193" y="279"/>
                  <a:pt x="193" y="282"/>
                  <a:pt x="195" y="284"/>
                </a:cubicBezTo>
                <a:cubicBezTo>
                  <a:pt x="285" y="284"/>
                  <a:pt x="285" y="284"/>
                  <a:pt x="285" y="284"/>
                </a:cubicBezTo>
                <a:cubicBezTo>
                  <a:pt x="285" y="192"/>
                  <a:pt x="285" y="192"/>
                  <a:pt x="285" y="192"/>
                </a:cubicBezTo>
                <a:cubicBezTo>
                  <a:pt x="283" y="190"/>
                  <a:pt x="279" y="189"/>
                  <a:pt x="276" y="189"/>
                </a:cubicBezTo>
                <a:cubicBezTo>
                  <a:pt x="267" y="189"/>
                  <a:pt x="261" y="200"/>
                  <a:pt x="247" y="200"/>
                </a:cubicBezTo>
                <a:cubicBezTo>
                  <a:pt x="231" y="200"/>
                  <a:pt x="218" y="188"/>
                  <a:pt x="218" y="172"/>
                </a:cubicBezTo>
                <a:cubicBezTo>
                  <a:pt x="218" y="156"/>
                  <a:pt x="231" y="144"/>
                  <a:pt x="247" y="144"/>
                </a:cubicBezTo>
                <a:cubicBezTo>
                  <a:pt x="263" y="144"/>
                  <a:pt x="265" y="155"/>
                  <a:pt x="276" y="155"/>
                </a:cubicBezTo>
                <a:cubicBezTo>
                  <a:pt x="279" y="155"/>
                  <a:pt x="283" y="154"/>
                  <a:pt x="285" y="152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195" y="65"/>
                  <a:pt x="195" y="65"/>
                  <a:pt x="195" y="65"/>
                </a:cubicBezTo>
                <a:cubicBezTo>
                  <a:pt x="194" y="63"/>
                  <a:pt x="193" y="60"/>
                  <a:pt x="193" y="57"/>
                </a:cubicBezTo>
                <a:cubicBezTo>
                  <a:pt x="193" y="48"/>
                  <a:pt x="204" y="42"/>
                  <a:pt x="204" y="28"/>
                </a:cubicBezTo>
                <a:cubicBezTo>
                  <a:pt x="204" y="12"/>
                  <a:pt x="192" y="0"/>
                  <a:pt x="176" y="0"/>
                </a:cubicBezTo>
                <a:cubicBezTo>
                  <a:pt x="161" y="0"/>
                  <a:pt x="148" y="12"/>
                  <a:pt x="148" y="28"/>
                </a:cubicBezTo>
                <a:cubicBezTo>
                  <a:pt x="148" y="44"/>
                  <a:pt x="159" y="46"/>
                  <a:pt x="159" y="57"/>
                </a:cubicBezTo>
                <a:cubicBezTo>
                  <a:pt x="159" y="60"/>
                  <a:pt x="158" y="63"/>
                  <a:pt x="157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152"/>
                  <a:pt x="67" y="152"/>
                  <a:pt x="67" y="152"/>
                </a:cubicBezTo>
                <a:cubicBezTo>
                  <a:pt x="64" y="154"/>
                  <a:pt x="61" y="155"/>
                  <a:pt x="57" y="155"/>
                </a:cubicBezTo>
                <a:cubicBezTo>
                  <a:pt x="46" y="155"/>
                  <a:pt x="44" y="144"/>
                  <a:pt x="28" y="1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4" name="Inhaltsplatzhalter 4"/>
          <p:cNvSpPr txBox="1"/>
          <p:nvPr/>
        </p:nvSpPr>
        <p:spPr>
          <a:xfrm>
            <a:off x="952282" y="2516125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5" name="Inhaltsplatzhalter 4"/>
          <p:cNvSpPr txBox="1"/>
          <p:nvPr/>
        </p:nvSpPr>
        <p:spPr>
          <a:xfrm>
            <a:off x="8416603" y="2556116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6" name="Inhaltsplatzhalter 4"/>
          <p:cNvSpPr txBox="1"/>
          <p:nvPr/>
        </p:nvSpPr>
        <p:spPr>
          <a:xfrm>
            <a:off x="8416603" y="4579838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7" name="Inhaltsplatzhalter 4"/>
          <p:cNvSpPr txBox="1"/>
          <p:nvPr/>
        </p:nvSpPr>
        <p:spPr>
          <a:xfrm>
            <a:off x="952282" y="4579838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416603" y="1805177"/>
            <a:ext cx="550863" cy="547688"/>
            <a:chOff x="3411538" y="3463925"/>
            <a:chExt cx="550863" cy="5476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 250"/>
            <p:cNvSpPr/>
            <p:nvPr/>
          </p:nvSpPr>
          <p:spPr bwMode="auto">
            <a:xfrm>
              <a:off x="3411538" y="3589338"/>
              <a:ext cx="422275" cy="422275"/>
            </a:xfrm>
            <a:custGeom>
              <a:avLst/>
              <a:gdLst>
                <a:gd name="T0" fmla="*/ 1095 w 2659"/>
                <a:gd name="T1" fmla="*/ 64 h 2665"/>
                <a:gd name="T2" fmla="*/ 1191 w 2659"/>
                <a:gd name="T3" fmla="*/ 326 h 2665"/>
                <a:gd name="T4" fmla="*/ 1099 w 2659"/>
                <a:gd name="T5" fmla="*/ 364 h 2665"/>
                <a:gd name="T6" fmla="*/ 982 w 2659"/>
                <a:gd name="T7" fmla="*/ 148 h 2665"/>
                <a:gd name="T8" fmla="*/ 757 w 2659"/>
                <a:gd name="T9" fmla="*/ 220 h 2665"/>
                <a:gd name="T10" fmla="*/ 810 w 2659"/>
                <a:gd name="T11" fmla="*/ 429 h 2665"/>
                <a:gd name="T12" fmla="*/ 732 w 2659"/>
                <a:gd name="T13" fmla="*/ 552 h 2665"/>
                <a:gd name="T14" fmla="*/ 501 w 2659"/>
                <a:gd name="T15" fmla="*/ 799 h 2665"/>
                <a:gd name="T16" fmla="*/ 256 w 2659"/>
                <a:gd name="T17" fmla="*/ 741 h 2665"/>
                <a:gd name="T18" fmla="*/ 140 w 2659"/>
                <a:gd name="T19" fmla="*/ 955 h 2665"/>
                <a:gd name="T20" fmla="*/ 342 w 2659"/>
                <a:gd name="T21" fmla="*/ 1072 h 2665"/>
                <a:gd name="T22" fmla="*/ 349 w 2659"/>
                <a:gd name="T23" fmla="*/ 1294 h 2665"/>
                <a:gd name="T24" fmla="*/ 354 w 2659"/>
                <a:gd name="T25" fmla="*/ 1578 h 2665"/>
                <a:gd name="T26" fmla="*/ 142 w 2659"/>
                <a:gd name="T27" fmla="*/ 1690 h 2665"/>
                <a:gd name="T28" fmla="*/ 228 w 2659"/>
                <a:gd name="T29" fmla="*/ 1913 h 2665"/>
                <a:gd name="T30" fmla="*/ 466 w 2659"/>
                <a:gd name="T31" fmla="*/ 1849 h 2665"/>
                <a:gd name="T32" fmla="*/ 635 w 2659"/>
                <a:gd name="T33" fmla="*/ 2028 h 2665"/>
                <a:gd name="T34" fmla="*/ 813 w 2659"/>
                <a:gd name="T35" fmla="*/ 2196 h 2665"/>
                <a:gd name="T36" fmla="*/ 742 w 2659"/>
                <a:gd name="T37" fmla="*/ 2427 h 2665"/>
                <a:gd name="T38" fmla="*/ 965 w 2659"/>
                <a:gd name="T39" fmla="*/ 2523 h 2665"/>
                <a:gd name="T40" fmla="*/ 1083 w 2659"/>
                <a:gd name="T41" fmla="*/ 2309 h 2665"/>
                <a:gd name="T42" fmla="*/ 1367 w 2659"/>
                <a:gd name="T43" fmla="*/ 2316 h 2665"/>
                <a:gd name="T44" fmla="*/ 1588 w 2659"/>
                <a:gd name="T45" fmla="*/ 2322 h 2665"/>
                <a:gd name="T46" fmla="*/ 1697 w 2659"/>
                <a:gd name="T47" fmla="*/ 2524 h 2665"/>
                <a:gd name="T48" fmla="*/ 1916 w 2659"/>
                <a:gd name="T49" fmla="*/ 2420 h 2665"/>
                <a:gd name="T50" fmla="*/ 1850 w 2659"/>
                <a:gd name="T51" fmla="*/ 2179 h 2665"/>
                <a:gd name="T52" fmla="*/ 2067 w 2659"/>
                <a:gd name="T53" fmla="*/ 1982 h 2665"/>
                <a:gd name="T54" fmla="*/ 2210 w 2659"/>
                <a:gd name="T55" fmla="*/ 1850 h 2665"/>
                <a:gd name="T56" fmla="*/ 2431 w 2659"/>
                <a:gd name="T57" fmla="*/ 1914 h 2665"/>
                <a:gd name="T58" fmla="*/ 2513 w 2659"/>
                <a:gd name="T59" fmla="*/ 1686 h 2665"/>
                <a:gd name="T60" fmla="*/ 2296 w 2659"/>
                <a:gd name="T61" fmla="*/ 1565 h 2665"/>
                <a:gd name="T62" fmla="*/ 2334 w 2659"/>
                <a:gd name="T63" fmla="*/ 1472 h 2665"/>
                <a:gd name="T64" fmla="*/ 2596 w 2659"/>
                <a:gd name="T65" fmla="*/ 1570 h 2665"/>
                <a:gd name="T66" fmla="*/ 2659 w 2659"/>
                <a:gd name="T67" fmla="*/ 1720 h 2665"/>
                <a:gd name="T68" fmla="*/ 2522 w 2659"/>
                <a:gd name="T69" fmla="*/ 2020 h 2665"/>
                <a:gd name="T70" fmla="*/ 2362 w 2659"/>
                <a:gd name="T71" fmla="*/ 2058 h 2665"/>
                <a:gd name="T72" fmla="*/ 2050 w 2659"/>
                <a:gd name="T73" fmla="*/ 2193 h 2665"/>
                <a:gd name="T74" fmla="*/ 2052 w 2659"/>
                <a:gd name="T75" fmla="*/ 2454 h 2665"/>
                <a:gd name="T76" fmla="*/ 1946 w 2659"/>
                <a:gd name="T77" fmla="*/ 2579 h 2665"/>
                <a:gd name="T78" fmla="*/ 1633 w 2659"/>
                <a:gd name="T79" fmla="*/ 2651 h 2665"/>
                <a:gd name="T80" fmla="*/ 1490 w 2659"/>
                <a:gd name="T81" fmla="*/ 2444 h 2665"/>
                <a:gd name="T82" fmla="*/ 1109 w 2659"/>
                <a:gd name="T83" fmla="*/ 2579 h 2665"/>
                <a:gd name="T84" fmla="*/ 971 w 2659"/>
                <a:gd name="T85" fmla="*/ 2663 h 2665"/>
                <a:gd name="T86" fmla="*/ 663 w 2659"/>
                <a:gd name="T87" fmla="*/ 2548 h 2665"/>
                <a:gd name="T88" fmla="*/ 600 w 2659"/>
                <a:gd name="T89" fmla="*/ 2396 h 2665"/>
                <a:gd name="T90" fmla="*/ 514 w 2659"/>
                <a:gd name="T91" fmla="*/ 2103 h 2665"/>
                <a:gd name="T92" fmla="*/ 239 w 2659"/>
                <a:gd name="T93" fmla="*/ 2062 h 2665"/>
                <a:gd name="T94" fmla="*/ 98 w 2659"/>
                <a:gd name="T95" fmla="*/ 1976 h 2665"/>
                <a:gd name="T96" fmla="*/ 5 w 2659"/>
                <a:gd name="T97" fmla="*/ 1665 h 2665"/>
                <a:gd name="T98" fmla="*/ 112 w 2659"/>
                <a:gd name="T99" fmla="*/ 1538 h 2665"/>
                <a:gd name="T100" fmla="*/ 112 w 2659"/>
                <a:gd name="T101" fmla="*/ 1126 h 2665"/>
                <a:gd name="T102" fmla="*/ 5 w 2659"/>
                <a:gd name="T103" fmla="*/ 1001 h 2665"/>
                <a:gd name="T104" fmla="*/ 100 w 2659"/>
                <a:gd name="T105" fmla="*/ 687 h 2665"/>
                <a:gd name="T106" fmla="*/ 239 w 2659"/>
                <a:gd name="T107" fmla="*/ 603 h 2665"/>
                <a:gd name="T108" fmla="*/ 515 w 2659"/>
                <a:gd name="T109" fmla="*/ 560 h 2665"/>
                <a:gd name="T110" fmla="*/ 602 w 2659"/>
                <a:gd name="T111" fmla="*/ 268 h 2665"/>
                <a:gd name="T112" fmla="*/ 665 w 2659"/>
                <a:gd name="T113" fmla="*/ 116 h 2665"/>
                <a:gd name="T114" fmla="*/ 956 w 2659"/>
                <a:gd name="T115" fmla="*/ 0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59" h="2665">
                  <a:moveTo>
                    <a:pt x="956" y="0"/>
                  </a:moveTo>
                  <a:lnTo>
                    <a:pt x="991" y="3"/>
                  </a:lnTo>
                  <a:lnTo>
                    <a:pt x="1026" y="14"/>
                  </a:lnTo>
                  <a:lnTo>
                    <a:pt x="1051" y="27"/>
                  </a:lnTo>
                  <a:lnTo>
                    <a:pt x="1075" y="44"/>
                  </a:lnTo>
                  <a:lnTo>
                    <a:pt x="1095" y="64"/>
                  </a:lnTo>
                  <a:lnTo>
                    <a:pt x="1111" y="87"/>
                  </a:lnTo>
                  <a:lnTo>
                    <a:pt x="1124" y="112"/>
                  </a:lnTo>
                  <a:lnTo>
                    <a:pt x="1191" y="273"/>
                  </a:lnTo>
                  <a:lnTo>
                    <a:pt x="1195" y="291"/>
                  </a:lnTo>
                  <a:lnTo>
                    <a:pt x="1195" y="309"/>
                  </a:lnTo>
                  <a:lnTo>
                    <a:pt x="1191" y="326"/>
                  </a:lnTo>
                  <a:lnTo>
                    <a:pt x="1181" y="342"/>
                  </a:lnTo>
                  <a:lnTo>
                    <a:pt x="1168" y="354"/>
                  </a:lnTo>
                  <a:lnTo>
                    <a:pt x="1153" y="364"/>
                  </a:lnTo>
                  <a:lnTo>
                    <a:pt x="1135" y="369"/>
                  </a:lnTo>
                  <a:lnTo>
                    <a:pt x="1116" y="369"/>
                  </a:lnTo>
                  <a:lnTo>
                    <a:pt x="1099" y="364"/>
                  </a:lnTo>
                  <a:lnTo>
                    <a:pt x="1083" y="355"/>
                  </a:lnTo>
                  <a:lnTo>
                    <a:pt x="1070" y="342"/>
                  </a:lnTo>
                  <a:lnTo>
                    <a:pt x="1061" y="326"/>
                  </a:lnTo>
                  <a:lnTo>
                    <a:pt x="994" y="166"/>
                  </a:lnTo>
                  <a:lnTo>
                    <a:pt x="989" y="157"/>
                  </a:lnTo>
                  <a:lnTo>
                    <a:pt x="982" y="148"/>
                  </a:lnTo>
                  <a:lnTo>
                    <a:pt x="972" y="143"/>
                  </a:lnTo>
                  <a:lnTo>
                    <a:pt x="962" y="141"/>
                  </a:lnTo>
                  <a:lnTo>
                    <a:pt x="951" y="141"/>
                  </a:lnTo>
                  <a:lnTo>
                    <a:pt x="941" y="143"/>
                  </a:lnTo>
                  <a:lnTo>
                    <a:pt x="767" y="215"/>
                  </a:lnTo>
                  <a:lnTo>
                    <a:pt x="757" y="220"/>
                  </a:lnTo>
                  <a:lnTo>
                    <a:pt x="750" y="229"/>
                  </a:lnTo>
                  <a:lnTo>
                    <a:pt x="745" y="238"/>
                  </a:lnTo>
                  <a:lnTo>
                    <a:pt x="741" y="249"/>
                  </a:lnTo>
                  <a:lnTo>
                    <a:pt x="741" y="259"/>
                  </a:lnTo>
                  <a:lnTo>
                    <a:pt x="745" y="270"/>
                  </a:lnTo>
                  <a:lnTo>
                    <a:pt x="810" y="429"/>
                  </a:lnTo>
                  <a:lnTo>
                    <a:pt x="815" y="448"/>
                  </a:lnTo>
                  <a:lnTo>
                    <a:pt x="814" y="467"/>
                  </a:lnTo>
                  <a:lnTo>
                    <a:pt x="809" y="485"/>
                  </a:lnTo>
                  <a:lnTo>
                    <a:pt x="798" y="501"/>
                  </a:lnTo>
                  <a:lnTo>
                    <a:pt x="784" y="515"/>
                  </a:lnTo>
                  <a:lnTo>
                    <a:pt x="732" y="552"/>
                  </a:lnTo>
                  <a:lnTo>
                    <a:pt x="682" y="592"/>
                  </a:lnTo>
                  <a:lnTo>
                    <a:pt x="635" y="637"/>
                  </a:lnTo>
                  <a:lnTo>
                    <a:pt x="592" y="683"/>
                  </a:lnTo>
                  <a:lnTo>
                    <a:pt x="552" y="733"/>
                  </a:lnTo>
                  <a:lnTo>
                    <a:pt x="514" y="786"/>
                  </a:lnTo>
                  <a:lnTo>
                    <a:pt x="501" y="799"/>
                  </a:lnTo>
                  <a:lnTo>
                    <a:pt x="485" y="810"/>
                  </a:lnTo>
                  <a:lnTo>
                    <a:pt x="467" y="815"/>
                  </a:lnTo>
                  <a:lnTo>
                    <a:pt x="448" y="815"/>
                  </a:lnTo>
                  <a:lnTo>
                    <a:pt x="429" y="811"/>
                  </a:lnTo>
                  <a:lnTo>
                    <a:pt x="270" y="744"/>
                  </a:lnTo>
                  <a:lnTo>
                    <a:pt x="256" y="741"/>
                  </a:lnTo>
                  <a:lnTo>
                    <a:pt x="244" y="743"/>
                  </a:lnTo>
                  <a:lnTo>
                    <a:pt x="232" y="747"/>
                  </a:lnTo>
                  <a:lnTo>
                    <a:pt x="221" y="756"/>
                  </a:lnTo>
                  <a:lnTo>
                    <a:pt x="215" y="768"/>
                  </a:lnTo>
                  <a:lnTo>
                    <a:pt x="142" y="941"/>
                  </a:lnTo>
                  <a:lnTo>
                    <a:pt x="140" y="955"/>
                  </a:lnTo>
                  <a:lnTo>
                    <a:pt x="141" y="967"/>
                  </a:lnTo>
                  <a:lnTo>
                    <a:pt x="146" y="979"/>
                  </a:lnTo>
                  <a:lnTo>
                    <a:pt x="154" y="989"/>
                  </a:lnTo>
                  <a:lnTo>
                    <a:pt x="166" y="996"/>
                  </a:lnTo>
                  <a:lnTo>
                    <a:pt x="325" y="1062"/>
                  </a:lnTo>
                  <a:lnTo>
                    <a:pt x="342" y="1072"/>
                  </a:lnTo>
                  <a:lnTo>
                    <a:pt x="354" y="1086"/>
                  </a:lnTo>
                  <a:lnTo>
                    <a:pt x="364" y="1103"/>
                  </a:lnTo>
                  <a:lnTo>
                    <a:pt x="368" y="1122"/>
                  </a:lnTo>
                  <a:lnTo>
                    <a:pt x="367" y="1141"/>
                  </a:lnTo>
                  <a:lnTo>
                    <a:pt x="354" y="1217"/>
                  </a:lnTo>
                  <a:lnTo>
                    <a:pt x="349" y="1294"/>
                  </a:lnTo>
                  <a:lnTo>
                    <a:pt x="348" y="1370"/>
                  </a:lnTo>
                  <a:lnTo>
                    <a:pt x="354" y="1446"/>
                  </a:lnTo>
                  <a:lnTo>
                    <a:pt x="367" y="1523"/>
                  </a:lnTo>
                  <a:lnTo>
                    <a:pt x="368" y="1542"/>
                  </a:lnTo>
                  <a:lnTo>
                    <a:pt x="364" y="1561"/>
                  </a:lnTo>
                  <a:lnTo>
                    <a:pt x="354" y="1578"/>
                  </a:lnTo>
                  <a:lnTo>
                    <a:pt x="342" y="1592"/>
                  </a:lnTo>
                  <a:lnTo>
                    <a:pt x="325" y="1601"/>
                  </a:lnTo>
                  <a:lnTo>
                    <a:pt x="166" y="1668"/>
                  </a:lnTo>
                  <a:lnTo>
                    <a:pt x="156" y="1673"/>
                  </a:lnTo>
                  <a:lnTo>
                    <a:pt x="148" y="1681"/>
                  </a:lnTo>
                  <a:lnTo>
                    <a:pt x="142" y="1690"/>
                  </a:lnTo>
                  <a:lnTo>
                    <a:pt x="140" y="1701"/>
                  </a:lnTo>
                  <a:lnTo>
                    <a:pt x="140" y="1711"/>
                  </a:lnTo>
                  <a:lnTo>
                    <a:pt x="142" y="1722"/>
                  </a:lnTo>
                  <a:lnTo>
                    <a:pt x="214" y="1896"/>
                  </a:lnTo>
                  <a:lnTo>
                    <a:pt x="219" y="1906"/>
                  </a:lnTo>
                  <a:lnTo>
                    <a:pt x="228" y="1913"/>
                  </a:lnTo>
                  <a:lnTo>
                    <a:pt x="237" y="1918"/>
                  </a:lnTo>
                  <a:lnTo>
                    <a:pt x="253" y="1922"/>
                  </a:lnTo>
                  <a:lnTo>
                    <a:pt x="269" y="1918"/>
                  </a:lnTo>
                  <a:lnTo>
                    <a:pt x="428" y="1853"/>
                  </a:lnTo>
                  <a:lnTo>
                    <a:pt x="447" y="1848"/>
                  </a:lnTo>
                  <a:lnTo>
                    <a:pt x="466" y="1849"/>
                  </a:lnTo>
                  <a:lnTo>
                    <a:pt x="484" y="1854"/>
                  </a:lnTo>
                  <a:lnTo>
                    <a:pt x="500" y="1865"/>
                  </a:lnTo>
                  <a:lnTo>
                    <a:pt x="514" y="1879"/>
                  </a:lnTo>
                  <a:lnTo>
                    <a:pt x="550" y="1931"/>
                  </a:lnTo>
                  <a:lnTo>
                    <a:pt x="592" y="1981"/>
                  </a:lnTo>
                  <a:lnTo>
                    <a:pt x="635" y="2028"/>
                  </a:lnTo>
                  <a:lnTo>
                    <a:pt x="681" y="2072"/>
                  </a:lnTo>
                  <a:lnTo>
                    <a:pt x="731" y="2112"/>
                  </a:lnTo>
                  <a:lnTo>
                    <a:pt x="784" y="2150"/>
                  </a:lnTo>
                  <a:lnTo>
                    <a:pt x="797" y="2163"/>
                  </a:lnTo>
                  <a:lnTo>
                    <a:pt x="808" y="2178"/>
                  </a:lnTo>
                  <a:lnTo>
                    <a:pt x="813" y="2196"/>
                  </a:lnTo>
                  <a:lnTo>
                    <a:pt x="813" y="2215"/>
                  </a:lnTo>
                  <a:lnTo>
                    <a:pt x="809" y="2234"/>
                  </a:lnTo>
                  <a:lnTo>
                    <a:pt x="742" y="2394"/>
                  </a:lnTo>
                  <a:lnTo>
                    <a:pt x="740" y="2406"/>
                  </a:lnTo>
                  <a:lnTo>
                    <a:pt x="740" y="2416"/>
                  </a:lnTo>
                  <a:lnTo>
                    <a:pt x="742" y="2427"/>
                  </a:lnTo>
                  <a:lnTo>
                    <a:pt x="749" y="2436"/>
                  </a:lnTo>
                  <a:lnTo>
                    <a:pt x="756" y="2444"/>
                  </a:lnTo>
                  <a:lnTo>
                    <a:pt x="766" y="2449"/>
                  </a:lnTo>
                  <a:lnTo>
                    <a:pt x="939" y="2522"/>
                  </a:lnTo>
                  <a:lnTo>
                    <a:pt x="952" y="2524"/>
                  </a:lnTo>
                  <a:lnTo>
                    <a:pt x="965" y="2523"/>
                  </a:lnTo>
                  <a:lnTo>
                    <a:pt x="977" y="2519"/>
                  </a:lnTo>
                  <a:lnTo>
                    <a:pt x="987" y="2510"/>
                  </a:lnTo>
                  <a:lnTo>
                    <a:pt x="993" y="2499"/>
                  </a:lnTo>
                  <a:lnTo>
                    <a:pt x="1060" y="2339"/>
                  </a:lnTo>
                  <a:lnTo>
                    <a:pt x="1069" y="2322"/>
                  </a:lnTo>
                  <a:lnTo>
                    <a:pt x="1083" y="2309"/>
                  </a:lnTo>
                  <a:lnTo>
                    <a:pt x="1100" y="2300"/>
                  </a:lnTo>
                  <a:lnTo>
                    <a:pt x="1119" y="2296"/>
                  </a:lnTo>
                  <a:lnTo>
                    <a:pt x="1138" y="2297"/>
                  </a:lnTo>
                  <a:lnTo>
                    <a:pt x="1214" y="2309"/>
                  </a:lnTo>
                  <a:lnTo>
                    <a:pt x="1291" y="2315"/>
                  </a:lnTo>
                  <a:lnTo>
                    <a:pt x="1367" y="2316"/>
                  </a:lnTo>
                  <a:lnTo>
                    <a:pt x="1444" y="2309"/>
                  </a:lnTo>
                  <a:lnTo>
                    <a:pt x="1520" y="2297"/>
                  </a:lnTo>
                  <a:lnTo>
                    <a:pt x="1539" y="2296"/>
                  </a:lnTo>
                  <a:lnTo>
                    <a:pt x="1558" y="2300"/>
                  </a:lnTo>
                  <a:lnTo>
                    <a:pt x="1574" y="2308"/>
                  </a:lnTo>
                  <a:lnTo>
                    <a:pt x="1588" y="2322"/>
                  </a:lnTo>
                  <a:lnTo>
                    <a:pt x="1598" y="2339"/>
                  </a:lnTo>
                  <a:lnTo>
                    <a:pt x="1664" y="2499"/>
                  </a:lnTo>
                  <a:lnTo>
                    <a:pt x="1669" y="2508"/>
                  </a:lnTo>
                  <a:lnTo>
                    <a:pt x="1677" y="2517"/>
                  </a:lnTo>
                  <a:lnTo>
                    <a:pt x="1686" y="2522"/>
                  </a:lnTo>
                  <a:lnTo>
                    <a:pt x="1697" y="2524"/>
                  </a:lnTo>
                  <a:lnTo>
                    <a:pt x="1708" y="2524"/>
                  </a:lnTo>
                  <a:lnTo>
                    <a:pt x="1718" y="2522"/>
                  </a:lnTo>
                  <a:lnTo>
                    <a:pt x="1892" y="2450"/>
                  </a:lnTo>
                  <a:lnTo>
                    <a:pt x="1903" y="2443"/>
                  </a:lnTo>
                  <a:lnTo>
                    <a:pt x="1912" y="2433"/>
                  </a:lnTo>
                  <a:lnTo>
                    <a:pt x="1916" y="2420"/>
                  </a:lnTo>
                  <a:lnTo>
                    <a:pt x="1917" y="2408"/>
                  </a:lnTo>
                  <a:lnTo>
                    <a:pt x="1914" y="2395"/>
                  </a:lnTo>
                  <a:lnTo>
                    <a:pt x="1849" y="2235"/>
                  </a:lnTo>
                  <a:lnTo>
                    <a:pt x="1843" y="2216"/>
                  </a:lnTo>
                  <a:lnTo>
                    <a:pt x="1844" y="2197"/>
                  </a:lnTo>
                  <a:lnTo>
                    <a:pt x="1850" y="2179"/>
                  </a:lnTo>
                  <a:lnTo>
                    <a:pt x="1860" y="2164"/>
                  </a:lnTo>
                  <a:lnTo>
                    <a:pt x="1875" y="2150"/>
                  </a:lnTo>
                  <a:lnTo>
                    <a:pt x="1927" y="2113"/>
                  </a:lnTo>
                  <a:lnTo>
                    <a:pt x="1976" y="2072"/>
                  </a:lnTo>
                  <a:lnTo>
                    <a:pt x="2024" y="2028"/>
                  </a:lnTo>
                  <a:lnTo>
                    <a:pt x="2067" y="1982"/>
                  </a:lnTo>
                  <a:lnTo>
                    <a:pt x="2107" y="1932"/>
                  </a:lnTo>
                  <a:lnTo>
                    <a:pt x="2145" y="1879"/>
                  </a:lnTo>
                  <a:lnTo>
                    <a:pt x="2158" y="1866"/>
                  </a:lnTo>
                  <a:lnTo>
                    <a:pt x="2173" y="1855"/>
                  </a:lnTo>
                  <a:lnTo>
                    <a:pt x="2191" y="1850"/>
                  </a:lnTo>
                  <a:lnTo>
                    <a:pt x="2210" y="1850"/>
                  </a:lnTo>
                  <a:lnTo>
                    <a:pt x="2229" y="1854"/>
                  </a:lnTo>
                  <a:lnTo>
                    <a:pt x="2390" y="1921"/>
                  </a:lnTo>
                  <a:lnTo>
                    <a:pt x="2400" y="1923"/>
                  </a:lnTo>
                  <a:lnTo>
                    <a:pt x="2411" y="1923"/>
                  </a:lnTo>
                  <a:lnTo>
                    <a:pt x="2421" y="1921"/>
                  </a:lnTo>
                  <a:lnTo>
                    <a:pt x="2431" y="1914"/>
                  </a:lnTo>
                  <a:lnTo>
                    <a:pt x="2438" y="1907"/>
                  </a:lnTo>
                  <a:lnTo>
                    <a:pt x="2443" y="1897"/>
                  </a:lnTo>
                  <a:lnTo>
                    <a:pt x="2516" y="1724"/>
                  </a:lnTo>
                  <a:lnTo>
                    <a:pt x="2519" y="1710"/>
                  </a:lnTo>
                  <a:lnTo>
                    <a:pt x="2517" y="1698"/>
                  </a:lnTo>
                  <a:lnTo>
                    <a:pt x="2513" y="1686"/>
                  </a:lnTo>
                  <a:lnTo>
                    <a:pt x="2505" y="1675"/>
                  </a:lnTo>
                  <a:lnTo>
                    <a:pt x="2493" y="1669"/>
                  </a:lnTo>
                  <a:lnTo>
                    <a:pt x="2334" y="1602"/>
                  </a:lnTo>
                  <a:lnTo>
                    <a:pt x="2318" y="1593"/>
                  </a:lnTo>
                  <a:lnTo>
                    <a:pt x="2304" y="1580"/>
                  </a:lnTo>
                  <a:lnTo>
                    <a:pt x="2296" y="1565"/>
                  </a:lnTo>
                  <a:lnTo>
                    <a:pt x="2290" y="1547"/>
                  </a:lnTo>
                  <a:lnTo>
                    <a:pt x="2290" y="1530"/>
                  </a:lnTo>
                  <a:lnTo>
                    <a:pt x="2296" y="1512"/>
                  </a:lnTo>
                  <a:lnTo>
                    <a:pt x="2305" y="1495"/>
                  </a:lnTo>
                  <a:lnTo>
                    <a:pt x="2318" y="1482"/>
                  </a:lnTo>
                  <a:lnTo>
                    <a:pt x="2334" y="1472"/>
                  </a:lnTo>
                  <a:lnTo>
                    <a:pt x="2351" y="1468"/>
                  </a:lnTo>
                  <a:lnTo>
                    <a:pt x="2369" y="1468"/>
                  </a:lnTo>
                  <a:lnTo>
                    <a:pt x="2386" y="1472"/>
                  </a:lnTo>
                  <a:lnTo>
                    <a:pt x="2547" y="1539"/>
                  </a:lnTo>
                  <a:lnTo>
                    <a:pt x="2573" y="1553"/>
                  </a:lnTo>
                  <a:lnTo>
                    <a:pt x="2596" y="1570"/>
                  </a:lnTo>
                  <a:lnTo>
                    <a:pt x="2615" y="1590"/>
                  </a:lnTo>
                  <a:lnTo>
                    <a:pt x="2632" y="1612"/>
                  </a:lnTo>
                  <a:lnTo>
                    <a:pt x="2645" y="1637"/>
                  </a:lnTo>
                  <a:lnTo>
                    <a:pt x="2653" y="1664"/>
                  </a:lnTo>
                  <a:lnTo>
                    <a:pt x="2657" y="1691"/>
                  </a:lnTo>
                  <a:lnTo>
                    <a:pt x="2659" y="1720"/>
                  </a:lnTo>
                  <a:lnTo>
                    <a:pt x="2654" y="1748"/>
                  </a:lnTo>
                  <a:lnTo>
                    <a:pt x="2645" y="1777"/>
                  </a:lnTo>
                  <a:lnTo>
                    <a:pt x="2572" y="1951"/>
                  </a:lnTo>
                  <a:lnTo>
                    <a:pt x="2559" y="1977"/>
                  </a:lnTo>
                  <a:lnTo>
                    <a:pt x="2543" y="2000"/>
                  </a:lnTo>
                  <a:lnTo>
                    <a:pt x="2522" y="2020"/>
                  </a:lnTo>
                  <a:lnTo>
                    <a:pt x="2499" y="2037"/>
                  </a:lnTo>
                  <a:lnTo>
                    <a:pt x="2474" y="2049"/>
                  </a:lnTo>
                  <a:lnTo>
                    <a:pt x="2447" y="2058"/>
                  </a:lnTo>
                  <a:lnTo>
                    <a:pt x="2419" y="2063"/>
                  </a:lnTo>
                  <a:lnTo>
                    <a:pt x="2391" y="2063"/>
                  </a:lnTo>
                  <a:lnTo>
                    <a:pt x="2362" y="2058"/>
                  </a:lnTo>
                  <a:lnTo>
                    <a:pt x="2335" y="2049"/>
                  </a:lnTo>
                  <a:lnTo>
                    <a:pt x="2227" y="2005"/>
                  </a:lnTo>
                  <a:lnTo>
                    <a:pt x="2187" y="2056"/>
                  </a:lnTo>
                  <a:lnTo>
                    <a:pt x="2144" y="2104"/>
                  </a:lnTo>
                  <a:lnTo>
                    <a:pt x="2099" y="2150"/>
                  </a:lnTo>
                  <a:lnTo>
                    <a:pt x="2050" y="2193"/>
                  </a:lnTo>
                  <a:lnTo>
                    <a:pt x="1999" y="2233"/>
                  </a:lnTo>
                  <a:lnTo>
                    <a:pt x="2044" y="2341"/>
                  </a:lnTo>
                  <a:lnTo>
                    <a:pt x="2053" y="2370"/>
                  </a:lnTo>
                  <a:lnTo>
                    <a:pt x="2057" y="2397"/>
                  </a:lnTo>
                  <a:lnTo>
                    <a:pt x="2057" y="2426"/>
                  </a:lnTo>
                  <a:lnTo>
                    <a:pt x="2052" y="2454"/>
                  </a:lnTo>
                  <a:lnTo>
                    <a:pt x="2044" y="2481"/>
                  </a:lnTo>
                  <a:lnTo>
                    <a:pt x="2031" y="2505"/>
                  </a:lnTo>
                  <a:lnTo>
                    <a:pt x="2015" y="2528"/>
                  </a:lnTo>
                  <a:lnTo>
                    <a:pt x="1995" y="2548"/>
                  </a:lnTo>
                  <a:lnTo>
                    <a:pt x="1972" y="2565"/>
                  </a:lnTo>
                  <a:lnTo>
                    <a:pt x="1946" y="2579"/>
                  </a:lnTo>
                  <a:lnTo>
                    <a:pt x="1772" y="2651"/>
                  </a:lnTo>
                  <a:lnTo>
                    <a:pt x="1745" y="2659"/>
                  </a:lnTo>
                  <a:lnTo>
                    <a:pt x="1717" y="2663"/>
                  </a:lnTo>
                  <a:lnTo>
                    <a:pt x="1688" y="2663"/>
                  </a:lnTo>
                  <a:lnTo>
                    <a:pt x="1661" y="2659"/>
                  </a:lnTo>
                  <a:lnTo>
                    <a:pt x="1633" y="2651"/>
                  </a:lnTo>
                  <a:lnTo>
                    <a:pt x="1607" y="2638"/>
                  </a:lnTo>
                  <a:lnTo>
                    <a:pt x="1585" y="2621"/>
                  </a:lnTo>
                  <a:lnTo>
                    <a:pt x="1565" y="2601"/>
                  </a:lnTo>
                  <a:lnTo>
                    <a:pt x="1548" y="2578"/>
                  </a:lnTo>
                  <a:lnTo>
                    <a:pt x="1534" y="2553"/>
                  </a:lnTo>
                  <a:lnTo>
                    <a:pt x="1490" y="2444"/>
                  </a:lnTo>
                  <a:lnTo>
                    <a:pt x="1410" y="2453"/>
                  </a:lnTo>
                  <a:lnTo>
                    <a:pt x="1329" y="2456"/>
                  </a:lnTo>
                  <a:lnTo>
                    <a:pt x="1249" y="2453"/>
                  </a:lnTo>
                  <a:lnTo>
                    <a:pt x="1167" y="2444"/>
                  </a:lnTo>
                  <a:lnTo>
                    <a:pt x="1123" y="2553"/>
                  </a:lnTo>
                  <a:lnTo>
                    <a:pt x="1109" y="2579"/>
                  </a:lnTo>
                  <a:lnTo>
                    <a:pt x="1093" y="2602"/>
                  </a:lnTo>
                  <a:lnTo>
                    <a:pt x="1072" y="2621"/>
                  </a:lnTo>
                  <a:lnTo>
                    <a:pt x="1050" y="2638"/>
                  </a:lnTo>
                  <a:lnTo>
                    <a:pt x="1025" y="2651"/>
                  </a:lnTo>
                  <a:lnTo>
                    <a:pt x="999" y="2659"/>
                  </a:lnTo>
                  <a:lnTo>
                    <a:pt x="971" y="2663"/>
                  </a:lnTo>
                  <a:lnTo>
                    <a:pt x="943" y="2665"/>
                  </a:lnTo>
                  <a:lnTo>
                    <a:pt x="914" y="2659"/>
                  </a:lnTo>
                  <a:lnTo>
                    <a:pt x="886" y="2651"/>
                  </a:lnTo>
                  <a:lnTo>
                    <a:pt x="712" y="2578"/>
                  </a:lnTo>
                  <a:lnTo>
                    <a:pt x="687" y="2565"/>
                  </a:lnTo>
                  <a:lnTo>
                    <a:pt x="663" y="2548"/>
                  </a:lnTo>
                  <a:lnTo>
                    <a:pt x="643" y="2528"/>
                  </a:lnTo>
                  <a:lnTo>
                    <a:pt x="626" y="2505"/>
                  </a:lnTo>
                  <a:lnTo>
                    <a:pt x="614" y="2480"/>
                  </a:lnTo>
                  <a:lnTo>
                    <a:pt x="605" y="2452"/>
                  </a:lnTo>
                  <a:lnTo>
                    <a:pt x="600" y="2425"/>
                  </a:lnTo>
                  <a:lnTo>
                    <a:pt x="600" y="2396"/>
                  </a:lnTo>
                  <a:lnTo>
                    <a:pt x="605" y="2368"/>
                  </a:lnTo>
                  <a:lnTo>
                    <a:pt x="614" y="2340"/>
                  </a:lnTo>
                  <a:lnTo>
                    <a:pt x="658" y="2232"/>
                  </a:lnTo>
                  <a:lnTo>
                    <a:pt x="607" y="2192"/>
                  </a:lnTo>
                  <a:lnTo>
                    <a:pt x="559" y="2149"/>
                  </a:lnTo>
                  <a:lnTo>
                    <a:pt x="514" y="2103"/>
                  </a:lnTo>
                  <a:lnTo>
                    <a:pt x="470" y="2055"/>
                  </a:lnTo>
                  <a:lnTo>
                    <a:pt x="430" y="2004"/>
                  </a:lnTo>
                  <a:lnTo>
                    <a:pt x="323" y="2048"/>
                  </a:lnTo>
                  <a:lnTo>
                    <a:pt x="295" y="2058"/>
                  </a:lnTo>
                  <a:lnTo>
                    <a:pt x="268" y="2062"/>
                  </a:lnTo>
                  <a:lnTo>
                    <a:pt x="239" y="2062"/>
                  </a:lnTo>
                  <a:lnTo>
                    <a:pt x="211" y="2058"/>
                  </a:lnTo>
                  <a:lnTo>
                    <a:pt x="183" y="2048"/>
                  </a:lnTo>
                  <a:lnTo>
                    <a:pt x="158" y="2036"/>
                  </a:lnTo>
                  <a:lnTo>
                    <a:pt x="135" y="2019"/>
                  </a:lnTo>
                  <a:lnTo>
                    <a:pt x="115" y="1999"/>
                  </a:lnTo>
                  <a:lnTo>
                    <a:pt x="98" y="1976"/>
                  </a:lnTo>
                  <a:lnTo>
                    <a:pt x="85" y="1950"/>
                  </a:lnTo>
                  <a:lnTo>
                    <a:pt x="14" y="1776"/>
                  </a:lnTo>
                  <a:lnTo>
                    <a:pt x="5" y="1748"/>
                  </a:lnTo>
                  <a:lnTo>
                    <a:pt x="1" y="1721"/>
                  </a:lnTo>
                  <a:lnTo>
                    <a:pt x="1" y="1692"/>
                  </a:lnTo>
                  <a:lnTo>
                    <a:pt x="5" y="1665"/>
                  </a:lnTo>
                  <a:lnTo>
                    <a:pt x="14" y="1637"/>
                  </a:lnTo>
                  <a:lnTo>
                    <a:pt x="26" y="1611"/>
                  </a:lnTo>
                  <a:lnTo>
                    <a:pt x="43" y="1589"/>
                  </a:lnTo>
                  <a:lnTo>
                    <a:pt x="63" y="1569"/>
                  </a:lnTo>
                  <a:lnTo>
                    <a:pt x="86" y="1552"/>
                  </a:lnTo>
                  <a:lnTo>
                    <a:pt x="112" y="1538"/>
                  </a:lnTo>
                  <a:lnTo>
                    <a:pt x="220" y="1494"/>
                  </a:lnTo>
                  <a:lnTo>
                    <a:pt x="211" y="1413"/>
                  </a:lnTo>
                  <a:lnTo>
                    <a:pt x="208" y="1332"/>
                  </a:lnTo>
                  <a:lnTo>
                    <a:pt x="211" y="1252"/>
                  </a:lnTo>
                  <a:lnTo>
                    <a:pt x="220" y="1170"/>
                  </a:lnTo>
                  <a:lnTo>
                    <a:pt x="112" y="1126"/>
                  </a:lnTo>
                  <a:lnTo>
                    <a:pt x="85" y="1112"/>
                  </a:lnTo>
                  <a:lnTo>
                    <a:pt x="62" y="1095"/>
                  </a:lnTo>
                  <a:lnTo>
                    <a:pt x="43" y="1075"/>
                  </a:lnTo>
                  <a:lnTo>
                    <a:pt x="26" y="1052"/>
                  </a:lnTo>
                  <a:lnTo>
                    <a:pt x="14" y="1028"/>
                  </a:lnTo>
                  <a:lnTo>
                    <a:pt x="5" y="1001"/>
                  </a:lnTo>
                  <a:lnTo>
                    <a:pt x="1" y="973"/>
                  </a:lnTo>
                  <a:lnTo>
                    <a:pt x="0" y="945"/>
                  </a:lnTo>
                  <a:lnTo>
                    <a:pt x="5" y="917"/>
                  </a:lnTo>
                  <a:lnTo>
                    <a:pt x="14" y="888"/>
                  </a:lnTo>
                  <a:lnTo>
                    <a:pt x="86" y="714"/>
                  </a:lnTo>
                  <a:lnTo>
                    <a:pt x="100" y="687"/>
                  </a:lnTo>
                  <a:lnTo>
                    <a:pt x="117" y="664"/>
                  </a:lnTo>
                  <a:lnTo>
                    <a:pt x="137" y="645"/>
                  </a:lnTo>
                  <a:lnTo>
                    <a:pt x="160" y="628"/>
                  </a:lnTo>
                  <a:lnTo>
                    <a:pt x="185" y="615"/>
                  </a:lnTo>
                  <a:lnTo>
                    <a:pt x="212" y="607"/>
                  </a:lnTo>
                  <a:lnTo>
                    <a:pt x="239" y="603"/>
                  </a:lnTo>
                  <a:lnTo>
                    <a:pt x="268" y="602"/>
                  </a:lnTo>
                  <a:lnTo>
                    <a:pt x="296" y="606"/>
                  </a:lnTo>
                  <a:lnTo>
                    <a:pt x="324" y="615"/>
                  </a:lnTo>
                  <a:lnTo>
                    <a:pt x="431" y="660"/>
                  </a:lnTo>
                  <a:lnTo>
                    <a:pt x="472" y="609"/>
                  </a:lnTo>
                  <a:lnTo>
                    <a:pt x="515" y="560"/>
                  </a:lnTo>
                  <a:lnTo>
                    <a:pt x="561" y="515"/>
                  </a:lnTo>
                  <a:lnTo>
                    <a:pt x="608" y="472"/>
                  </a:lnTo>
                  <a:lnTo>
                    <a:pt x="660" y="432"/>
                  </a:lnTo>
                  <a:lnTo>
                    <a:pt x="615" y="324"/>
                  </a:lnTo>
                  <a:lnTo>
                    <a:pt x="606" y="296"/>
                  </a:lnTo>
                  <a:lnTo>
                    <a:pt x="602" y="268"/>
                  </a:lnTo>
                  <a:lnTo>
                    <a:pt x="602" y="240"/>
                  </a:lnTo>
                  <a:lnTo>
                    <a:pt x="606" y="212"/>
                  </a:lnTo>
                  <a:lnTo>
                    <a:pt x="615" y="184"/>
                  </a:lnTo>
                  <a:lnTo>
                    <a:pt x="629" y="159"/>
                  </a:lnTo>
                  <a:lnTo>
                    <a:pt x="645" y="136"/>
                  </a:lnTo>
                  <a:lnTo>
                    <a:pt x="665" y="116"/>
                  </a:lnTo>
                  <a:lnTo>
                    <a:pt x="689" y="99"/>
                  </a:lnTo>
                  <a:lnTo>
                    <a:pt x="714" y="86"/>
                  </a:lnTo>
                  <a:lnTo>
                    <a:pt x="887" y="14"/>
                  </a:lnTo>
                  <a:lnTo>
                    <a:pt x="910" y="7"/>
                  </a:lnTo>
                  <a:lnTo>
                    <a:pt x="933" y="1"/>
                  </a:lnTo>
                  <a:lnTo>
                    <a:pt x="9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51"/>
            <p:cNvSpPr/>
            <p:nvPr/>
          </p:nvSpPr>
          <p:spPr bwMode="auto">
            <a:xfrm>
              <a:off x="3532188" y="3709988"/>
              <a:ext cx="180975" cy="180975"/>
            </a:xfrm>
            <a:custGeom>
              <a:avLst/>
              <a:gdLst>
                <a:gd name="T0" fmla="*/ 568 w 1141"/>
                <a:gd name="T1" fmla="*/ 0 h 1143"/>
                <a:gd name="T2" fmla="*/ 602 w 1141"/>
                <a:gd name="T3" fmla="*/ 10 h 1143"/>
                <a:gd name="T4" fmla="*/ 628 w 1141"/>
                <a:gd name="T5" fmla="*/ 34 h 1143"/>
                <a:gd name="T6" fmla="*/ 637 w 1141"/>
                <a:gd name="T7" fmla="*/ 70 h 1143"/>
                <a:gd name="T8" fmla="*/ 629 w 1141"/>
                <a:gd name="T9" fmla="*/ 105 h 1143"/>
                <a:gd name="T10" fmla="*/ 603 w 1141"/>
                <a:gd name="T11" fmla="*/ 131 h 1143"/>
                <a:gd name="T12" fmla="*/ 569 w 1141"/>
                <a:gd name="T13" fmla="*/ 141 h 1143"/>
                <a:gd name="T14" fmla="*/ 470 w 1141"/>
                <a:gd name="T15" fmla="*/ 152 h 1143"/>
                <a:gd name="T16" fmla="*/ 380 w 1141"/>
                <a:gd name="T17" fmla="*/ 186 h 1143"/>
                <a:gd name="T18" fmla="*/ 300 w 1141"/>
                <a:gd name="T19" fmla="*/ 238 h 1143"/>
                <a:gd name="T20" fmla="*/ 233 w 1141"/>
                <a:gd name="T21" fmla="*/ 305 h 1143"/>
                <a:gd name="T22" fmla="*/ 184 w 1141"/>
                <a:gd name="T23" fmla="*/ 385 h 1143"/>
                <a:gd name="T24" fmla="*/ 152 w 1141"/>
                <a:gd name="T25" fmla="*/ 476 h 1143"/>
                <a:gd name="T26" fmla="*/ 141 w 1141"/>
                <a:gd name="T27" fmla="*/ 575 h 1143"/>
                <a:gd name="T28" fmla="*/ 154 w 1141"/>
                <a:gd name="T29" fmla="*/ 681 h 1143"/>
                <a:gd name="T30" fmla="*/ 192 w 1141"/>
                <a:gd name="T31" fmla="*/ 776 h 1143"/>
                <a:gd name="T32" fmla="*/ 250 w 1141"/>
                <a:gd name="T33" fmla="*/ 859 h 1143"/>
                <a:gd name="T34" fmla="*/ 326 w 1141"/>
                <a:gd name="T35" fmla="*/ 926 h 1143"/>
                <a:gd name="T36" fmla="*/ 417 w 1141"/>
                <a:gd name="T37" fmla="*/ 975 h 1143"/>
                <a:gd name="T38" fmla="*/ 517 w 1141"/>
                <a:gd name="T39" fmla="*/ 1000 h 1143"/>
                <a:gd name="T40" fmla="*/ 574 w 1141"/>
                <a:gd name="T41" fmla="*/ 1003 h 1143"/>
                <a:gd name="T42" fmla="*/ 670 w 1141"/>
                <a:gd name="T43" fmla="*/ 992 h 1143"/>
                <a:gd name="T44" fmla="*/ 760 w 1141"/>
                <a:gd name="T45" fmla="*/ 960 h 1143"/>
                <a:gd name="T46" fmla="*/ 841 w 1141"/>
                <a:gd name="T47" fmla="*/ 908 h 1143"/>
                <a:gd name="T48" fmla="*/ 909 w 1141"/>
                <a:gd name="T49" fmla="*/ 837 h 1143"/>
                <a:gd name="T50" fmla="*/ 960 w 1141"/>
                <a:gd name="T51" fmla="*/ 756 h 1143"/>
                <a:gd name="T52" fmla="*/ 990 w 1141"/>
                <a:gd name="T53" fmla="*/ 665 h 1143"/>
                <a:gd name="T54" fmla="*/ 1001 w 1141"/>
                <a:gd name="T55" fmla="*/ 569 h 1143"/>
                <a:gd name="T56" fmla="*/ 1011 w 1141"/>
                <a:gd name="T57" fmla="*/ 533 h 1143"/>
                <a:gd name="T58" fmla="*/ 1035 w 1141"/>
                <a:gd name="T59" fmla="*/ 507 h 1143"/>
                <a:gd name="T60" fmla="*/ 1071 w 1141"/>
                <a:gd name="T61" fmla="*/ 498 h 1143"/>
                <a:gd name="T62" fmla="*/ 1090 w 1141"/>
                <a:gd name="T63" fmla="*/ 500 h 1143"/>
                <a:gd name="T64" fmla="*/ 1120 w 1141"/>
                <a:gd name="T65" fmla="*/ 518 h 1143"/>
                <a:gd name="T66" fmla="*/ 1139 w 1141"/>
                <a:gd name="T67" fmla="*/ 549 h 1143"/>
                <a:gd name="T68" fmla="*/ 1139 w 1141"/>
                <a:gd name="T69" fmla="*/ 624 h 1143"/>
                <a:gd name="T70" fmla="*/ 1118 w 1141"/>
                <a:gd name="T71" fmla="*/ 734 h 1143"/>
                <a:gd name="T72" fmla="*/ 1076 w 1141"/>
                <a:gd name="T73" fmla="*/ 837 h 1143"/>
                <a:gd name="T74" fmla="*/ 1015 w 1141"/>
                <a:gd name="T75" fmla="*/ 930 h 1143"/>
                <a:gd name="T76" fmla="*/ 936 w 1141"/>
                <a:gd name="T77" fmla="*/ 1011 h 1143"/>
                <a:gd name="T78" fmla="*/ 843 w 1141"/>
                <a:gd name="T79" fmla="*/ 1074 h 1143"/>
                <a:gd name="T80" fmla="*/ 741 w 1141"/>
                <a:gd name="T81" fmla="*/ 1117 h 1143"/>
                <a:gd name="T82" fmla="*/ 631 w 1141"/>
                <a:gd name="T83" fmla="*/ 1139 h 1143"/>
                <a:gd name="T84" fmla="*/ 571 w 1141"/>
                <a:gd name="T85" fmla="*/ 1143 h 1143"/>
                <a:gd name="T86" fmla="*/ 448 w 1141"/>
                <a:gd name="T87" fmla="*/ 1130 h 1143"/>
                <a:gd name="T88" fmla="*/ 337 w 1141"/>
                <a:gd name="T89" fmla="*/ 1093 h 1143"/>
                <a:gd name="T90" fmla="*/ 235 w 1141"/>
                <a:gd name="T91" fmla="*/ 1034 h 1143"/>
                <a:gd name="T92" fmla="*/ 149 w 1141"/>
                <a:gd name="T93" fmla="*/ 956 h 1143"/>
                <a:gd name="T94" fmla="*/ 79 w 1141"/>
                <a:gd name="T95" fmla="*/ 863 h 1143"/>
                <a:gd name="T96" fmla="*/ 30 w 1141"/>
                <a:gd name="T97" fmla="*/ 755 h 1143"/>
                <a:gd name="T98" fmla="*/ 3 w 1141"/>
                <a:gd name="T99" fmla="*/ 637 h 1143"/>
                <a:gd name="T100" fmla="*/ 2 w 1141"/>
                <a:gd name="T101" fmla="*/ 517 h 1143"/>
                <a:gd name="T102" fmla="*/ 25 w 1141"/>
                <a:gd name="T103" fmla="*/ 406 h 1143"/>
                <a:gd name="T104" fmla="*/ 67 w 1141"/>
                <a:gd name="T105" fmla="*/ 302 h 1143"/>
                <a:gd name="T106" fmla="*/ 128 w 1141"/>
                <a:gd name="T107" fmla="*/ 212 h 1143"/>
                <a:gd name="T108" fmla="*/ 205 w 1141"/>
                <a:gd name="T109" fmla="*/ 133 h 1143"/>
                <a:gd name="T110" fmla="*/ 296 w 1141"/>
                <a:gd name="T111" fmla="*/ 71 h 1143"/>
                <a:gd name="T112" fmla="*/ 397 w 1141"/>
                <a:gd name="T113" fmla="*/ 27 h 1143"/>
                <a:gd name="T114" fmla="*/ 509 w 1141"/>
                <a:gd name="T115" fmla="*/ 3 h 1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41" h="1143">
                  <a:moveTo>
                    <a:pt x="567" y="0"/>
                  </a:moveTo>
                  <a:lnTo>
                    <a:pt x="568" y="0"/>
                  </a:lnTo>
                  <a:lnTo>
                    <a:pt x="586" y="2"/>
                  </a:lnTo>
                  <a:lnTo>
                    <a:pt x="602" y="10"/>
                  </a:lnTo>
                  <a:lnTo>
                    <a:pt x="617" y="20"/>
                  </a:lnTo>
                  <a:lnTo>
                    <a:pt x="628" y="34"/>
                  </a:lnTo>
                  <a:lnTo>
                    <a:pt x="635" y="51"/>
                  </a:lnTo>
                  <a:lnTo>
                    <a:pt x="637" y="70"/>
                  </a:lnTo>
                  <a:lnTo>
                    <a:pt x="635" y="88"/>
                  </a:lnTo>
                  <a:lnTo>
                    <a:pt x="629" y="105"/>
                  </a:lnTo>
                  <a:lnTo>
                    <a:pt x="618" y="120"/>
                  </a:lnTo>
                  <a:lnTo>
                    <a:pt x="603" y="131"/>
                  </a:lnTo>
                  <a:lnTo>
                    <a:pt x="587" y="138"/>
                  </a:lnTo>
                  <a:lnTo>
                    <a:pt x="569" y="141"/>
                  </a:lnTo>
                  <a:lnTo>
                    <a:pt x="518" y="144"/>
                  </a:lnTo>
                  <a:lnTo>
                    <a:pt x="470" y="152"/>
                  </a:lnTo>
                  <a:lnTo>
                    <a:pt x="423" y="167"/>
                  </a:lnTo>
                  <a:lnTo>
                    <a:pt x="380" y="186"/>
                  </a:lnTo>
                  <a:lnTo>
                    <a:pt x="338" y="209"/>
                  </a:lnTo>
                  <a:lnTo>
                    <a:pt x="300" y="238"/>
                  </a:lnTo>
                  <a:lnTo>
                    <a:pt x="265" y="270"/>
                  </a:lnTo>
                  <a:lnTo>
                    <a:pt x="233" y="305"/>
                  </a:lnTo>
                  <a:lnTo>
                    <a:pt x="207" y="344"/>
                  </a:lnTo>
                  <a:lnTo>
                    <a:pt x="184" y="385"/>
                  </a:lnTo>
                  <a:lnTo>
                    <a:pt x="165" y="429"/>
                  </a:lnTo>
                  <a:lnTo>
                    <a:pt x="152" y="476"/>
                  </a:lnTo>
                  <a:lnTo>
                    <a:pt x="144" y="524"/>
                  </a:lnTo>
                  <a:lnTo>
                    <a:pt x="141" y="575"/>
                  </a:lnTo>
                  <a:lnTo>
                    <a:pt x="145" y="629"/>
                  </a:lnTo>
                  <a:lnTo>
                    <a:pt x="154" y="681"/>
                  </a:lnTo>
                  <a:lnTo>
                    <a:pt x="171" y="729"/>
                  </a:lnTo>
                  <a:lnTo>
                    <a:pt x="192" y="776"/>
                  </a:lnTo>
                  <a:lnTo>
                    <a:pt x="220" y="819"/>
                  </a:lnTo>
                  <a:lnTo>
                    <a:pt x="250" y="859"/>
                  </a:lnTo>
                  <a:lnTo>
                    <a:pt x="286" y="895"/>
                  </a:lnTo>
                  <a:lnTo>
                    <a:pt x="326" y="926"/>
                  </a:lnTo>
                  <a:lnTo>
                    <a:pt x="369" y="952"/>
                  </a:lnTo>
                  <a:lnTo>
                    <a:pt x="417" y="975"/>
                  </a:lnTo>
                  <a:lnTo>
                    <a:pt x="465" y="990"/>
                  </a:lnTo>
                  <a:lnTo>
                    <a:pt x="517" y="1000"/>
                  </a:lnTo>
                  <a:lnTo>
                    <a:pt x="571" y="1003"/>
                  </a:lnTo>
                  <a:lnTo>
                    <a:pt x="574" y="1003"/>
                  </a:lnTo>
                  <a:lnTo>
                    <a:pt x="622" y="1000"/>
                  </a:lnTo>
                  <a:lnTo>
                    <a:pt x="670" y="992"/>
                  </a:lnTo>
                  <a:lnTo>
                    <a:pt x="716" y="978"/>
                  </a:lnTo>
                  <a:lnTo>
                    <a:pt x="760" y="960"/>
                  </a:lnTo>
                  <a:lnTo>
                    <a:pt x="802" y="936"/>
                  </a:lnTo>
                  <a:lnTo>
                    <a:pt x="841" y="908"/>
                  </a:lnTo>
                  <a:lnTo>
                    <a:pt x="877" y="874"/>
                  </a:lnTo>
                  <a:lnTo>
                    <a:pt x="909" y="837"/>
                  </a:lnTo>
                  <a:lnTo>
                    <a:pt x="937" y="798"/>
                  </a:lnTo>
                  <a:lnTo>
                    <a:pt x="960" y="756"/>
                  </a:lnTo>
                  <a:lnTo>
                    <a:pt x="978" y="711"/>
                  </a:lnTo>
                  <a:lnTo>
                    <a:pt x="990" y="665"/>
                  </a:lnTo>
                  <a:lnTo>
                    <a:pt x="999" y="617"/>
                  </a:lnTo>
                  <a:lnTo>
                    <a:pt x="1001" y="569"/>
                  </a:lnTo>
                  <a:lnTo>
                    <a:pt x="1003" y="550"/>
                  </a:lnTo>
                  <a:lnTo>
                    <a:pt x="1011" y="533"/>
                  </a:lnTo>
                  <a:lnTo>
                    <a:pt x="1021" y="518"/>
                  </a:lnTo>
                  <a:lnTo>
                    <a:pt x="1035" y="507"/>
                  </a:lnTo>
                  <a:lnTo>
                    <a:pt x="1052" y="500"/>
                  </a:lnTo>
                  <a:lnTo>
                    <a:pt x="1071" y="498"/>
                  </a:lnTo>
                  <a:lnTo>
                    <a:pt x="1071" y="498"/>
                  </a:lnTo>
                  <a:lnTo>
                    <a:pt x="1090" y="500"/>
                  </a:lnTo>
                  <a:lnTo>
                    <a:pt x="1106" y="507"/>
                  </a:lnTo>
                  <a:lnTo>
                    <a:pt x="1120" y="518"/>
                  </a:lnTo>
                  <a:lnTo>
                    <a:pt x="1132" y="532"/>
                  </a:lnTo>
                  <a:lnTo>
                    <a:pt x="1139" y="549"/>
                  </a:lnTo>
                  <a:lnTo>
                    <a:pt x="1141" y="567"/>
                  </a:lnTo>
                  <a:lnTo>
                    <a:pt x="1139" y="624"/>
                  </a:lnTo>
                  <a:lnTo>
                    <a:pt x="1131" y="680"/>
                  </a:lnTo>
                  <a:lnTo>
                    <a:pt x="1118" y="734"/>
                  </a:lnTo>
                  <a:lnTo>
                    <a:pt x="1099" y="786"/>
                  </a:lnTo>
                  <a:lnTo>
                    <a:pt x="1076" y="837"/>
                  </a:lnTo>
                  <a:lnTo>
                    <a:pt x="1047" y="885"/>
                  </a:lnTo>
                  <a:lnTo>
                    <a:pt x="1015" y="930"/>
                  </a:lnTo>
                  <a:lnTo>
                    <a:pt x="977" y="972"/>
                  </a:lnTo>
                  <a:lnTo>
                    <a:pt x="936" y="1011"/>
                  </a:lnTo>
                  <a:lnTo>
                    <a:pt x="890" y="1044"/>
                  </a:lnTo>
                  <a:lnTo>
                    <a:pt x="843" y="1074"/>
                  </a:lnTo>
                  <a:lnTo>
                    <a:pt x="792" y="1098"/>
                  </a:lnTo>
                  <a:lnTo>
                    <a:pt x="741" y="1117"/>
                  </a:lnTo>
                  <a:lnTo>
                    <a:pt x="687" y="1131"/>
                  </a:lnTo>
                  <a:lnTo>
                    <a:pt x="631" y="1139"/>
                  </a:lnTo>
                  <a:lnTo>
                    <a:pt x="575" y="1143"/>
                  </a:lnTo>
                  <a:lnTo>
                    <a:pt x="571" y="1143"/>
                  </a:lnTo>
                  <a:lnTo>
                    <a:pt x="509" y="1139"/>
                  </a:lnTo>
                  <a:lnTo>
                    <a:pt x="448" y="1130"/>
                  </a:lnTo>
                  <a:lnTo>
                    <a:pt x="392" y="1114"/>
                  </a:lnTo>
                  <a:lnTo>
                    <a:pt x="337" y="1093"/>
                  </a:lnTo>
                  <a:lnTo>
                    <a:pt x="284" y="1065"/>
                  </a:lnTo>
                  <a:lnTo>
                    <a:pt x="235" y="1034"/>
                  </a:lnTo>
                  <a:lnTo>
                    <a:pt x="190" y="997"/>
                  </a:lnTo>
                  <a:lnTo>
                    <a:pt x="149" y="956"/>
                  </a:lnTo>
                  <a:lnTo>
                    <a:pt x="112" y="911"/>
                  </a:lnTo>
                  <a:lnTo>
                    <a:pt x="79" y="863"/>
                  </a:lnTo>
                  <a:lnTo>
                    <a:pt x="52" y="810"/>
                  </a:lnTo>
                  <a:lnTo>
                    <a:pt x="30" y="755"/>
                  </a:lnTo>
                  <a:lnTo>
                    <a:pt x="14" y="698"/>
                  </a:lnTo>
                  <a:lnTo>
                    <a:pt x="3" y="637"/>
                  </a:lnTo>
                  <a:lnTo>
                    <a:pt x="0" y="575"/>
                  </a:lnTo>
                  <a:lnTo>
                    <a:pt x="2" y="517"/>
                  </a:lnTo>
                  <a:lnTo>
                    <a:pt x="11" y="461"/>
                  </a:lnTo>
                  <a:lnTo>
                    <a:pt x="25" y="406"/>
                  </a:lnTo>
                  <a:lnTo>
                    <a:pt x="44" y="353"/>
                  </a:lnTo>
                  <a:lnTo>
                    <a:pt x="67" y="302"/>
                  </a:lnTo>
                  <a:lnTo>
                    <a:pt x="95" y="256"/>
                  </a:lnTo>
                  <a:lnTo>
                    <a:pt x="128" y="212"/>
                  </a:lnTo>
                  <a:lnTo>
                    <a:pt x="165" y="170"/>
                  </a:lnTo>
                  <a:lnTo>
                    <a:pt x="205" y="133"/>
                  </a:lnTo>
                  <a:lnTo>
                    <a:pt x="248" y="100"/>
                  </a:lnTo>
                  <a:lnTo>
                    <a:pt x="296" y="71"/>
                  </a:lnTo>
                  <a:lnTo>
                    <a:pt x="345" y="47"/>
                  </a:lnTo>
                  <a:lnTo>
                    <a:pt x="397" y="27"/>
                  </a:lnTo>
                  <a:lnTo>
                    <a:pt x="452" y="12"/>
                  </a:lnTo>
                  <a:lnTo>
                    <a:pt x="509" y="3"/>
                  </a:lnTo>
                  <a:lnTo>
                    <a:pt x="5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52"/>
            <p:cNvSpPr>
              <a:spLocks noEditPoints="1"/>
            </p:cNvSpPr>
            <p:nvPr/>
          </p:nvSpPr>
          <p:spPr bwMode="auto">
            <a:xfrm>
              <a:off x="3636963" y="3463925"/>
              <a:ext cx="325438" cy="327025"/>
            </a:xfrm>
            <a:custGeom>
              <a:avLst/>
              <a:gdLst>
                <a:gd name="T0" fmla="*/ 946 w 2054"/>
                <a:gd name="T1" fmla="*/ 277 h 2059"/>
                <a:gd name="T2" fmla="*/ 785 w 2054"/>
                <a:gd name="T3" fmla="*/ 375 h 2059"/>
                <a:gd name="T4" fmla="*/ 568 w 2054"/>
                <a:gd name="T5" fmla="*/ 453 h 2059"/>
                <a:gd name="T6" fmla="*/ 451 w 2054"/>
                <a:gd name="T7" fmla="*/ 350 h 2059"/>
                <a:gd name="T8" fmla="*/ 349 w 2054"/>
                <a:gd name="T9" fmla="*/ 461 h 2059"/>
                <a:gd name="T10" fmla="*/ 449 w 2054"/>
                <a:gd name="T11" fmla="*/ 642 h 2059"/>
                <a:gd name="T12" fmla="*/ 327 w 2054"/>
                <a:gd name="T13" fmla="*/ 926 h 2059"/>
                <a:gd name="T14" fmla="*/ 142 w 2054"/>
                <a:gd name="T15" fmla="*/ 952 h 2059"/>
                <a:gd name="T16" fmla="*/ 147 w 2054"/>
                <a:gd name="T17" fmla="*/ 1108 h 2059"/>
                <a:gd name="T18" fmla="*/ 345 w 2054"/>
                <a:gd name="T19" fmla="*/ 1165 h 2059"/>
                <a:gd name="T20" fmla="*/ 460 w 2054"/>
                <a:gd name="T21" fmla="*/ 1451 h 2059"/>
                <a:gd name="T22" fmla="*/ 347 w 2054"/>
                <a:gd name="T23" fmla="*/ 1600 h 2059"/>
                <a:gd name="T24" fmla="*/ 455 w 2054"/>
                <a:gd name="T25" fmla="*/ 1708 h 2059"/>
                <a:gd name="T26" fmla="*/ 604 w 2054"/>
                <a:gd name="T27" fmla="*/ 1595 h 2059"/>
                <a:gd name="T28" fmla="*/ 889 w 2054"/>
                <a:gd name="T29" fmla="*/ 1711 h 2059"/>
                <a:gd name="T30" fmla="*/ 947 w 2054"/>
                <a:gd name="T31" fmla="*/ 1909 h 2059"/>
                <a:gd name="T32" fmla="*/ 1101 w 2054"/>
                <a:gd name="T33" fmla="*/ 1914 h 2059"/>
                <a:gd name="T34" fmla="*/ 1129 w 2054"/>
                <a:gd name="T35" fmla="*/ 1728 h 2059"/>
                <a:gd name="T36" fmla="*/ 1411 w 2054"/>
                <a:gd name="T37" fmla="*/ 1607 h 2059"/>
                <a:gd name="T38" fmla="*/ 1592 w 2054"/>
                <a:gd name="T39" fmla="*/ 1708 h 2059"/>
                <a:gd name="T40" fmla="*/ 1702 w 2054"/>
                <a:gd name="T41" fmla="*/ 1607 h 2059"/>
                <a:gd name="T42" fmla="*/ 1594 w 2054"/>
                <a:gd name="T43" fmla="*/ 1471 h 2059"/>
                <a:gd name="T44" fmla="*/ 1694 w 2054"/>
                <a:gd name="T45" fmla="*/ 1220 h 2059"/>
                <a:gd name="T46" fmla="*/ 1902 w 2054"/>
                <a:gd name="T47" fmla="*/ 1110 h 2059"/>
                <a:gd name="T48" fmla="*/ 1912 w 2054"/>
                <a:gd name="T49" fmla="*/ 958 h 2059"/>
                <a:gd name="T50" fmla="*/ 1739 w 2054"/>
                <a:gd name="T51" fmla="*/ 939 h 2059"/>
                <a:gd name="T52" fmla="*/ 1633 w 2054"/>
                <a:gd name="T53" fmla="*/ 689 h 2059"/>
                <a:gd name="T54" fmla="*/ 1700 w 2054"/>
                <a:gd name="T55" fmla="*/ 465 h 2059"/>
                <a:gd name="T56" fmla="*/ 1601 w 2054"/>
                <a:gd name="T57" fmla="*/ 351 h 2059"/>
                <a:gd name="T58" fmla="*/ 1485 w 2054"/>
                <a:gd name="T59" fmla="*/ 454 h 2059"/>
                <a:gd name="T60" fmla="*/ 1267 w 2054"/>
                <a:gd name="T61" fmla="*/ 376 h 2059"/>
                <a:gd name="T62" fmla="*/ 1106 w 2054"/>
                <a:gd name="T63" fmla="*/ 278 h 2059"/>
                <a:gd name="T64" fmla="*/ 958 w 2054"/>
                <a:gd name="T65" fmla="*/ 141 h 2059"/>
                <a:gd name="T66" fmla="*/ 1220 w 2054"/>
                <a:gd name="T67" fmla="*/ 68 h 2059"/>
                <a:gd name="T68" fmla="*/ 1394 w 2054"/>
                <a:gd name="T69" fmla="*/ 278 h 2059"/>
                <a:gd name="T70" fmla="*/ 1597 w 2054"/>
                <a:gd name="T71" fmla="*/ 209 h 2059"/>
                <a:gd name="T72" fmla="*/ 1831 w 2054"/>
                <a:gd name="T73" fmla="*/ 394 h 2059"/>
                <a:gd name="T74" fmla="*/ 1800 w 2054"/>
                <a:gd name="T75" fmla="*/ 565 h 2059"/>
                <a:gd name="T76" fmla="*/ 1932 w 2054"/>
                <a:gd name="T77" fmla="*/ 812 h 2059"/>
                <a:gd name="T78" fmla="*/ 2054 w 2054"/>
                <a:gd name="T79" fmla="*/ 961 h 2059"/>
                <a:gd name="T80" fmla="*/ 1961 w 2054"/>
                <a:gd name="T81" fmla="*/ 1238 h 2059"/>
                <a:gd name="T82" fmla="*/ 1751 w 2054"/>
                <a:gd name="T83" fmla="*/ 1445 h 2059"/>
                <a:gd name="T84" fmla="*/ 1839 w 2054"/>
                <a:gd name="T85" fmla="*/ 1640 h 2059"/>
                <a:gd name="T86" fmla="*/ 1644 w 2054"/>
                <a:gd name="T87" fmla="*/ 1842 h 2059"/>
                <a:gd name="T88" fmla="*/ 1441 w 2054"/>
                <a:gd name="T89" fmla="*/ 1756 h 2059"/>
                <a:gd name="T90" fmla="*/ 1235 w 2054"/>
                <a:gd name="T91" fmla="*/ 1966 h 2059"/>
                <a:gd name="T92" fmla="*/ 958 w 2054"/>
                <a:gd name="T93" fmla="*/ 2059 h 2059"/>
                <a:gd name="T94" fmla="*/ 810 w 2054"/>
                <a:gd name="T95" fmla="*/ 1937 h 2059"/>
                <a:gd name="T96" fmla="*/ 563 w 2054"/>
                <a:gd name="T97" fmla="*/ 1805 h 2059"/>
                <a:gd name="T98" fmla="*/ 398 w 2054"/>
                <a:gd name="T99" fmla="*/ 1838 h 2059"/>
                <a:gd name="T100" fmla="*/ 210 w 2054"/>
                <a:gd name="T101" fmla="*/ 1626 h 2059"/>
                <a:gd name="T102" fmla="*/ 278 w 2054"/>
                <a:gd name="T103" fmla="*/ 1398 h 2059"/>
                <a:gd name="T104" fmla="*/ 67 w 2054"/>
                <a:gd name="T105" fmla="*/ 1224 h 2059"/>
                <a:gd name="T106" fmla="*/ 2 w 2054"/>
                <a:gd name="T107" fmla="*/ 930 h 2059"/>
                <a:gd name="T108" fmla="*/ 151 w 2054"/>
                <a:gd name="T109" fmla="*/ 809 h 2059"/>
                <a:gd name="T110" fmla="*/ 237 w 2054"/>
                <a:gd name="T111" fmla="*/ 547 h 2059"/>
                <a:gd name="T112" fmla="*/ 233 w 2054"/>
                <a:gd name="T113" fmla="*/ 373 h 2059"/>
                <a:gd name="T114" fmla="*/ 456 w 2054"/>
                <a:gd name="T115" fmla="*/ 209 h 2059"/>
                <a:gd name="T116" fmla="*/ 707 w 2054"/>
                <a:gd name="T117" fmla="*/ 257 h 2059"/>
                <a:gd name="T118" fmla="*/ 851 w 2054"/>
                <a:gd name="T119" fmla="*/ 45 h 2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54" h="2059">
                  <a:moveTo>
                    <a:pt x="958" y="141"/>
                  </a:moveTo>
                  <a:lnTo>
                    <a:pt x="954" y="142"/>
                  </a:lnTo>
                  <a:lnTo>
                    <a:pt x="951" y="143"/>
                  </a:lnTo>
                  <a:lnTo>
                    <a:pt x="948" y="146"/>
                  </a:lnTo>
                  <a:lnTo>
                    <a:pt x="947" y="149"/>
                  </a:lnTo>
                  <a:lnTo>
                    <a:pt x="946" y="152"/>
                  </a:lnTo>
                  <a:lnTo>
                    <a:pt x="946" y="277"/>
                  </a:lnTo>
                  <a:lnTo>
                    <a:pt x="943" y="296"/>
                  </a:lnTo>
                  <a:lnTo>
                    <a:pt x="936" y="313"/>
                  </a:lnTo>
                  <a:lnTo>
                    <a:pt x="924" y="328"/>
                  </a:lnTo>
                  <a:lnTo>
                    <a:pt x="908" y="339"/>
                  </a:lnTo>
                  <a:lnTo>
                    <a:pt x="889" y="346"/>
                  </a:lnTo>
                  <a:lnTo>
                    <a:pt x="837" y="358"/>
                  </a:lnTo>
                  <a:lnTo>
                    <a:pt x="785" y="375"/>
                  </a:lnTo>
                  <a:lnTo>
                    <a:pt x="735" y="395"/>
                  </a:lnTo>
                  <a:lnTo>
                    <a:pt x="687" y="421"/>
                  </a:lnTo>
                  <a:lnTo>
                    <a:pt x="640" y="449"/>
                  </a:lnTo>
                  <a:lnTo>
                    <a:pt x="623" y="458"/>
                  </a:lnTo>
                  <a:lnTo>
                    <a:pt x="604" y="461"/>
                  </a:lnTo>
                  <a:lnTo>
                    <a:pt x="585" y="459"/>
                  </a:lnTo>
                  <a:lnTo>
                    <a:pt x="568" y="453"/>
                  </a:lnTo>
                  <a:lnTo>
                    <a:pt x="552" y="441"/>
                  </a:lnTo>
                  <a:lnTo>
                    <a:pt x="463" y="352"/>
                  </a:lnTo>
                  <a:lnTo>
                    <a:pt x="460" y="350"/>
                  </a:lnTo>
                  <a:lnTo>
                    <a:pt x="458" y="349"/>
                  </a:lnTo>
                  <a:lnTo>
                    <a:pt x="455" y="348"/>
                  </a:lnTo>
                  <a:lnTo>
                    <a:pt x="453" y="349"/>
                  </a:lnTo>
                  <a:lnTo>
                    <a:pt x="451" y="350"/>
                  </a:lnTo>
                  <a:lnTo>
                    <a:pt x="447" y="352"/>
                  </a:lnTo>
                  <a:lnTo>
                    <a:pt x="352" y="448"/>
                  </a:lnTo>
                  <a:lnTo>
                    <a:pt x="349" y="451"/>
                  </a:lnTo>
                  <a:lnTo>
                    <a:pt x="348" y="454"/>
                  </a:lnTo>
                  <a:lnTo>
                    <a:pt x="347" y="457"/>
                  </a:lnTo>
                  <a:lnTo>
                    <a:pt x="348" y="459"/>
                  </a:lnTo>
                  <a:lnTo>
                    <a:pt x="349" y="461"/>
                  </a:lnTo>
                  <a:lnTo>
                    <a:pt x="352" y="464"/>
                  </a:lnTo>
                  <a:lnTo>
                    <a:pt x="440" y="553"/>
                  </a:lnTo>
                  <a:lnTo>
                    <a:pt x="452" y="569"/>
                  </a:lnTo>
                  <a:lnTo>
                    <a:pt x="458" y="587"/>
                  </a:lnTo>
                  <a:lnTo>
                    <a:pt x="460" y="605"/>
                  </a:lnTo>
                  <a:lnTo>
                    <a:pt x="457" y="624"/>
                  </a:lnTo>
                  <a:lnTo>
                    <a:pt x="449" y="642"/>
                  </a:lnTo>
                  <a:lnTo>
                    <a:pt x="420" y="688"/>
                  </a:lnTo>
                  <a:lnTo>
                    <a:pt x="395" y="737"/>
                  </a:lnTo>
                  <a:lnTo>
                    <a:pt x="375" y="786"/>
                  </a:lnTo>
                  <a:lnTo>
                    <a:pt x="358" y="838"/>
                  </a:lnTo>
                  <a:lnTo>
                    <a:pt x="345" y="891"/>
                  </a:lnTo>
                  <a:lnTo>
                    <a:pt x="339" y="910"/>
                  </a:lnTo>
                  <a:lnTo>
                    <a:pt x="327" y="926"/>
                  </a:lnTo>
                  <a:lnTo>
                    <a:pt x="313" y="938"/>
                  </a:lnTo>
                  <a:lnTo>
                    <a:pt x="296" y="946"/>
                  </a:lnTo>
                  <a:lnTo>
                    <a:pt x="277" y="948"/>
                  </a:lnTo>
                  <a:lnTo>
                    <a:pt x="151" y="948"/>
                  </a:lnTo>
                  <a:lnTo>
                    <a:pt x="147" y="949"/>
                  </a:lnTo>
                  <a:lnTo>
                    <a:pt x="144" y="950"/>
                  </a:lnTo>
                  <a:lnTo>
                    <a:pt x="142" y="952"/>
                  </a:lnTo>
                  <a:lnTo>
                    <a:pt x="140" y="956"/>
                  </a:lnTo>
                  <a:lnTo>
                    <a:pt x="140" y="960"/>
                  </a:lnTo>
                  <a:lnTo>
                    <a:pt x="140" y="1096"/>
                  </a:lnTo>
                  <a:lnTo>
                    <a:pt x="140" y="1100"/>
                  </a:lnTo>
                  <a:lnTo>
                    <a:pt x="142" y="1104"/>
                  </a:lnTo>
                  <a:lnTo>
                    <a:pt x="144" y="1106"/>
                  </a:lnTo>
                  <a:lnTo>
                    <a:pt x="147" y="1108"/>
                  </a:lnTo>
                  <a:lnTo>
                    <a:pt x="151" y="1108"/>
                  </a:lnTo>
                  <a:lnTo>
                    <a:pt x="277" y="1108"/>
                  </a:lnTo>
                  <a:lnTo>
                    <a:pt x="296" y="1111"/>
                  </a:lnTo>
                  <a:lnTo>
                    <a:pt x="313" y="1118"/>
                  </a:lnTo>
                  <a:lnTo>
                    <a:pt x="327" y="1131"/>
                  </a:lnTo>
                  <a:lnTo>
                    <a:pt x="339" y="1147"/>
                  </a:lnTo>
                  <a:lnTo>
                    <a:pt x="345" y="1165"/>
                  </a:lnTo>
                  <a:lnTo>
                    <a:pt x="358" y="1218"/>
                  </a:lnTo>
                  <a:lnTo>
                    <a:pt x="375" y="1269"/>
                  </a:lnTo>
                  <a:lnTo>
                    <a:pt x="395" y="1320"/>
                  </a:lnTo>
                  <a:lnTo>
                    <a:pt x="420" y="1368"/>
                  </a:lnTo>
                  <a:lnTo>
                    <a:pt x="449" y="1414"/>
                  </a:lnTo>
                  <a:lnTo>
                    <a:pt x="457" y="1432"/>
                  </a:lnTo>
                  <a:lnTo>
                    <a:pt x="460" y="1451"/>
                  </a:lnTo>
                  <a:lnTo>
                    <a:pt x="458" y="1470"/>
                  </a:lnTo>
                  <a:lnTo>
                    <a:pt x="452" y="1488"/>
                  </a:lnTo>
                  <a:lnTo>
                    <a:pt x="440" y="1503"/>
                  </a:lnTo>
                  <a:lnTo>
                    <a:pt x="352" y="1592"/>
                  </a:lnTo>
                  <a:lnTo>
                    <a:pt x="349" y="1595"/>
                  </a:lnTo>
                  <a:lnTo>
                    <a:pt x="348" y="1598"/>
                  </a:lnTo>
                  <a:lnTo>
                    <a:pt x="347" y="1600"/>
                  </a:lnTo>
                  <a:lnTo>
                    <a:pt x="348" y="1602"/>
                  </a:lnTo>
                  <a:lnTo>
                    <a:pt x="349" y="1604"/>
                  </a:lnTo>
                  <a:lnTo>
                    <a:pt x="352" y="1608"/>
                  </a:lnTo>
                  <a:lnTo>
                    <a:pt x="447" y="1705"/>
                  </a:lnTo>
                  <a:lnTo>
                    <a:pt x="451" y="1707"/>
                  </a:lnTo>
                  <a:lnTo>
                    <a:pt x="453" y="1708"/>
                  </a:lnTo>
                  <a:lnTo>
                    <a:pt x="455" y="1708"/>
                  </a:lnTo>
                  <a:lnTo>
                    <a:pt x="458" y="1708"/>
                  </a:lnTo>
                  <a:lnTo>
                    <a:pt x="460" y="1707"/>
                  </a:lnTo>
                  <a:lnTo>
                    <a:pt x="463" y="1705"/>
                  </a:lnTo>
                  <a:lnTo>
                    <a:pt x="552" y="1616"/>
                  </a:lnTo>
                  <a:lnTo>
                    <a:pt x="568" y="1604"/>
                  </a:lnTo>
                  <a:lnTo>
                    <a:pt x="585" y="1597"/>
                  </a:lnTo>
                  <a:lnTo>
                    <a:pt x="604" y="1595"/>
                  </a:lnTo>
                  <a:lnTo>
                    <a:pt x="623" y="1598"/>
                  </a:lnTo>
                  <a:lnTo>
                    <a:pt x="640" y="1607"/>
                  </a:lnTo>
                  <a:lnTo>
                    <a:pt x="687" y="1636"/>
                  </a:lnTo>
                  <a:lnTo>
                    <a:pt x="735" y="1660"/>
                  </a:lnTo>
                  <a:lnTo>
                    <a:pt x="785" y="1682"/>
                  </a:lnTo>
                  <a:lnTo>
                    <a:pt x="837" y="1699"/>
                  </a:lnTo>
                  <a:lnTo>
                    <a:pt x="889" y="1711"/>
                  </a:lnTo>
                  <a:lnTo>
                    <a:pt x="908" y="1718"/>
                  </a:lnTo>
                  <a:lnTo>
                    <a:pt x="924" y="1728"/>
                  </a:lnTo>
                  <a:lnTo>
                    <a:pt x="936" y="1743"/>
                  </a:lnTo>
                  <a:lnTo>
                    <a:pt x="943" y="1760"/>
                  </a:lnTo>
                  <a:lnTo>
                    <a:pt x="946" y="1780"/>
                  </a:lnTo>
                  <a:lnTo>
                    <a:pt x="946" y="1906"/>
                  </a:lnTo>
                  <a:lnTo>
                    <a:pt x="947" y="1909"/>
                  </a:lnTo>
                  <a:lnTo>
                    <a:pt x="948" y="1912"/>
                  </a:lnTo>
                  <a:lnTo>
                    <a:pt x="951" y="1914"/>
                  </a:lnTo>
                  <a:lnTo>
                    <a:pt x="954" y="1916"/>
                  </a:lnTo>
                  <a:lnTo>
                    <a:pt x="958" y="1916"/>
                  </a:lnTo>
                  <a:lnTo>
                    <a:pt x="1094" y="1916"/>
                  </a:lnTo>
                  <a:lnTo>
                    <a:pt x="1098" y="1916"/>
                  </a:lnTo>
                  <a:lnTo>
                    <a:pt x="1101" y="1914"/>
                  </a:lnTo>
                  <a:lnTo>
                    <a:pt x="1103" y="1912"/>
                  </a:lnTo>
                  <a:lnTo>
                    <a:pt x="1106" y="1909"/>
                  </a:lnTo>
                  <a:lnTo>
                    <a:pt x="1106" y="1906"/>
                  </a:lnTo>
                  <a:lnTo>
                    <a:pt x="1106" y="1780"/>
                  </a:lnTo>
                  <a:lnTo>
                    <a:pt x="1109" y="1760"/>
                  </a:lnTo>
                  <a:lnTo>
                    <a:pt x="1116" y="1743"/>
                  </a:lnTo>
                  <a:lnTo>
                    <a:pt x="1129" y="1728"/>
                  </a:lnTo>
                  <a:lnTo>
                    <a:pt x="1143" y="1718"/>
                  </a:lnTo>
                  <a:lnTo>
                    <a:pt x="1162" y="1711"/>
                  </a:lnTo>
                  <a:lnTo>
                    <a:pt x="1215" y="1699"/>
                  </a:lnTo>
                  <a:lnTo>
                    <a:pt x="1267" y="1682"/>
                  </a:lnTo>
                  <a:lnTo>
                    <a:pt x="1316" y="1660"/>
                  </a:lnTo>
                  <a:lnTo>
                    <a:pt x="1365" y="1636"/>
                  </a:lnTo>
                  <a:lnTo>
                    <a:pt x="1411" y="1607"/>
                  </a:lnTo>
                  <a:lnTo>
                    <a:pt x="1429" y="1598"/>
                  </a:lnTo>
                  <a:lnTo>
                    <a:pt x="1448" y="1595"/>
                  </a:lnTo>
                  <a:lnTo>
                    <a:pt x="1467" y="1597"/>
                  </a:lnTo>
                  <a:lnTo>
                    <a:pt x="1485" y="1603"/>
                  </a:lnTo>
                  <a:lnTo>
                    <a:pt x="1500" y="1616"/>
                  </a:lnTo>
                  <a:lnTo>
                    <a:pt x="1589" y="1706"/>
                  </a:lnTo>
                  <a:lnTo>
                    <a:pt x="1592" y="1708"/>
                  </a:lnTo>
                  <a:lnTo>
                    <a:pt x="1594" y="1709"/>
                  </a:lnTo>
                  <a:lnTo>
                    <a:pt x="1597" y="1709"/>
                  </a:lnTo>
                  <a:lnTo>
                    <a:pt x="1599" y="1709"/>
                  </a:lnTo>
                  <a:lnTo>
                    <a:pt x="1601" y="1708"/>
                  </a:lnTo>
                  <a:lnTo>
                    <a:pt x="1604" y="1706"/>
                  </a:lnTo>
                  <a:lnTo>
                    <a:pt x="1700" y="1610"/>
                  </a:lnTo>
                  <a:lnTo>
                    <a:pt x="1702" y="1607"/>
                  </a:lnTo>
                  <a:lnTo>
                    <a:pt x="1703" y="1603"/>
                  </a:lnTo>
                  <a:lnTo>
                    <a:pt x="1703" y="1600"/>
                  </a:lnTo>
                  <a:lnTo>
                    <a:pt x="1702" y="1596"/>
                  </a:lnTo>
                  <a:lnTo>
                    <a:pt x="1700" y="1594"/>
                  </a:lnTo>
                  <a:lnTo>
                    <a:pt x="1612" y="1505"/>
                  </a:lnTo>
                  <a:lnTo>
                    <a:pt x="1600" y="1489"/>
                  </a:lnTo>
                  <a:lnTo>
                    <a:pt x="1594" y="1471"/>
                  </a:lnTo>
                  <a:lnTo>
                    <a:pt x="1592" y="1452"/>
                  </a:lnTo>
                  <a:lnTo>
                    <a:pt x="1595" y="1433"/>
                  </a:lnTo>
                  <a:lnTo>
                    <a:pt x="1603" y="1416"/>
                  </a:lnTo>
                  <a:lnTo>
                    <a:pt x="1633" y="1370"/>
                  </a:lnTo>
                  <a:lnTo>
                    <a:pt x="1657" y="1321"/>
                  </a:lnTo>
                  <a:lnTo>
                    <a:pt x="1678" y="1271"/>
                  </a:lnTo>
                  <a:lnTo>
                    <a:pt x="1694" y="1220"/>
                  </a:lnTo>
                  <a:lnTo>
                    <a:pt x="1707" y="1166"/>
                  </a:lnTo>
                  <a:lnTo>
                    <a:pt x="1714" y="1148"/>
                  </a:lnTo>
                  <a:lnTo>
                    <a:pt x="1725" y="1132"/>
                  </a:lnTo>
                  <a:lnTo>
                    <a:pt x="1739" y="1119"/>
                  </a:lnTo>
                  <a:lnTo>
                    <a:pt x="1756" y="1112"/>
                  </a:lnTo>
                  <a:lnTo>
                    <a:pt x="1776" y="1110"/>
                  </a:lnTo>
                  <a:lnTo>
                    <a:pt x="1902" y="1110"/>
                  </a:lnTo>
                  <a:lnTo>
                    <a:pt x="1905" y="1109"/>
                  </a:lnTo>
                  <a:lnTo>
                    <a:pt x="1908" y="1108"/>
                  </a:lnTo>
                  <a:lnTo>
                    <a:pt x="1910" y="1105"/>
                  </a:lnTo>
                  <a:lnTo>
                    <a:pt x="1912" y="1101"/>
                  </a:lnTo>
                  <a:lnTo>
                    <a:pt x="1912" y="1098"/>
                  </a:lnTo>
                  <a:lnTo>
                    <a:pt x="1912" y="961"/>
                  </a:lnTo>
                  <a:lnTo>
                    <a:pt x="1912" y="958"/>
                  </a:lnTo>
                  <a:lnTo>
                    <a:pt x="1910" y="955"/>
                  </a:lnTo>
                  <a:lnTo>
                    <a:pt x="1908" y="951"/>
                  </a:lnTo>
                  <a:lnTo>
                    <a:pt x="1905" y="950"/>
                  </a:lnTo>
                  <a:lnTo>
                    <a:pt x="1902" y="949"/>
                  </a:lnTo>
                  <a:lnTo>
                    <a:pt x="1776" y="949"/>
                  </a:lnTo>
                  <a:lnTo>
                    <a:pt x="1756" y="947"/>
                  </a:lnTo>
                  <a:lnTo>
                    <a:pt x="1739" y="939"/>
                  </a:lnTo>
                  <a:lnTo>
                    <a:pt x="1725" y="927"/>
                  </a:lnTo>
                  <a:lnTo>
                    <a:pt x="1714" y="911"/>
                  </a:lnTo>
                  <a:lnTo>
                    <a:pt x="1707" y="893"/>
                  </a:lnTo>
                  <a:lnTo>
                    <a:pt x="1694" y="839"/>
                  </a:lnTo>
                  <a:lnTo>
                    <a:pt x="1678" y="789"/>
                  </a:lnTo>
                  <a:lnTo>
                    <a:pt x="1657" y="738"/>
                  </a:lnTo>
                  <a:lnTo>
                    <a:pt x="1633" y="689"/>
                  </a:lnTo>
                  <a:lnTo>
                    <a:pt x="1603" y="643"/>
                  </a:lnTo>
                  <a:lnTo>
                    <a:pt x="1595" y="626"/>
                  </a:lnTo>
                  <a:lnTo>
                    <a:pt x="1592" y="607"/>
                  </a:lnTo>
                  <a:lnTo>
                    <a:pt x="1594" y="588"/>
                  </a:lnTo>
                  <a:lnTo>
                    <a:pt x="1600" y="570"/>
                  </a:lnTo>
                  <a:lnTo>
                    <a:pt x="1612" y="554"/>
                  </a:lnTo>
                  <a:lnTo>
                    <a:pt x="1700" y="465"/>
                  </a:lnTo>
                  <a:lnTo>
                    <a:pt x="1702" y="463"/>
                  </a:lnTo>
                  <a:lnTo>
                    <a:pt x="1703" y="460"/>
                  </a:lnTo>
                  <a:lnTo>
                    <a:pt x="1703" y="456"/>
                  </a:lnTo>
                  <a:lnTo>
                    <a:pt x="1702" y="453"/>
                  </a:lnTo>
                  <a:lnTo>
                    <a:pt x="1700" y="450"/>
                  </a:lnTo>
                  <a:lnTo>
                    <a:pt x="1604" y="353"/>
                  </a:lnTo>
                  <a:lnTo>
                    <a:pt x="1601" y="351"/>
                  </a:lnTo>
                  <a:lnTo>
                    <a:pt x="1599" y="350"/>
                  </a:lnTo>
                  <a:lnTo>
                    <a:pt x="1597" y="350"/>
                  </a:lnTo>
                  <a:lnTo>
                    <a:pt x="1594" y="350"/>
                  </a:lnTo>
                  <a:lnTo>
                    <a:pt x="1592" y="351"/>
                  </a:lnTo>
                  <a:lnTo>
                    <a:pt x="1589" y="353"/>
                  </a:lnTo>
                  <a:lnTo>
                    <a:pt x="1500" y="442"/>
                  </a:lnTo>
                  <a:lnTo>
                    <a:pt x="1485" y="454"/>
                  </a:lnTo>
                  <a:lnTo>
                    <a:pt x="1468" y="460"/>
                  </a:lnTo>
                  <a:lnTo>
                    <a:pt x="1450" y="463"/>
                  </a:lnTo>
                  <a:lnTo>
                    <a:pt x="1430" y="460"/>
                  </a:lnTo>
                  <a:lnTo>
                    <a:pt x="1411" y="450"/>
                  </a:lnTo>
                  <a:lnTo>
                    <a:pt x="1365" y="422"/>
                  </a:lnTo>
                  <a:lnTo>
                    <a:pt x="1316" y="398"/>
                  </a:lnTo>
                  <a:lnTo>
                    <a:pt x="1267" y="376"/>
                  </a:lnTo>
                  <a:lnTo>
                    <a:pt x="1215" y="360"/>
                  </a:lnTo>
                  <a:lnTo>
                    <a:pt x="1162" y="347"/>
                  </a:lnTo>
                  <a:lnTo>
                    <a:pt x="1143" y="341"/>
                  </a:lnTo>
                  <a:lnTo>
                    <a:pt x="1128" y="330"/>
                  </a:lnTo>
                  <a:lnTo>
                    <a:pt x="1116" y="315"/>
                  </a:lnTo>
                  <a:lnTo>
                    <a:pt x="1109" y="297"/>
                  </a:lnTo>
                  <a:lnTo>
                    <a:pt x="1106" y="278"/>
                  </a:lnTo>
                  <a:lnTo>
                    <a:pt x="1106" y="152"/>
                  </a:lnTo>
                  <a:lnTo>
                    <a:pt x="1106" y="149"/>
                  </a:lnTo>
                  <a:lnTo>
                    <a:pt x="1103" y="146"/>
                  </a:lnTo>
                  <a:lnTo>
                    <a:pt x="1101" y="143"/>
                  </a:lnTo>
                  <a:lnTo>
                    <a:pt x="1098" y="142"/>
                  </a:lnTo>
                  <a:lnTo>
                    <a:pt x="1094" y="141"/>
                  </a:lnTo>
                  <a:lnTo>
                    <a:pt x="958" y="141"/>
                  </a:lnTo>
                  <a:close/>
                  <a:moveTo>
                    <a:pt x="958" y="0"/>
                  </a:moveTo>
                  <a:lnTo>
                    <a:pt x="1095" y="0"/>
                  </a:lnTo>
                  <a:lnTo>
                    <a:pt x="1126" y="3"/>
                  </a:lnTo>
                  <a:lnTo>
                    <a:pt x="1154" y="13"/>
                  </a:lnTo>
                  <a:lnTo>
                    <a:pt x="1179" y="27"/>
                  </a:lnTo>
                  <a:lnTo>
                    <a:pt x="1201" y="45"/>
                  </a:lnTo>
                  <a:lnTo>
                    <a:pt x="1220" y="68"/>
                  </a:lnTo>
                  <a:lnTo>
                    <a:pt x="1234" y="93"/>
                  </a:lnTo>
                  <a:lnTo>
                    <a:pt x="1244" y="122"/>
                  </a:lnTo>
                  <a:lnTo>
                    <a:pt x="1247" y="152"/>
                  </a:lnTo>
                  <a:lnTo>
                    <a:pt x="1247" y="223"/>
                  </a:lnTo>
                  <a:lnTo>
                    <a:pt x="1297" y="238"/>
                  </a:lnTo>
                  <a:lnTo>
                    <a:pt x="1346" y="257"/>
                  </a:lnTo>
                  <a:lnTo>
                    <a:pt x="1394" y="278"/>
                  </a:lnTo>
                  <a:lnTo>
                    <a:pt x="1441" y="304"/>
                  </a:lnTo>
                  <a:lnTo>
                    <a:pt x="1490" y="254"/>
                  </a:lnTo>
                  <a:lnTo>
                    <a:pt x="1508" y="238"/>
                  </a:lnTo>
                  <a:lnTo>
                    <a:pt x="1528" y="225"/>
                  </a:lnTo>
                  <a:lnTo>
                    <a:pt x="1551" y="217"/>
                  </a:lnTo>
                  <a:lnTo>
                    <a:pt x="1574" y="212"/>
                  </a:lnTo>
                  <a:lnTo>
                    <a:pt x="1597" y="209"/>
                  </a:lnTo>
                  <a:lnTo>
                    <a:pt x="1628" y="213"/>
                  </a:lnTo>
                  <a:lnTo>
                    <a:pt x="1655" y="221"/>
                  </a:lnTo>
                  <a:lnTo>
                    <a:pt x="1681" y="235"/>
                  </a:lnTo>
                  <a:lnTo>
                    <a:pt x="1705" y="254"/>
                  </a:lnTo>
                  <a:lnTo>
                    <a:pt x="1800" y="350"/>
                  </a:lnTo>
                  <a:lnTo>
                    <a:pt x="1818" y="371"/>
                  </a:lnTo>
                  <a:lnTo>
                    <a:pt x="1831" y="394"/>
                  </a:lnTo>
                  <a:lnTo>
                    <a:pt x="1839" y="419"/>
                  </a:lnTo>
                  <a:lnTo>
                    <a:pt x="1844" y="445"/>
                  </a:lnTo>
                  <a:lnTo>
                    <a:pt x="1844" y="471"/>
                  </a:lnTo>
                  <a:lnTo>
                    <a:pt x="1839" y="496"/>
                  </a:lnTo>
                  <a:lnTo>
                    <a:pt x="1831" y="521"/>
                  </a:lnTo>
                  <a:lnTo>
                    <a:pt x="1818" y="544"/>
                  </a:lnTo>
                  <a:lnTo>
                    <a:pt x="1800" y="565"/>
                  </a:lnTo>
                  <a:lnTo>
                    <a:pt x="1751" y="614"/>
                  </a:lnTo>
                  <a:lnTo>
                    <a:pt x="1776" y="661"/>
                  </a:lnTo>
                  <a:lnTo>
                    <a:pt x="1797" y="709"/>
                  </a:lnTo>
                  <a:lnTo>
                    <a:pt x="1816" y="759"/>
                  </a:lnTo>
                  <a:lnTo>
                    <a:pt x="1832" y="809"/>
                  </a:lnTo>
                  <a:lnTo>
                    <a:pt x="1902" y="809"/>
                  </a:lnTo>
                  <a:lnTo>
                    <a:pt x="1932" y="812"/>
                  </a:lnTo>
                  <a:lnTo>
                    <a:pt x="1961" y="821"/>
                  </a:lnTo>
                  <a:lnTo>
                    <a:pt x="1987" y="835"/>
                  </a:lnTo>
                  <a:lnTo>
                    <a:pt x="2009" y="854"/>
                  </a:lnTo>
                  <a:lnTo>
                    <a:pt x="2027" y="876"/>
                  </a:lnTo>
                  <a:lnTo>
                    <a:pt x="2042" y="902"/>
                  </a:lnTo>
                  <a:lnTo>
                    <a:pt x="2050" y="930"/>
                  </a:lnTo>
                  <a:lnTo>
                    <a:pt x="2054" y="961"/>
                  </a:lnTo>
                  <a:lnTo>
                    <a:pt x="2054" y="1098"/>
                  </a:lnTo>
                  <a:lnTo>
                    <a:pt x="2050" y="1129"/>
                  </a:lnTo>
                  <a:lnTo>
                    <a:pt x="2042" y="1157"/>
                  </a:lnTo>
                  <a:lnTo>
                    <a:pt x="2027" y="1183"/>
                  </a:lnTo>
                  <a:lnTo>
                    <a:pt x="2009" y="1205"/>
                  </a:lnTo>
                  <a:lnTo>
                    <a:pt x="1987" y="1224"/>
                  </a:lnTo>
                  <a:lnTo>
                    <a:pt x="1961" y="1238"/>
                  </a:lnTo>
                  <a:lnTo>
                    <a:pt x="1932" y="1247"/>
                  </a:lnTo>
                  <a:lnTo>
                    <a:pt x="1902" y="1250"/>
                  </a:lnTo>
                  <a:lnTo>
                    <a:pt x="1832" y="1250"/>
                  </a:lnTo>
                  <a:lnTo>
                    <a:pt x="1816" y="1300"/>
                  </a:lnTo>
                  <a:lnTo>
                    <a:pt x="1797" y="1350"/>
                  </a:lnTo>
                  <a:lnTo>
                    <a:pt x="1776" y="1398"/>
                  </a:lnTo>
                  <a:lnTo>
                    <a:pt x="1751" y="1445"/>
                  </a:lnTo>
                  <a:lnTo>
                    <a:pt x="1800" y="1495"/>
                  </a:lnTo>
                  <a:lnTo>
                    <a:pt x="1818" y="1515"/>
                  </a:lnTo>
                  <a:lnTo>
                    <a:pt x="1831" y="1538"/>
                  </a:lnTo>
                  <a:lnTo>
                    <a:pt x="1839" y="1563"/>
                  </a:lnTo>
                  <a:lnTo>
                    <a:pt x="1844" y="1589"/>
                  </a:lnTo>
                  <a:lnTo>
                    <a:pt x="1844" y="1614"/>
                  </a:lnTo>
                  <a:lnTo>
                    <a:pt x="1839" y="1640"/>
                  </a:lnTo>
                  <a:lnTo>
                    <a:pt x="1831" y="1665"/>
                  </a:lnTo>
                  <a:lnTo>
                    <a:pt x="1818" y="1688"/>
                  </a:lnTo>
                  <a:lnTo>
                    <a:pt x="1800" y="1709"/>
                  </a:lnTo>
                  <a:lnTo>
                    <a:pt x="1705" y="1805"/>
                  </a:lnTo>
                  <a:lnTo>
                    <a:pt x="1687" y="1821"/>
                  </a:lnTo>
                  <a:lnTo>
                    <a:pt x="1665" y="1834"/>
                  </a:lnTo>
                  <a:lnTo>
                    <a:pt x="1644" y="1842"/>
                  </a:lnTo>
                  <a:lnTo>
                    <a:pt x="1621" y="1848"/>
                  </a:lnTo>
                  <a:lnTo>
                    <a:pt x="1597" y="1850"/>
                  </a:lnTo>
                  <a:lnTo>
                    <a:pt x="1567" y="1846"/>
                  </a:lnTo>
                  <a:lnTo>
                    <a:pt x="1539" y="1838"/>
                  </a:lnTo>
                  <a:lnTo>
                    <a:pt x="1514" y="1824"/>
                  </a:lnTo>
                  <a:lnTo>
                    <a:pt x="1490" y="1805"/>
                  </a:lnTo>
                  <a:lnTo>
                    <a:pt x="1441" y="1756"/>
                  </a:lnTo>
                  <a:lnTo>
                    <a:pt x="1394" y="1781"/>
                  </a:lnTo>
                  <a:lnTo>
                    <a:pt x="1346" y="1802"/>
                  </a:lnTo>
                  <a:lnTo>
                    <a:pt x="1297" y="1821"/>
                  </a:lnTo>
                  <a:lnTo>
                    <a:pt x="1247" y="1836"/>
                  </a:lnTo>
                  <a:lnTo>
                    <a:pt x="1247" y="1907"/>
                  </a:lnTo>
                  <a:lnTo>
                    <a:pt x="1244" y="1937"/>
                  </a:lnTo>
                  <a:lnTo>
                    <a:pt x="1235" y="1966"/>
                  </a:lnTo>
                  <a:lnTo>
                    <a:pt x="1220" y="1991"/>
                  </a:lnTo>
                  <a:lnTo>
                    <a:pt x="1203" y="2015"/>
                  </a:lnTo>
                  <a:lnTo>
                    <a:pt x="1179" y="2032"/>
                  </a:lnTo>
                  <a:lnTo>
                    <a:pt x="1154" y="2046"/>
                  </a:lnTo>
                  <a:lnTo>
                    <a:pt x="1126" y="2056"/>
                  </a:lnTo>
                  <a:lnTo>
                    <a:pt x="1095" y="2059"/>
                  </a:lnTo>
                  <a:lnTo>
                    <a:pt x="958" y="2059"/>
                  </a:lnTo>
                  <a:lnTo>
                    <a:pt x="927" y="2056"/>
                  </a:lnTo>
                  <a:lnTo>
                    <a:pt x="900" y="2046"/>
                  </a:lnTo>
                  <a:lnTo>
                    <a:pt x="874" y="2032"/>
                  </a:lnTo>
                  <a:lnTo>
                    <a:pt x="851" y="2015"/>
                  </a:lnTo>
                  <a:lnTo>
                    <a:pt x="832" y="1991"/>
                  </a:lnTo>
                  <a:lnTo>
                    <a:pt x="819" y="1966"/>
                  </a:lnTo>
                  <a:lnTo>
                    <a:pt x="810" y="1937"/>
                  </a:lnTo>
                  <a:lnTo>
                    <a:pt x="807" y="1907"/>
                  </a:lnTo>
                  <a:lnTo>
                    <a:pt x="807" y="1836"/>
                  </a:lnTo>
                  <a:lnTo>
                    <a:pt x="756" y="1821"/>
                  </a:lnTo>
                  <a:lnTo>
                    <a:pt x="707" y="1802"/>
                  </a:lnTo>
                  <a:lnTo>
                    <a:pt x="659" y="1781"/>
                  </a:lnTo>
                  <a:lnTo>
                    <a:pt x="613" y="1756"/>
                  </a:lnTo>
                  <a:lnTo>
                    <a:pt x="563" y="1805"/>
                  </a:lnTo>
                  <a:lnTo>
                    <a:pt x="545" y="1821"/>
                  </a:lnTo>
                  <a:lnTo>
                    <a:pt x="524" y="1834"/>
                  </a:lnTo>
                  <a:lnTo>
                    <a:pt x="503" y="1842"/>
                  </a:lnTo>
                  <a:lnTo>
                    <a:pt x="480" y="1848"/>
                  </a:lnTo>
                  <a:lnTo>
                    <a:pt x="456" y="1850"/>
                  </a:lnTo>
                  <a:lnTo>
                    <a:pt x="426" y="1846"/>
                  </a:lnTo>
                  <a:lnTo>
                    <a:pt x="398" y="1838"/>
                  </a:lnTo>
                  <a:lnTo>
                    <a:pt x="372" y="1824"/>
                  </a:lnTo>
                  <a:lnTo>
                    <a:pt x="349" y="1805"/>
                  </a:lnTo>
                  <a:lnTo>
                    <a:pt x="252" y="1709"/>
                  </a:lnTo>
                  <a:lnTo>
                    <a:pt x="237" y="1690"/>
                  </a:lnTo>
                  <a:lnTo>
                    <a:pt x="225" y="1670"/>
                  </a:lnTo>
                  <a:lnTo>
                    <a:pt x="215" y="1649"/>
                  </a:lnTo>
                  <a:lnTo>
                    <a:pt x="210" y="1626"/>
                  </a:lnTo>
                  <a:lnTo>
                    <a:pt x="208" y="1601"/>
                  </a:lnTo>
                  <a:lnTo>
                    <a:pt x="211" y="1572"/>
                  </a:lnTo>
                  <a:lnTo>
                    <a:pt x="220" y="1543"/>
                  </a:lnTo>
                  <a:lnTo>
                    <a:pt x="233" y="1517"/>
                  </a:lnTo>
                  <a:lnTo>
                    <a:pt x="252" y="1495"/>
                  </a:lnTo>
                  <a:lnTo>
                    <a:pt x="302" y="1445"/>
                  </a:lnTo>
                  <a:lnTo>
                    <a:pt x="278" y="1398"/>
                  </a:lnTo>
                  <a:lnTo>
                    <a:pt x="256" y="1350"/>
                  </a:lnTo>
                  <a:lnTo>
                    <a:pt x="237" y="1300"/>
                  </a:lnTo>
                  <a:lnTo>
                    <a:pt x="222" y="1250"/>
                  </a:lnTo>
                  <a:lnTo>
                    <a:pt x="151" y="1250"/>
                  </a:lnTo>
                  <a:lnTo>
                    <a:pt x="121" y="1247"/>
                  </a:lnTo>
                  <a:lnTo>
                    <a:pt x="92" y="1238"/>
                  </a:lnTo>
                  <a:lnTo>
                    <a:pt x="67" y="1224"/>
                  </a:lnTo>
                  <a:lnTo>
                    <a:pt x="45" y="1205"/>
                  </a:lnTo>
                  <a:lnTo>
                    <a:pt x="26" y="1183"/>
                  </a:lnTo>
                  <a:lnTo>
                    <a:pt x="12" y="1157"/>
                  </a:lnTo>
                  <a:lnTo>
                    <a:pt x="2" y="1129"/>
                  </a:lnTo>
                  <a:lnTo>
                    <a:pt x="0" y="1098"/>
                  </a:lnTo>
                  <a:lnTo>
                    <a:pt x="0" y="961"/>
                  </a:lnTo>
                  <a:lnTo>
                    <a:pt x="2" y="930"/>
                  </a:lnTo>
                  <a:lnTo>
                    <a:pt x="12" y="902"/>
                  </a:lnTo>
                  <a:lnTo>
                    <a:pt x="26" y="876"/>
                  </a:lnTo>
                  <a:lnTo>
                    <a:pt x="45" y="854"/>
                  </a:lnTo>
                  <a:lnTo>
                    <a:pt x="67" y="835"/>
                  </a:lnTo>
                  <a:lnTo>
                    <a:pt x="92" y="821"/>
                  </a:lnTo>
                  <a:lnTo>
                    <a:pt x="121" y="812"/>
                  </a:lnTo>
                  <a:lnTo>
                    <a:pt x="151" y="809"/>
                  </a:lnTo>
                  <a:lnTo>
                    <a:pt x="222" y="809"/>
                  </a:lnTo>
                  <a:lnTo>
                    <a:pt x="237" y="759"/>
                  </a:lnTo>
                  <a:lnTo>
                    <a:pt x="256" y="709"/>
                  </a:lnTo>
                  <a:lnTo>
                    <a:pt x="278" y="661"/>
                  </a:lnTo>
                  <a:lnTo>
                    <a:pt x="302" y="614"/>
                  </a:lnTo>
                  <a:lnTo>
                    <a:pt x="252" y="565"/>
                  </a:lnTo>
                  <a:lnTo>
                    <a:pt x="237" y="547"/>
                  </a:lnTo>
                  <a:lnTo>
                    <a:pt x="225" y="527"/>
                  </a:lnTo>
                  <a:lnTo>
                    <a:pt x="215" y="504"/>
                  </a:lnTo>
                  <a:lnTo>
                    <a:pt x="210" y="482"/>
                  </a:lnTo>
                  <a:lnTo>
                    <a:pt x="208" y="458"/>
                  </a:lnTo>
                  <a:lnTo>
                    <a:pt x="211" y="428"/>
                  </a:lnTo>
                  <a:lnTo>
                    <a:pt x="220" y="400"/>
                  </a:lnTo>
                  <a:lnTo>
                    <a:pt x="233" y="373"/>
                  </a:lnTo>
                  <a:lnTo>
                    <a:pt x="252" y="350"/>
                  </a:lnTo>
                  <a:lnTo>
                    <a:pt x="349" y="254"/>
                  </a:lnTo>
                  <a:lnTo>
                    <a:pt x="367" y="238"/>
                  </a:lnTo>
                  <a:lnTo>
                    <a:pt x="387" y="225"/>
                  </a:lnTo>
                  <a:lnTo>
                    <a:pt x="410" y="217"/>
                  </a:lnTo>
                  <a:lnTo>
                    <a:pt x="432" y="212"/>
                  </a:lnTo>
                  <a:lnTo>
                    <a:pt x="456" y="209"/>
                  </a:lnTo>
                  <a:lnTo>
                    <a:pt x="485" y="213"/>
                  </a:lnTo>
                  <a:lnTo>
                    <a:pt x="514" y="221"/>
                  </a:lnTo>
                  <a:lnTo>
                    <a:pt x="540" y="235"/>
                  </a:lnTo>
                  <a:lnTo>
                    <a:pt x="563" y="254"/>
                  </a:lnTo>
                  <a:lnTo>
                    <a:pt x="613" y="304"/>
                  </a:lnTo>
                  <a:lnTo>
                    <a:pt x="659" y="278"/>
                  </a:lnTo>
                  <a:lnTo>
                    <a:pt x="707" y="257"/>
                  </a:lnTo>
                  <a:lnTo>
                    <a:pt x="756" y="238"/>
                  </a:lnTo>
                  <a:lnTo>
                    <a:pt x="807" y="223"/>
                  </a:lnTo>
                  <a:lnTo>
                    <a:pt x="807" y="152"/>
                  </a:lnTo>
                  <a:lnTo>
                    <a:pt x="810" y="122"/>
                  </a:lnTo>
                  <a:lnTo>
                    <a:pt x="819" y="93"/>
                  </a:lnTo>
                  <a:lnTo>
                    <a:pt x="832" y="68"/>
                  </a:lnTo>
                  <a:lnTo>
                    <a:pt x="851" y="45"/>
                  </a:lnTo>
                  <a:lnTo>
                    <a:pt x="874" y="27"/>
                  </a:lnTo>
                  <a:lnTo>
                    <a:pt x="900" y="13"/>
                  </a:lnTo>
                  <a:lnTo>
                    <a:pt x="927" y="3"/>
                  </a:lnTo>
                  <a:lnTo>
                    <a:pt x="9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53"/>
            <p:cNvSpPr>
              <a:spLocks noEditPoints="1"/>
            </p:cNvSpPr>
            <p:nvPr/>
          </p:nvSpPr>
          <p:spPr bwMode="auto">
            <a:xfrm>
              <a:off x="3733801" y="3562350"/>
              <a:ext cx="131763" cy="131763"/>
            </a:xfrm>
            <a:custGeom>
              <a:avLst/>
              <a:gdLst>
                <a:gd name="T0" fmla="*/ 374 w 833"/>
                <a:gd name="T1" fmla="*/ 144 h 835"/>
                <a:gd name="T2" fmla="*/ 299 w 833"/>
                <a:gd name="T3" fmla="*/ 166 h 835"/>
                <a:gd name="T4" fmla="*/ 234 w 833"/>
                <a:gd name="T5" fmla="*/ 208 h 835"/>
                <a:gd name="T6" fmla="*/ 183 w 833"/>
                <a:gd name="T7" fmla="*/ 266 h 835"/>
                <a:gd name="T8" fmla="*/ 151 w 833"/>
                <a:gd name="T9" fmla="*/ 337 h 835"/>
                <a:gd name="T10" fmla="*/ 139 w 833"/>
                <a:gd name="T11" fmla="*/ 418 h 835"/>
                <a:gd name="T12" fmla="*/ 151 w 833"/>
                <a:gd name="T13" fmla="*/ 498 h 835"/>
                <a:gd name="T14" fmla="*/ 183 w 833"/>
                <a:gd name="T15" fmla="*/ 569 h 835"/>
                <a:gd name="T16" fmla="*/ 234 w 833"/>
                <a:gd name="T17" fmla="*/ 627 h 835"/>
                <a:gd name="T18" fmla="*/ 299 w 833"/>
                <a:gd name="T19" fmla="*/ 669 h 835"/>
                <a:gd name="T20" fmla="*/ 374 w 833"/>
                <a:gd name="T21" fmla="*/ 691 h 835"/>
                <a:gd name="T22" fmla="*/ 457 w 833"/>
                <a:gd name="T23" fmla="*/ 691 h 835"/>
                <a:gd name="T24" fmla="*/ 531 w 833"/>
                <a:gd name="T25" fmla="*/ 669 h 835"/>
                <a:gd name="T26" fmla="*/ 597 w 833"/>
                <a:gd name="T27" fmla="*/ 627 h 835"/>
                <a:gd name="T28" fmla="*/ 647 w 833"/>
                <a:gd name="T29" fmla="*/ 569 h 835"/>
                <a:gd name="T30" fmla="*/ 680 w 833"/>
                <a:gd name="T31" fmla="*/ 498 h 835"/>
                <a:gd name="T32" fmla="*/ 692 w 833"/>
                <a:gd name="T33" fmla="*/ 418 h 835"/>
                <a:gd name="T34" fmla="*/ 680 w 833"/>
                <a:gd name="T35" fmla="*/ 338 h 835"/>
                <a:gd name="T36" fmla="*/ 647 w 833"/>
                <a:gd name="T37" fmla="*/ 267 h 835"/>
                <a:gd name="T38" fmla="*/ 597 w 833"/>
                <a:gd name="T39" fmla="*/ 209 h 835"/>
                <a:gd name="T40" fmla="*/ 531 w 833"/>
                <a:gd name="T41" fmla="*/ 167 h 835"/>
                <a:gd name="T42" fmla="*/ 457 w 833"/>
                <a:gd name="T43" fmla="*/ 144 h 835"/>
                <a:gd name="T44" fmla="*/ 416 w 833"/>
                <a:gd name="T45" fmla="*/ 0 h 835"/>
                <a:gd name="T46" fmla="*/ 519 w 833"/>
                <a:gd name="T47" fmla="*/ 13 h 835"/>
                <a:gd name="T48" fmla="*/ 612 w 833"/>
                <a:gd name="T49" fmla="*/ 49 h 835"/>
                <a:gd name="T50" fmla="*/ 693 w 833"/>
                <a:gd name="T51" fmla="*/ 106 h 835"/>
                <a:gd name="T52" fmla="*/ 758 w 833"/>
                <a:gd name="T53" fmla="*/ 180 h 835"/>
                <a:gd name="T54" fmla="*/ 805 w 833"/>
                <a:gd name="T55" fmla="*/ 266 h 835"/>
                <a:gd name="T56" fmla="*/ 829 w 833"/>
                <a:gd name="T57" fmla="*/ 366 h 835"/>
                <a:gd name="T58" fmla="*/ 829 w 833"/>
                <a:gd name="T59" fmla="*/ 469 h 835"/>
                <a:gd name="T60" fmla="*/ 805 w 833"/>
                <a:gd name="T61" fmla="*/ 569 h 835"/>
                <a:gd name="T62" fmla="*/ 758 w 833"/>
                <a:gd name="T63" fmla="*/ 655 h 835"/>
                <a:gd name="T64" fmla="*/ 693 w 833"/>
                <a:gd name="T65" fmla="*/ 729 h 835"/>
                <a:gd name="T66" fmla="*/ 612 w 833"/>
                <a:gd name="T67" fmla="*/ 786 h 835"/>
                <a:gd name="T68" fmla="*/ 519 w 833"/>
                <a:gd name="T69" fmla="*/ 822 h 835"/>
                <a:gd name="T70" fmla="*/ 416 w 833"/>
                <a:gd name="T71" fmla="*/ 835 h 835"/>
                <a:gd name="T72" fmla="*/ 313 w 833"/>
                <a:gd name="T73" fmla="*/ 822 h 835"/>
                <a:gd name="T74" fmla="*/ 220 w 833"/>
                <a:gd name="T75" fmla="*/ 786 h 835"/>
                <a:gd name="T76" fmla="*/ 139 w 833"/>
                <a:gd name="T77" fmla="*/ 729 h 835"/>
                <a:gd name="T78" fmla="*/ 74 w 833"/>
                <a:gd name="T79" fmla="*/ 655 h 835"/>
                <a:gd name="T80" fmla="*/ 27 w 833"/>
                <a:gd name="T81" fmla="*/ 569 h 835"/>
                <a:gd name="T82" fmla="*/ 3 w 833"/>
                <a:gd name="T83" fmla="*/ 469 h 835"/>
                <a:gd name="T84" fmla="*/ 3 w 833"/>
                <a:gd name="T85" fmla="*/ 366 h 835"/>
                <a:gd name="T86" fmla="*/ 27 w 833"/>
                <a:gd name="T87" fmla="*/ 266 h 835"/>
                <a:gd name="T88" fmla="*/ 74 w 833"/>
                <a:gd name="T89" fmla="*/ 180 h 835"/>
                <a:gd name="T90" fmla="*/ 139 w 833"/>
                <a:gd name="T91" fmla="*/ 106 h 835"/>
                <a:gd name="T92" fmla="*/ 220 w 833"/>
                <a:gd name="T93" fmla="*/ 49 h 835"/>
                <a:gd name="T94" fmla="*/ 313 w 833"/>
                <a:gd name="T95" fmla="*/ 13 h 835"/>
                <a:gd name="T96" fmla="*/ 416 w 833"/>
                <a:gd name="T97" fmla="*/ 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33" h="835">
                  <a:moveTo>
                    <a:pt x="415" y="141"/>
                  </a:moveTo>
                  <a:lnTo>
                    <a:pt x="374" y="144"/>
                  </a:lnTo>
                  <a:lnTo>
                    <a:pt x="335" y="152"/>
                  </a:lnTo>
                  <a:lnTo>
                    <a:pt x="299" y="166"/>
                  </a:lnTo>
                  <a:lnTo>
                    <a:pt x="265" y="185"/>
                  </a:lnTo>
                  <a:lnTo>
                    <a:pt x="234" y="208"/>
                  </a:lnTo>
                  <a:lnTo>
                    <a:pt x="207" y="236"/>
                  </a:lnTo>
                  <a:lnTo>
                    <a:pt x="183" y="266"/>
                  </a:lnTo>
                  <a:lnTo>
                    <a:pt x="164" y="301"/>
                  </a:lnTo>
                  <a:lnTo>
                    <a:pt x="151" y="337"/>
                  </a:lnTo>
                  <a:lnTo>
                    <a:pt x="142" y="376"/>
                  </a:lnTo>
                  <a:lnTo>
                    <a:pt x="139" y="418"/>
                  </a:lnTo>
                  <a:lnTo>
                    <a:pt x="142" y="459"/>
                  </a:lnTo>
                  <a:lnTo>
                    <a:pt x="151" y="498"/>
                  </a:lnTo>
                  <a:lnTo>
                    <a:pt x="164" y="534"/>
                  </a:lnTo>
                  <a:lnTo>
                    <a:pt x="183" y="569"/>
                  </a:lnTo>
                  <a:lnTo>
                    <a:pt x="207" y="599"/>
                  </a:lnTo>
                  <a:lnTo>
                    <a:pt x="234" y="627"/>
                  </a:lnTo>
                  <a:lnTo>
                    <a:pt x="265" y="650"/>
                  </a:lnTo>
                  <a:lnTo>
                    <a:pt x="299" y="669"/>
                  </a:lnTo>
                  <a:lnTo>
                    <a:pt x="335" y="683"/>
                  </a:lnTo>
                  <a:lnTo>
                    <a:pt x="374" y="691"/>
                  </a:lnTo>
                  <a:lnTo>
                    <a:pt x="415" y="694"/>
                  </a:lnTo>
                  <a:lnTo>
                    <a:pt x="457" y="691"/>
                  </a:lnTo>
                  <a:lnTo>
                    <a:pt x="495" y="683"/>
                  </a:lnTo>
                  <a:lnTo>
                    <a:pt x="531" y="669"/>
                  </a:lnTo>
                  <a:lnTo>
                    <a:pt x="565" y="650"/>
                  </a:lnTo>
                  <a:lnTo>
                    <a:pt x="597" y="627"/>
                  </a:lnTo>
                  <a:lnTo>
                    <a:pt x="624" y="599"/>
                  </a:lnTo>
                  <a:lnTo>
                    <a:pt x="647" y="569"/>
                  </a:lnTo>
                  <a:lnTo>
                    <a:pt x="665" y="534"/>
                  </a:lnTo>
                  <a:lnTo>
                    <a:pt x="680" y="498"/>
                  </a:lnTo>
                  <a:lnTo>
                    <a:pt x="689" y="459"/>
                  </a:lnTo>
                  <a:lnTo>
                    <a:pt x="692" y="418"/>
                  </a:lnTo>
                  <a:lnTo>
                    <a:pt x="689" y="376"/>
                  </a:lnTo>
                  <a:lnTo>
                    <a:pt x="680" y="338"/>
                  </a:lnTo>
                  <a:lnTo>
                    <a:pt x="665" y="301"/>
                  </a:lnTo>
                  <a:lnTo>
                    <a:pt x="647" y="267"/>
                  </a:lnTo>
                  <a:lnTo>
                    <a:pt x="624" y="236"/>
                  </a:lnTo>
                  <a:lnTo>
                    <a:pt x="597" y="209"/>
                  </a:lnTo>
                  <a:lnTo>
                    <a:pt x="565" y="185"/>
                  </a:lnTo>
                  <a:lnTo>
                    <a:pt x="531" y="167"/>
                  </a:lnTo>
                  <a:lnTo>
                    <a:pt x="495" y="152"/>
                  </a:lnTo>
                  <a:lnTo>
                    <a:pt x="457" y="144"/>
                  </a:lnTo>
                  <a:lnTo>
                    <a:pt x="415" y="141"/>
                  </a:lnTo>
                  <a:close/>
                  <a:moveTo>
                    <a:pt x="416" y="0"/>
                  </a:moveTo>
                  <a:lnTo>
                    <a:pt x="468" y="3"/>
                  </a:lnTo>
                  <a:lnTo>
                    <a:pt x="519" y="13"/>
                  </a:lnTo>
                  <a:lnTo>
                    <a:pt x="566" y="29"/>
                  </a:lnTo>
                  <a:lnTo>
                    <a:pt x="612" y="49"/>
                  </a:lnTo>
                  <a:lnTo>
                    <a:pt x="654" y="75"/>
                  </a:lnTo>
                  <a:lnTo>
                    <a:pt x="693" y="106"/>
                  </a:lnTo>
                  <a:lnTo>
                    <a:pt x="728" y="141"/>
                  </a:lnTo>
                  <a:lnTo>
                    <a:pt x="758" y="180"/>
                  </a:lnTo>
                  <a:lnTo>
                    <a:pt x="783" y="222"/>
                  </a:lnTo>
                  <a:lnTo>
                    <a:pt x="805" y="266"/>
                  </a:lnTo>
                  <a:lnTo>
                    <a:pt x="819" y="315"/>
                  </a:lnTo>
                  <a:lnTo>
                    <a:pt x="829" y="366"/>
                  </a:lnTo>
                  <a:lnTo>
                    <a:pt x="833" y="418"/>
                  </a:lnTo>
                  <a:lnTo>
                    <a:pt x="829" y="469"/>
                  </a:lnTo>
                  <a:lnTo>
                    <a:pt x="819" y="520"/>
                  </a:lnTo>
                  <a:lnTo>
                    <a:pt x="805" y="569"/>
                  </a:lnTo>
                  <a:lnTo>
                    <a:pt x="783" y="613"/>
                  </a:lnTo>
                  <a:lnTo>
                    <a:pt x="758" y="655"/>
                  </a:lnTo>
                  <a:lnTo>
                    <a:pt x="728" y="694"/>
                  </a:lnTo>
                  <a:lnTo>
                    <a:pt x="693" y="729"/>
                  </a:lnTo>
                  <a:lnTo>
                    <a:pt x="654" y="760"/>
                  </a:lnTo>
                  <a:lnTo>
                    <a:pt x="612" y="786"/>
                  </a:lnTo>
                  <a:lnTo>
                    <a:pt x="566" y="806"/>
                  </a:lnTo>
                  <a:lnTo>
                    <a:pt x="519" y="822"/>
                  </a:lnTo>
                  <a:lnTo>
                    <a:pt x="468" y="832"/>
                  </a:lnTo>
                  <a:lnTo>
                    <a:pt x="416" y="835"/>
                  </a:lnTo>
                  <a:lnTo>
                    <a:pt x="364" y="832"/>
                  </a:lnTo>
                  <a:lnTo>
                    <a:pt x="313" y="822"/>
                  </a:lnTo>
                  <a:lnTo>
                    <a:pt x="266" y="806"/>
                  </a:lnTo>
                  <a:lnTo>
                    <a:pt x="220" y="786"/>
                  </a:lnTo>
                  <a:lnTo>
                    <a:pt x="178" y="760"/>
                  </a:lnTo>
                  <a:lnTo>
                    <a:pt x="139" y="729"/>
                  </a:lnTo>
                  <a:lnTo>
                    <a:pt x="104" y="694"/>
                  </a:lnTo>
                  <a:lnTo>
                    <a:pt x="74" y="655"/>
                  </a:lnTo>
                  <a:lnTo>
                    <a:pt x="48" y="613"/>
                  </a:lnTo>
                  <a:lnTo>
                    <a:pt x="27" y="569"/>
                  </a:lnTo>
                  <a:lnTo>
                    <a:pt x="13" y="520"/>
                  </a:lnTo>
                  <a:lnTo>
                    <a:pt x="3" y="469"/>
                  </a:lnTo>
                  <a:lnTo>
                    <a:pt x="0" y="418"/>
                  </a:lnTo>
                  <a:lnTo>
                    <a:pt x="3" y="366"/>
                  </a:lnTo>
                  <a:lnTo>
                    <a:pt x="13" y="315"/>
                  </a:lnTo>
                  <a:lnTo>
                    <a:pt x="27" y="266"/>
                  </a:lnTo>
                  <a:lnTo>
                    <a:pt x="48" y="222"/>
                  </a:lnTo>
                  <a:lnTo>
                    <a:pt x="74" y="180"/>
                  </a:lnTo>
                  <a:lnTo>
                    <a:pt x="104" y="141"/>
                  </a:lnTo>
                  <a:lnTo>
                    <a:pt x="139" y="106"/>
                  </a:lnTo>
                  <a:lnTo>
                    <a:pt x="178" y="75"/>
                  </a:lnTo>
                  <a:lnTo>
                    <a:pt x="220" y="49"/>
                  </a:lnTo>
                  <a:lnTo>
                    <a:pt x="266" y="29"/>
                  </a:lnTo>
                  <a:lnTo>
                    <a:pt x="313" y="13"/>
                  </a:lnTo>
                  <a:lnTo>
                    <a:pt x="364" y="3"/>
                  </a:lnTo>
                  <a:lnTo>
                    <a:pt x="4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272427" y="1823434"/>
            <a:ext cx="554038" cy="550862"/>
            <a:chOff x="685800" y="4235450"/>
            <a:chExt cx="554038" cy="55086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Freeform 390"/>
            <p:cNvSpPr>
              <a:spLocks noEditPoints="1"/>
            </p:cNvSpPr>
            <p:nvPr/>
          </p:nvSpPr>
          <p:spPr bwMode="auto">
            <a:xfrm>
              <a:off x="996950" y="4235450"/>
              <a:ext cx="242888" cy="242887"/>
            </a:xfrm>
            <a:custGeom>
              <a:avLst/>
              <a:gdLst>
                <a:gd name="T0" fmla="*/ 141 w 1531"/>
                <a:gd name="T1" fmla="*/ 1394 h 1534"/>
                <a:gd name="T2" fmla="*/ 1382 w 1531"/>
                <a:gd name="T3" fmla="*/ 1312 h 1534"/>
                <a:gd name="T4" fmla="*/ 1354 w 1531"/>
                <a:gd name="T5" fmla="*/ 1154 h 1534"/>
                <a:gd name="T6" fmla="*/ 1307 w 1531"/>
                <a:gd name="T7" fmla="*/ 1000 h 1534"/>
                <a:gd name="T8" fmla="*/ 1242 w 1531"/>
                <a:gd name="T9" fmla="*/ 854 h 1534"/>
                <a:gd name="T10" fmla="*/ 1160 w 1531"/>
                <a:gd name="T11" fmla="*/ 716 h 1534"/>
                <a:gd name="T12" fmla="*/ 1060 w 1531"/>
                <a:gd name="T13" fmla="*/ 588 h 1534"/>
                <a:gd name="T14" fmla="*/ 934 w 1531"/>
                <a:gd name="T15" fmla="*/ 464 h 1534"/>
                <a:gd name="T16" fmla="*/ 796 w 1531"/>
                <a:gd name="T17" fmla="*/ 359 h 1534"/>
                <a:gd name="T18" fmla="*/ 644 w 1531"/>
                <a:gd name="T19" fmla="*/ 273 h 1534"/>
                <a:gd name="T20" fmla="*/ 484 w 1531"/>
                <a:gd name="T21" fmla="*/ 207 h 1534"/>
                <a:gd name="T22" fmla="*/ 314 w 1531"/>
                <a:gd name="T23" fmla="*/ 164 h 1534"/>
                <a:gd name="T24" fmla="*/ 141 w 1531"/>
                <a:gd name="T25" fmla="*/ 142 h 1534"/>
                <a:gd name="T26" fmla="*/ 160 w 1531"/>
                <a:gd name="T27" fmla="*/ 2 h 1534"/>
                <a:gd name="T28" fmla="*/ 335 w 1531"/>
                <a:gd name="T29" fmla="*/ 25 h 1534"/>
                <a:gd name="T30" fmla="*/ 507 w 1531"/>
                <a:gd name="T31" fmla="*/ 67 h 1534"/>
                <a:gd name="T32" fmla="*/ 671 w 1531"/>
                <a:gd name="T33" fmla="*/ 130 h 1534"/>
                <a:gd name="T34" fmla="*/ 826 w 1531"/>
                <a:gd name="T35" fmla="*/ 211 h 1534"/>
                <a:gd name="T36" fmla="*/ 971 w 1531"/>
                <a:gd name="T37" fmla="*/ 311 h 1534"/>
                <a:gd name="T38" fmla="*/ 1103 w 1531"/>
                <a:gd name="T39" fmla="*/ 429 h 1534"/>
                <a:gd name="T40" fmla="*/ 1222 w 1531"/>
                <a:gd name="T41" fmla="*/ 563 h 1534"/>
                <a:gd name="T42" fmla="*/ 1321 w 1531"/>
                <a:gd name="T43" fmla="*/ 709 h 1534"/>
                <a:gd name="T44" fmla="*/ 1403 w 1531"/>
                <a:gd name="T45" fmla="*/ 865 h 1534"/>
                <a:gd name="T46" fmla="*/ 1464 w 1531"/>
                <a:gd name="T47" fmla="*/ 1028 h 1534"/>
                <a:gd name="T48" fmla="*/ 1506 w 1531"/>
                <a:gd name="T49" fmla="*/ 1199 h 1534"/>
                <a:gd name="T50" fmla="*/ 1528 w 1531"/>
                <a:gd name="T51" fmla="*/ 1375 h 1534"/>
                <a:gd name="T52" fmla="*/ 1528 w 1531"/>
                <a:gd name="T53" fmla="*/ 1483 h 1534"/>
                <a:gd name="T54" fmla="*/ 1510 w 1531"/>
                <a:gd name="T55" fmla="*/ 1514 h 1534"/>
                <a:gd name="T56" fmla="*/ 1479 w 1531"/>
                <a:gd name="T57" fmla="*/ 1532 h 1534"/>
                <a:gd name="T58" fmla="*/ 70 w 1531"/>
                <a:gd name="T59" fmla="*/ 1534 h 1534"/>
                <a:gd name="T60" fmla="*/ 35 w 1531"/>
                <a:gd name="T61" fmla="*/ 1524 h 1534"/>
                <a:gd name="T62" fmla="*/ 10 w 1531"/>
                <a:gd name="T63" fmla="*/ 1499 h 1534"/>
                <a:gd name="T64" fmla="*/ 0 w 1531"/>
                <a:gd name="T65" fmla="*/ 1464 h 1534"/>
                <a:gd name="T66" fmla="*/ 2 w 1531"/>
                <a:gd name="T67" fmla="*/ 51 h 1534"/>
                <a:gd name="T68" fmla="*/ 20 w 1531"/>
                <a:gd name="T69" fmla="*/ 20 h 1534"/>
                <a:gd name="T70" fmla="*/ 52 w 1531"/>
                <a:gd name="T71" fmla="*/ 2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31" h="1534">
                  <a:moveTo>
                    <a:pt x="141" y="142"/>
                  </a:moveTo>
                  <a:lnTo>
                    <a:pt x="141" y="1394"/>
                  </a:lnTo>
                  <a:lnTo>
                    <a:pt x="1389" y="1394"/>
                  </a:lnTo>
                  <a:lnTo>
                    <a:pt x="1382" y="1312"/>
                  </a:lnTo>
                  <a:lnTo>
                    <a:pt x="1370" y="1233"/>
                  </a:lnTo>
                  <a:lnTo>
                    <a:pt x="1354" y="1154"/>
                  </a:lnTo>
                  <a:lnTo>
                    <a:pt x="1333" y="1077"/>
                  </a:lnTo>
                  <a:lnTo>
                    <a:pt x="1307" y="1000"/>
                  </a:lnTo>
                  <a:lnTo>
                    <a:pt x="1277" y="926"/>
                  </a:lnTo>
                  <a:lnTo>
                    <a:pt x="1242" y="854"/>
                  </a:lnTo>
                  <a:lnTo>
                    <a:pt x="1203" y="784"/>
                  </a:lnTo>
                  <a:lnTo>
                    <a:pt x="1160" y="716"/>
                  </a:lnTo>
                  <a:lnTo>
                    <a:pt x="1112" y="650"/>
                  </a:lnTo>
                  <a:lnTo>
                    <a:pt x="1060" y="588"/>
                  </a:lnTo>
                  <a:lnTo>
                    <a:pt x="999" y="524"/>
                  </a:lnTo>
                  <a:lnTo>
                    <a:pt x="934" y="464"/>
                  </a:lnTo>
                  <a:lnTo>
                    <a:pt x="866" y="409"/>
                  </a:lnTo>
                  <a:lnTo>
                    <a:pt x="796" y="359"/>
                  </a:lnTo>
                  <a:lnTo>
                    <a:pt x="720" y="313"/>
                  </a:lnTo>
                  <a:lnTo>
                    <a:pt x="644" y="273"/>
                  </a:lnTo>
                  <a:lnTo>
                    <a:pt x="565" y="238"/>
                  </a:lnTo>
                  <a:lnTo>
                    <a:pt x="484" y="207"/>
                  </a:lnTo>
                  <a:lnTo>
                    <a:pt x="400" y="183"/>
                  </a:lnTo>
                  <a:lnTo>
                    <a:pt x="314" y="164"/>
                  </a:lnTo>
                  <a:lnTo>
                    <a:pt x="227" y="150"/>
                  </a:lnTo>
                  <a:lnTo>
                    <a:pt x="141" y="142"/>
                  </a:lnTo>
                  <a:close/>
                  <a:moveTo>
                    <a:pt x="70" y="0"/>
                  </a:moveTo>
                  <a:lnTo>
                    <a:pt x="160" y="2"/>
                  </a:lnTo>
                  <a:lnTo>
                    <a:pt x="248" y="11"/>
                  </a:lnTo>
                  <a:lnTo>
                    <a:pt x="335" y="25"/>
                  </a:lnTo>
                  <a:lnTo>
                    <a:pt x="422" y="43"/>
                  </a:lnTo>
                  <a:lnTo>
                    <a:pt x="507" y="67"/>
                  </a:lnTo>
                  <a:lnTo>
                    <a:pt x="589" y="96"/>
                  </a:lnTo>
                  <a:lnTo>
                    <a:pt x="671" y="130"/>
                  </a:lnTo>
                  <a:lnTo>
                    <a:pt x="749" y="168"/>
                  </a:lnTo>
                  <a:lnTo>
                    <a:pt x="826" y="211"/>
                  </a:lnTo>
                  <a:lnTo>
                    <a:pt x="899" y="259"/>
                  </a:lnTo>
                  <a:lnTo>
                    <a:pt x="971" y="311"/>
                  </a:lnTo>
                  <a:lnTo>
                    <a:pt x="1039" y="368"/>
                  </a:lnTo>
                  <a:lnTo>
                    <a:pt x="1103" y="429"/>
                  </a:lnTo>
                  <a:lnTo>
                    <a:pt x="1165" y="494"/>
                  </a:lnTo>
                  <a:lnTo>
                    <a:pt x="1222" y="563"/>
                  </a:lnTo>
                  <a:lnTo>
                    <a:pt x="1274" y="634"/>
                  </a:lnTo>
                  <a:lnTo>
                    <a:pt x="1321" y="709"/>
                  </a:lnTo>
                  <a:lnTo>
                    <a:pt x="1365" y="785"/>
                  </a:lnTo>
                  <a:lnTo>
                    <a:pt x="1403" y="865"/>
                  </a:lnTo>
                  <a:lnTo>
                    <a:pt x="1436" y="945"/>
                  </a:lnTo>
                  <a:lnTo>
                    <a:pt x="1464" y="1028"/>
                  </a:lnTo>
                  <a:lnTo>
                    <a:pt x="1489" y="1113"/>
                  </a:lnTo>
                  <a:lnTo>
                    <a:pt x="1506" y="1199"/>
                  </a:lnTo>
                  <a:lnTo>
                    <a:pt x="1520" y="1287"/>
                  </a:lnTo>
                  <a:lnTo>
                    <a:pt x="1528" y="1375"/>
                  </a:lnTo>
                  <a:lnTo>
                    <a:pt x="1531" y="1464"/>
                  </a:lnTo>
                  <a:lnTo>
                    <a:pt x="1528" y="1483"/>
                  </a:lnTo>
                  <a:lnTo>
                    <a:pt x="1521" y="1499"/>
                  </a:lnTo>
                  <a:lnTo>
                    <a:pt x="1510" y="1514"/>
                  </a:lnTo>
                  <a:lnTo>
                    <a:pt x="1496" y="1524"/>
                  </a:lnTo>
                  <a:lnTo>
                    <a:pt x="1479" y="1532"/>
                  </a:lnTo>
                  <a:lnTo>
                    <a:pt x="1460" y="1534"/>
                  </a:lnTo>
                  <a:lnTo>
                    <a:pt x="70" y="1534"/>
                  </a:lnTo>
                  <a:lnTo>
                    <a:pt x="52" y="1532"/>
                  </a:lnTo>
                  <a:lnTo>
                    <a:pt x="35" y="1524"/>
                  </a:lnTo>
                  <a:lnTo>
                    <a:pt x="20" y="1514"/>
                  </a:lnTo>
                  <a:lnTo>
                    <a:pt x="10" y="1499"/>
                  </a:lnTo>
                  <a:lnTo>
                    <a:pt x="2" y="1483"/>
                  </a:lnTo>
                  <a:lnTo>
                    <a:pt x="0" y="1464"/>
                  </a:lnTo>
                  <a:lnTo>
                    <a:pt x="0" y="70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0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91"/>
            <p:cNvSpPr>
              <a:spLocks noEditPoints="1"/>
            </p:cNvSpPr>
            <p:nvPr/>
          </p:nvSpPr>
          <p:spPr bwMode="auto">
            <a:xfrm>
              <a:off x="685800" y="4286250"/>
              <a:ext cx="498475" cy="500062"/>
            </a:xfrm>
            <a:custGeom>
              <a:avLst/>
              <a:gdLst>
                <a:gd name="T0" fmla="*/ 1309 w 3145"/>
                <a:gd name="T1" fmla="*/ 164 h 3152"/>
                <a:gd name="T2" fmla="*/ 1035 w 3145"/>
                <a:gd name="T3" fmla="*/ 245 h 3152"/>
                <a:gd name="T4" fmla="*/ 787 w 3145"/>
                <a:gd name="T5" fmla="*/ 376 h 3152"/>
                <a:gd name="T6" fmla="*/ 570 w 3145"/>
                <a:gd name="T7" fmla="*/ 551 h 3152"/>
                <a:gd name="T8" fmla="*/ 391 w 3145"/>
                <a:gd name="T9" fmla="*/ 765 h 3152"/>
                <a:gd name="T10" fmla="*/ 256 w 3145"/>
                <a:gd name="T11" fmla="*/ 1011 h 3152"/>
                <a:gd name="T12" fmla="*/ 170 w 3145"/>
                <a:gd name="T13" fmla="*/ 1284 h 3152"/>
                <a:gd name="T14" fmla="*/ 141 w 3145"/>
                <a:gd name="T15" fmla="*/ 1577 h 3152"/>
                <a:gd name="T16" fmla="*/ 169 w 3145"/>
                <a:gd name="T17" fmla="*/ 1865 h 3152"/>
                <a:gd name="T18" fmla="*/ 253 w 3145"/>
                <a:gd name="T19" fmla="*/ 2134 h 3152"/>
                <a:gd name="T20" fmla="*/ 385 w 3145"/>
                <a:gd name="T21" fmla="*/ 2378 h 3152"/>
                <a:gd name="T22" fmla="*/ 561 w 3145"/>
                <a:gd name="T23" fmla="*/ 2591 h 3152"/>
                <a:gd name="T24" fmla="*/ 772 w 3145"/>
                <a:gd name="T25" fmla="*/ 2766 h 3152"/>
                <a:gd name="T26" fmla="*/ 1016 w 3145"/>
                <a:gd name="T27" fmla="*/ 2899 h 3152"/>
                <a:gd name="T28" fmla="*/ 1284 w 3145"/>
                <a:gd name="T29" fmla="*/ 2983 h 3152"/>
                <a:gd name="T30" fmla="*/ 1573 w 3145"/>
                <a:gd name="T31" fmla="*/ 3012 h 3152"/>
                <a:gd name="T32" fmla="*/ 1865 w 3145"/>
                <a:gd name="T33" fmla="*/ 2983 h 3152"/>
                <a:gd name="T34" fmla="*/ 2136 w 3145"/>
                <a:gd name="T35" fmla="*/ 2897 h 3152"/>
                <a:gd name="T36" fmla="*/ 2381 w 3145"/>
                <a:gd name="T37" fmla="*/ 2761 h 3152"/>
                <a:gd name="T38" fmla="*/ 2595 w 3145"/>
                <a:gd name="T39" fmla="*/ 2581 h 3152"/>
                <a:gd name="T40" fmla="*/ 2770 w 3145"/>
                <a:gd name="T41" fmla="*/ 2363 h 3152"/>
                <a:gd name="T42" fmla="*/ 2901 w 3145"/>
                <a:gd name="T43" fmla="*/ 2115 h 3152"/>
                <a:gd name="T44" fmla="*/ 2981 w 3145"/>
                <a:gd name="T45" fmla="*/ 1841 h 3152"/>
                <a:gd name="T46" fmla="*/ 1573 w 3145"/>
                <a:gd name="T47" fmla="*/ 1646 h 3152"/>
                <a:gd name="T48" fmla="*/ 1523 w 3145"/>
                <a:gd name="T49" fmla="*/ 1625 h 3152"/>
                <a:gd name="T50" fmla="*/ 1503 w 3145"/>
                <a:gd name="T51" fmla="*/ 1576 h 3152"/>
                <a:gd name="T52" fmla="*/ 1592 w 3145"/>
                <a:gd name="T53" fmla="*/ 2 h 3152"/>
                <a:gd name="T54" fmla="*/ 1633 w 3145"/>
                <a:gd name="T55" fmla="*/ 35 h 3152"/>
                <a:gd name="T56" fmla="*/ 1643 w 3145"/>
                <a:gd name="T57" fmla="*/ 1506 h 3152"/>
                <a:gd name="T58" fmla="*/ 3110 w 3145"/>
                <a:gd name="T59" fmla="*/ 1515 h 3152"/>
                <a:gd name="T60" fmla="*/ 3143 w 3145"/>
                <a:gd name="T61" fmla="*/ 1558 h 3152"/>
                <a:gd name="T62" fmla="*/ 3131 w 3145"/>
                <a:gd name="T63" fmla="*/ 1781 h 3152"/>
                <a:gd name="T64" fmla="*/ 3065 w 3145"/>
                <a:gd name="T65" fmla="*/ 2074 h 3152"/>
                <a:gd name="T66" fmla="*/ 2946 w 3145"/>
                <a:gd name="T67" fmla="*/ 2343 h 3152"/>
                <a:gd name="T68" fmla="*/ 2782 w 3145"/>
                <a:gd name="T69" fmla="*/ 2583 h 3152"/>
                <a:gd name="T70" fmla="*/ 2577 w 3145"/>
                <a:gd name="T71" fmla="*/ 2789 h 3152"/>
                <a:gd name="T72" fmla="*/ 2338 w 3145"/>
                <a:gd name="T73" fmla="*/ 2953 h 3152"/>
                <a:gd name="T74" fmla="*/ 2069 w 3145"/>
                <a:gd name="T75" fmla="*/ 3072 h 3152"/>
                <a:gd name="T76" fmla="*/ 1777 w 3145"/>
                <a:gd name="T77" fmla="*/ 3140 h 3152"/>
                <a:gd name="T78" fmla="*/ 1469 w 3145"/>
                <a:gd name="T79" fmla="*/ 3149 h 3152"/>
                <a:gd name="T80" fmla="*/ 1171 w 3145"/>
                <a:gd name="T81" fmla="*/ 3100 h 3152"/>
                <a:gd name="T82" fmla="*/ 894 w 3145"/>
                <a:gd name="T83" fmla="*/ 2999 h 3152"/>
                <a:gd name="T84" fmla="*/ 644 w 3145"/>
                <a:gd name="T85" fmla="*/ 2848 h 3152"/>
                <a:gd name="T86" fmla="*/ 427 w 3145"/>
                <a:gd name="T87" fmla="*/ 2656 h 3152"/>
                <a:gd name="T88" fmla="*/ 249 w 3145"/>
                <a:gd name="T89" fmla="*/ 2426 h 3152"/>
                <a:gd name="T90" fmla="*/ 114 w 3145"/>
                <a:gd name="T91" fmla="*/ 2166 h 3152"/>
                <a:gd name="T92" fmla="*/ 30 w 3145"/>
                <a:gd name="T93" fmla="*/ 1881 h 3152"/>
                <a:gd name="T94" fmla="*/ 0 w 3145"/>
                <a:gd name="T95" fmla="*/ 1577 h 3152"/>
                <a:gd name="T96" fmla="*/ 30 w 3145"/>
                <a:gd name="T97" fmla="*/ 1271 h 3152"/>
                <a:gd name="T98" fmla="*/ 114 w 3145"/>
                <a:gd name="T99" fmla="*/ 986 h 3152"/>
                <a:gd name="T100" fmla="*/ 249 w 3145"/>
                <a:gd name="T101" fmla="*/ 725 h 3152"/>
                <a:gd name="T102" fmla="*/ 427 w 3145"/>
                <a:gd name="T103" fmla="*/ 496 h 3152"/>
                <a:gd name="T104" fmla="*/ 644 w 3145"/>
                <a:gd name="T105" fmla="*/ 304 h 3152"/>
                <a:gd name="T106" fmla="*/ 894 w 3145"/>
                <a:gd name="T107" fmla="*/ 153 h 3152"/>
                <a:gd name="T108" fmla="*/ 1171 w 3145"/>
                <a:gd name="T109" fmla="*/ 52 h 3152"/>
                <a:gd name="T110" fmla="*/ 1469 w 3145"/>
                <a:gd name="T111" fmla="*/ 3 h 3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45" h="3152">
                  <a:moveTo>
                    <a:pt x="1503" y="142"/>
                  </a:moveTo>
                  <a:lnTo>
                    <a:pt x="1405" y="149"/>
                  </a:lnTo>
                  <a:lnTo>
                    <a:pt x="1309" y="164"/>
                  </a:lnTo>
                  <a:lnTo>
                    <a:pt x="1215" y="185"/>
                  </a:lnTo>
                  <a:lnTo>
                    <a:pt x="1123" y="212"/>
                  </a:lnTo>
                  <a:lnTo>
                    <a:pt x="1035" y="245"/>
                  </a:lnTo>
                  <a:lnTo>
                    <a:pt x="949" y="284"/>
                  </a:lnTo>
                  <a:lnTo>
                    <a:pt x="866" y="327"/>
                  </a:lnTo>
                  <a:lnTo>
                    <a:pt x="787" y="376"/>
                  </a:lnTo>
                  <a:lnTo>
                    <a:pt x="711" y="430"/>
                  </a:lnTo>
                  <a:lnTo>
                    <a:pt x="638" y="489"/>
                  </a:lnTo>
                  <a:lnTo>
                    <a:pt x="570" y="551"/>
                  </a:lnTo>
                  <a:lnTo>
                    <a:pt x="506" y="619"/>
                  </a:lnTo>
                  <a:lnTo>
                    <a:pt x="446" y="690"/>
                  </a:lnTo>
                  <a:lnTo>
                    <a:pt x="391" y="765"/>
                  </a:lnTo>
                  <a:lnTo>
                    <a:pt x="341" y="844"/>
                  </a:lnTo>
                  <a:lnTo>
                    <a:pt x="295" y="927"/>
                  </a:lnTo>
                  <a:lnTo>
                    <a:pt x="256" y="1011"/>
                  </a:lnTo>
                  <a:lnTo>
                    <a:pt x="221" y="1099"/>
                  </a:lnTo>
                  <a:lnTo>
                    <a:pt x="192" y="1191"/>
                  </a:lnTo>
                  <a:lnTo>
                    <a:pt x="170" y="1284"/>
                  </a:lnTo>
                  <a:lnTo>
                    <a:pt x="153" y="1379"/>
                  </a:lnTo>
                  <a:lnTo>
                    <a:pt x="144" y="1477"/>
                  </a:lnTo>
                  <a:lnTo>
                    <a:pt x="141" y="1577"/>
                  </a:lnTo>
                  <a:lnTo>
                    <a:pt x="144" y="1674"/>
                  </a:lnTo>
                  <a:lnTo>
                    <a:pt x="153" y="1771"/>
                  </a:lnTo>
                  <a:lnTo>
                    <a:pt x="169" y="1865"/>
                  </a:lnTo>
                  <a:lnTo>
                    <a:pt x="191" y="1957"/>
                  </a:lnTo>
                  <a:lnTo>
                    <a:pt x="220" y="2047"/>
                  </a:lnTo>
                  <a:lnTo>
                    <a:pt x="253" y="2134"/>
                  </a:lnTo>
                  <a:lnTo>
                    <a:pt x="292" y="2219"/>
                  </a:lnTo>
                  <a:lnTo>
                    <a:pt x="336" y="2300"/>
                  </a:lnTo>
                  <a:lnTo>
                    <a:pt x="385" y="2378"/>
                  </a:lnTo>
                  <a:lnTo>
                    <a:pt x="439" y="2453"/>
                  </a:lnTo>
                  <a:lnTo>
                    <a:pt x="498" y="2524"/>
                  </a:lnTo>
                  <a:lnTo>
                    <a:pt x="561" y="2591"/>
                  </a:lnTo>
                  <a:lnTo>
                    <a:pt x="627" y="2654"/>
                  </a:lnTo>
                  <a:lnTo>
                    <a:pt x="698" y="2712"/>
                  </a:lnTo>
                  <a:lnTo>
                    <a:pt x="772" y="2766"/>
                  </a:lnTo>
                  <a:lnTo>
                    <a:pt x="850" y="2816"/>
                  </a:lnTo>
                  <a:lnTo>
                    <a:pt x="932" y="2860"/>
                  </a:lnTo>
                  <a:lnTo>
                    <a:pt x="1016" y="2899"/>
                  </a:lnTo>
                  <a:lnTo>
                    <a:pt x="1103" y="2933"/>
                  </a:lnTo>
                  <a:lnTo>
                    <a:pt x="1192" y="2961"/>
                  </a:lnTo>
                  <a:lnTo>
                    <a:pt x="1284" y="2983"/>
                  </a:lnTo>
                  <a:lnTo>
                    <a:pt x="1378" y="2999"/>
                  </a:lnTo>
                  <a:lnTo>
                    <a:pt x="1475" y="3009"/>
                  </a:lnTo>
                  <a:lnTo>
                    <a:pt x="1573" y="3012"/>
                  </a:lnTo>
                  <a:lnTo>
                    <a:pt x="1672" y="3009"/>
                  </a:lnTo>
                  <a:lnTo>
                    <a:pt x="1770" y="2999"/>
                  </a:lnTo>
                  <a:lnTo>
                    <a:pt x="1865" y="2983"/>
                  </a:lnTo>
                  <a:lnTo>
                    <a:pt x="1958" y="2959"/>
                  </a:lnTo>
                  <a:lnTo>
                    <a:pt x="2048" y="2931"/>
                  </a:lnTo>
                  <a:lnTo>
                    <a:pt x="2136" y="2897"/>
                  </a:lnTo>
                  <a:lnTo>
                    <a:pt x="2222" y="2857"/>
                  </a:lnTo>
                  <a:lnTo>
                    <a:pt x="2303" y="2811"/>
                  </a:lnTo>
                  <a:lnTo>
                    <a:pt x="2381" y="2761"/>
                  </a:lnTo>
                  <a:lnTo>
                    <a:pt x="2456" y="2705"/>
                  </a:lnTo>
                  <a:lnTo>
                    <a:pt x="2527" y="2646"/>
                  </a:lnTo>
                  <a:lnTo>
                    <a:pt x="2595" y="2581"/>
                  </a:lnTo>
                  <a:lnTo>
                    <a:pt x="2657" y="2513"/>
                  </a:lnTo>
                  <a:lnTo>
                    <a:pt x="2716" y="2440"/>
                  </a:lnTo>
                  <a:lnTo>
                    <a:pt x="2770" y="2363"/>
                  </a:lnTo>
                  <a:lnTo>
                    <a:pt x="2818" y="2284"/>
                  </a:lnTo>
                  <a:lnTo>
                    <a:pt x="2862" y="2201"/>
                  </a:lnTo>
                  <a:lnTo>
                    <a:pt x="2901" y="2115"/>
                  </a:lnTo>
                  <a:lnTo>
                    <a:pt x="2932" y="2026"/>
                  </a:lnTo>
                  <a:lnTo>
                    <a:pt x="2960" y="1934"/>
                  </a:lnTo>
                  <a:lnTo>
                    <a:pt x="2981" y="1841"/>
                  </a:lnTo>
                  <a:lnTo>
                    <a:pt x="2995" y="1744"/>
                  </a:lnTo>
                  <a:lnTo>
                    <a:pt x="3003" y="1646"/>
                  </a:lnTo>
                  <a:lnTo>
                    <a:pt x="1573" y="1646"/>
                  </a:lnTo>
                  <a:lnTo>
                    <a:pt x="1554" y="1643"/>
                  </a:lnTo>
                  <a:lnTo>
                    <a:pt x="1537" y="1636"/>
                  </a:lnTo>
                  <a:lnTo>
                    <a:pt x="1523" y="1625"/>
                  </a:lnTo>
                  <a:lnTo>
                    <a:pt x="1513" y="1612"/>
                  </a:lnTo>
                  <a:lnTo>
                    <a:pt x="1505" y="1595"/>
                  </a:lnTo>
                  <a:lnTo>
                    <a:pt x="1503" y="1576"/>
                  </a:lnTo>
                  <a:lnTo>
                    <a:pt x="1503" y="142"/>
                  </a:lnTo>
                  <a:close/>
                  <a:moveTo>
                    <a:pt x="1573" y="0"/>
                  </a:moveTo>
                  <a:lnTo>
                    <a:pt x="1592" y="2"/>
                  </a:lnTo>
                  <a:lnTo>
                    <a:pt x="1608" y="9"/>
                  </a:lnTo>
                  <a:lnTo>
                    <a:pt x="1623" y="20"/>
                  </a:lnTo>
                  <a:lnTo>
                    <a:pt x="1633" y="35"/>
                  </a:lnTo>
                  <a:lnTo>
                    <a:pt x="1641" y="51"/>
                  </a:lnTo>
                  <a:lnTo>
                    <a:pt x="1643" y="70"/>
                  </a:lnTo>
                  <a:lnTo>
                    <a:pt x="1643" y="1506"/>
                  </a:lnTo>
                  <a:lnTo>
                    <a:pt x="3075" y="1506"/>
                  </a:lnTo>
                  <a:lnTo>
                    <a:pt x="3093" y="1509"/>
                  </a:lnTo>
                  <a:lnTo>
                    <a:pt x="3110" y="1515"/>
                  </a:lnTo>
                  <a:lnTo>
                    <a:pt x="3125" y="1527"/>
                  </a:lnTo>
                  <a:lnTo>
                    <a:pt x="3136" y="1541"/>
                  </a:lnTo>
                  <a:lnTo>
                    <a:pt x="3143" y="1558"/>
                  </a:lnTo>
                  <a:lnTo>
                    <a:pt x="3145" y="1577"/>
                  </a:lnTo>
                  <a:lnTo>
                    <a:pt x="3142" y="1679"/>
                  </a:lnTo>
                  <a:lnTo>
                    <a:pt x="3131" y="1781"/>
                  </a:lnTo>
                  <a:lnTo>
                    <a:pt x="3115" y="1881"/>
                  </a:lnTo>
                  <a:lnTo>
                    <a:pt x="3093" y="1979"/>
                  </a:lnTo>
                  <a:lnTo>
                    <a:pt x="3065" y="2074"/>
                  </a:lnTo>
                  <a:lnTo>
                    <a:pt x="3031" y="2166"/>
                  </a:lnTo>
                  <a:lnTo>
                    <a:pt x="2992" y="2256"/>
                  </a:lnTo>
                  <a:lnTo>
                    <a:pt x="2946" y="2343"/>
                  </a:lnTo>
                  <a:lnTo>
                    <a:pt x="2896" y="2426"/>
                  </a:lnTo>
                  <a:lnTo>
                    <a:pt x="2841" y="2507"/>
                  </a:lnTo>
                  <a:lnTo>
                    <a:pt x="2782" y="2583"/>
                  </a:lnTo>
                  <a:lnTo>
                    <a:pt x="2718" y="2656"/>
                  </a:lnTo>
                  <a:lnTo>
                    <a:pt x="2650" y="2724"/>
                  </a:lnTo>
                  <a:lnTo>
                    <a:pt x="2577" y="2789"/>
                  </a:lnTo>
                  <a:lnTo>
                    <a:pt x="2501" y="2848"/>
                  </a:lnTo>
                  <a:lnTo>
                    <a:pt x="2421" y="2903"/>
                  </a:lnTo>
                  <a:lnTo>
                    <a:pt x="2338" y="2953"/>
                  </a:lnTo>
                  <a:lnTo>
                    <a:pt x="2251" y="2999"/>
                  </a:lnTo>
                  <a:lnTo>
                    <a:pt x="2162" y="3038"/>
                  </a:lnTo>
                  <a:lnTo>
                    <a:pt x="2069" y="3072"/>
                  </a:lnTo>
                  <a:lnTo>
                    <a:pt x="1975" y="3100"/>
                  </a:lnTo>
                  <a:lnTo>
                    <a:pt x="1878" y="3123"/>
                  </a:lnTo>
                  <a:lnTo>
                    <a:pt x="1777" y="3140"/>
                  </a:lnTo>
                  <a:lnTo>
                    <a:pt x="1676" y="3149"/>
                  </a:lnTo>
                  <a:lnTo>
                    <a:pt x="1573" y="3152"/>
                  </a:lnTo>
                  <a:lnTo>
                    <a:pt x="1469" y="3149"/>
                  </a:lnTo>
                  <a:lnTo>
                    <a:pt x="1368" y="3140"/>
                  </a:lnTo>
                  <a:lnTo>
                    <a:pt x="1268" y="3123"/>
                  </a:lnTo>
                  <a:lnTo>
                    <a:pt x="1171" y="3100"/>
                  </a:lnTo>
                  <a:lnTo>
                    <a:pt x="1076" y="3072"/>
                  </a:lnTo>
                  <a:lnTo>
                    <a:pt x="984" y="3038"/>
                  </a:lnTo>
                  <a:lnTo>
                    <a:pt x="894" y="2999"/>
                  </a:lnTo>
                  <a:lnTo>
                    <a:pt x="807" y="2953"/>
                  </a:lnTo>
                  <a:lnTo>
                    <a:pt x="725" y="2903"/>
                  </a:lnTo>
                  <a:lnTo>
                    <a:pt x="644" y="2848"/>
                  </a:lnTo>
                  <a:lnTo>
                    <a:pt x="568" y="2789"/>
                  </a:lnTo>
                  <a:lnTo>
                    <a:pt x="496" y="2724"/>
                  </a:lnTo>
                  <a:lnTo>
                    <a:pt x="427" y="2656"/>
                  </a:lnTo>
                  <a:lnTo>
                    <a:pt x="364" y="2583"/>
                  </a:lnTo>
                  <a:lnTo>
                    <a:pt x="304" y="2507"/>
                  </a:lnTo>
                  <a:lnTo>
                    <a:pt x="249" y="2426"/>
                  </a:lnTo>
                  <a:lnTo>
                    <a:pt x="199" y="2343"/>
                  </a:lnTo>
                  <a:lnTo>
                    <a:pt x="154" y="2256"/>
                  </a:lnTo>
                  <a:lnTo>
                    <a:pt x="114" y="2166"/>
                  </a:lnTo>
                  <a:lnTo>
                    <a:pt x="80" y="2074"/>
                  </a:lnTo>
                  <a:lnTo>
                    <a:pt x="52" y="1979"/>
                  </a:lnTo>
                  <a:lnTo>
                    <a:pt x="30" y="1881"/>
                  </a:lnTo>
                  <a:lnTo>
                    <a:pt x="14" y="1781"/>
                  </a:lnTo>
                  <a:lnTo>
                    <a:pt x="3" y="1679"/>
                  </a:lnTo>
                  <a:lnTo>
                    <a:pt x="0" y="1577"/>
                  </a:lnTo>
                  <a:lnTo>
                    <a:pt x="3" y="1473"/>
                  </a:lnTo>
                  <a:lnTo>
                    <a:pt x="14" y="1371"/>
                  </a:lnTo>
                  <a:lnTo>
                    <a:pt x="30" y="1271"/>
                  </a:lnTo>
                  <a:lnTo>
                    <a:pt x="52" y="1174"/>
                  </a:lnTo>
                  <a:lnTo>
                    <a:pt x="80" y="1078"/>
                  </a:lnTo>
                  <a:lnTo>
                    <a:pt x="114" y="986"/>
                  </a:lnTo>
                  <a:lnTo>
                    <a:pt x="154" y="896"/>
                  </a:lnTo>
                  <a:lnTo>
                    <a:pt x="199" y="809"/>
                  </a:lnTo>
                  <a:lnTo>
                    <a:pt x="249" y="725"/>
                  </a:lnTo>
                  <a:lnTo>
                    <a:pt x="304" y="646"/>
                  </a:lnTo>
                  <a:lnTo>
                    <a:pt x="364" y="569"/>
                  </a:lnTo>
                  <a:lnTo>
                    <a:pt x="427" y="496"/>
                  </a:lnTo>
                  <a:lnTo>
                    <a:pt x="496" y="428"/>
                  </a:lnTo>
                  <a:lnTo>
                    <a:pt x="568" y="363"/>
                  </a:lnTo>
                  <a:lnTo>
                    <a:pt x="644" y="304"/>
                  </a:lnTo>
                  <a:lnTo>
                    <a:pt x="725" y="249"/>
                  </a:lnTo>
                  <a:lnTo>
                    <a:pt x="807" y="199"/>
                  </a:lnTo>
                  <a:lnTo>
                    <a:pt x="894" y="153"/>
                  </a:lnTo>
                  <a:lnTo>
                    <a:pt x="984" y="114"/>
                  </a:lnTo>
                  <a:lnTo>
                    <a:pt x="1076" y="80"/>
                  </a:lnTo>
                  <a:lnTo>
                    <a:pt x="1171" y="52"/>
                  </a:lnTo>
                  <a:lnTo>
                    <a:pt x="1268" y="29"/>
                  </a:lnTo>
                  <a:lnTo>
                    <a:pt x="1368" y="12"/>
                  </a:lnTo>
                  <a:lnTo>
                    <a:pt x="1469" y="3"/>
                  </a:lnTo>
                  <a:lnTo>
                    <a:pt x="15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70840" y="5854342"/>
            <a:ext cx="555625" cy="519113"/>
            <a:chOff x="3521075" y="5022850"/>
            <a:chExt cx="555625" cy="51911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7" name="Freeform 454"/>
            <p:cNvSpPr>
              <a:spLocks noEditPoints="1"/>
            </p:cNvSpPr>
            <p:nvPr/>
          </p:nvSpPr>
          <p:spPr bwMode="auto">
            <a:xfrm>
              <a:off x="3521075" y="5022850"/>
              <a:ext cx="498475" cy="481013"/>
            </a:xfrm>
            <a:custGeom>
              <a:avLst/>
              <a:gdLst>
                <a:gd name="T0" fmla="*/ 151 w 3145"/>
                <a:gd name="T1" fmla="*/ 1322 h 3028"/>
                <a:gd name="T2" fmla="*/ 143 w 3145"/>
                <a:gd name="T3" fmla="*/ 2772 h 3028"/>
                <a:gd name="T4" fmla="*/ 189 w 3145"/>
                <a:gd name="T5" fmla="*/ 2805 h 3028"/>
                <a:gd name="T6" fmla="*/ 660 w 3145"/>
                <a:gd name="T7" fmla="*/ 2786 h 3028"/>
                <a:gd name="T8" fmla="*/ 667 w 3145"/>
                <a:gd name="T9" fmla="*/ 1335 h 3028"/>
                <a:gd name="T10" fmla="*/ 623 w 3145"/>
                <a:gd name="T11" fmla="*/ 1302 h 3028"/>
                <a:gd name="T12" fmla="*/ 1662 w 3145"/>
                <a:gd name="T13" fmla="*/ 6 h 3028"/>
                <a:gd name="T14" fmla="*/ 1812 w 3145"/>
                <a:gd name="T15" fmla="*/ 57 h 3028"/>
                <a:gd name="T16" fmla="*/ 1937 w 3145"/>
                <a:gd name="T17" fmla="*/ 174 h 3028"/>
                <a:gd name="T18" fmla="*/ 2008 w 3145"/>
                <a:gd name="T19" fmla="*/ 348 h 3028"/>
                <a:gd name="T20" fmla="*/ 2024 w 3145"/>
                <a:gd name="T21" fmla="*/ 1013 h 3028"/>
                <a:gd name="T22" fmla="*/ 2870 w 3145"/>
                <a:gd name="T23" fmla="*/ 1043 h 3028"/>
                <a:gd name="T24" fmla="*/ 3036 w 3145"/>
                <a:gd name="T25" fmla="*/ 1158 h 3028"/>
                <a:gd name="T26" fmla="*/ 3132 w 3145"/>
                <a:gd name="T27" fmla="*/ 1338 h 3028"/>
                <a:gd name="T28" fmla="*/ 3145 w 3145"/>
                <a:gd name="T29" fmla="*/ 1463 h 3028"/>
                <a:gd name="T30" fmla="*/ 3116 w 3145"/>
                <a:gd name="T31" fmla="*/ 1576 h 3028"/>
                <a:gd name="T32" fmla="*/ 3058 w 3145"/>
                <a:gd name="T33" fmla="*/ 1599 h 3028"/>
                <a:gd name="T34" fmla="*/ 3006 w 3145"/>
                <a:gd name="T35" fmla="*/ 1570 h 3028"/>
                <a:gd name="T36" fmla="*/ 3004 w 3145"/>
                <a:gd name="T37" fmla="*/ 1453 h 3028"/>
                <a:gd name="T38" fmla="*/ 2977 w 3145"/>
                <a:gd name="T39" fmla="*/ 1322 h 3028"/>
                <a:gd name="T40" fmla="*/ 2872 w 3145"/>
                <a:gd name="T41" fmla="*/ 1202 h 3028"/>
                <a:gd name="T42" fmla="*/ 2714 w 3145"/>
                <a:gd name="T43" fmla="*/ 1155 h 3028"/>
                <a:gd name="T44" fmla="*/ 1904 w 3145"/>
                <a:gd name="T45" fmla="*/ 1134 h 3028"/>
                <a:gd name="T46" fmla="*/ 1884 w 3145"/>
                <a:gd name="T47" fmla="*/ 517 h 3028"/>
                <a:gd name="T48" fmla="*/ 1853 w 3145"/>
                <a:gd name="T49" fmla="*/ 318 h 3028"/>
                <a:gd name="T50" fmla="*/ 1764 w 3145"/>
                <a:gd name="T51" fmla="*/ 193 h 3028"/>
                <a:gd name="T52" fmla="*/ 1635 w 3145"/>
                <a:gd name="T53" fmla="*/ 144 h 3028"/>
                <a:gd name="T54" fmla="*/ 1511 w 3145"/>
                <a:gd name="T55" fmla="*/ 145 h 3028"/>
                <a:gd name="T56" fmla="*/ 1477 w 3145"/>
                <a:gd name="T57" fmla="*/ 754 h 3028"/>
                <a:gd name="T58" fmla="*/ 1404 w 3145"/>
                <a:gd name="T59" fmla="*/ 948 h 3028"/>
                <a:gd name="T60" fmla="*/ 1283 w 3145"/>
                <a:gd name="T61" fmla="*/ 1104 h 3028"/>
                <a:gd name="T62" fmla="*/ 1135 w 3145"/>
                <a:gd name="T63" fmla="*/ 1226 h 3028"/>
                <a:gd name="T64" fmla="*/ 986 w 3145"/>
                <a:gd name="T65" fmla="*/ 1315 h 3028"/>
                <a:gd name="T66" fmla="*/ 858 w 3145"/>
                <a:gd name="T67" fmla="*/ 1373 h 3028"/>
                <a:gd name="T68" fmla="*/ 814 w 3145"/>
                <a:gd name="T69" fmla="*/ 2640 h 3028"/>
                <a:gd name="T70" fmla="*/ 882 w 3145"/>
                <a:gd name="T71" fmla="*/ 2788 h 3028"/>
                <a:gd name="T72" fmla="*/ 1017 w 3145"/>
                <a:gd name="T73" fmla="*/ 2875 h 3028"/>
                <a:gd name="T74" fmla="*/ 1982 w 3145"/>
                <a:gd name="T75" fmla="*/ 2889 h 3028"/>
                <a:gd name="T76" fmla="*/ 2032 w 3145"/>
                <a:gd name="T77" fmla="*/ 2939 h 3028"/>
                <a:gd name="T78" fmla="*/ 2014 w 3145"/>
                <a:gd name="T79" fmla="*/ 3007 h 3028"/>
                <a:gd name="T80" fmla="*/ 1101 w 3145"/>
                <a:gd name="T81" fmla="*/ 3028 h 3028"/>
                <a:gd name="T82" fmla="*/ 916 w 3145"/>
                <a:gd name="T83" fmla="*/ 2986 h 3028"/>
                <a:gd name="T84" fmla="*/ 770 w 3145"/>
                <a:gd name="T85" fmla="*/ 2874 h 3028"/>
                <a:gd name="T86" fmla="*/ 680 w 3145"/>
                <a:gd name="T87" fmla="*/ 2936 h 3028"/>
                <a:gd name="T88" fmla="*/ 155 w 3145"/>
                <a:gd name="T89" fmla="*/ 2942 h 3028"/>
                <a:gd name="T90" fmla="*/ 44 w 3145"/>
                <a:gd name="T91" fmla="*/ 2879 h 3028"/>
                <a:gd name="T92" fmla="*/ 0 w 3145"/>
                <a:gd name="T93" fmla="*/ 2757 h 3028"/>
                <a:gd name="T94" fmla="*/ 25 w 3145"/>
                <a:gd name="T95" fmla="*/ 1255 h 3028"/>
                <a:gd name="T96" fmla="*/ 123 w 3145"/>
                <a:gd name="T97" fmla="*/ 1174 h 3028"/>
                <a:gd name="T98" fmla="*/ 656 w 3145"/>
                <a:gd name="T99" fmla="*/ 1165 h 3028"/>
                <a:gd name="T100" fmla="*/ 764 w 3145"/>
                <a:gd name="T101" fmla="*/ 1226 h 3028"/>
                <a:gd name="T102" fmla="*/ 864 w 3145"/>
                <a:gd name="T103" fmla="*/ 1217 h 3028"/>
                <a:gd name="T104" fmla="*/ 998 w 3145"/>
                <a:gd name="T105" fmla="*/ 1146 h 3028"/>
                <a:gd name="T106" fmla="*/ 1140 w 3145"/>
                <a:gd name="T107" fmla="*/ 1043 h 3028"/>
                <a:gd name="T108" fmla="*/ 1261 w 3145"/>
                <a:gd name="T109" fmla="*/ 907 h 3028"/>
                <a:gd name="T110" fmla="*/ 1336 w 3145"/>
                <a:gd name="T111" fmla="*/ 739 h 3028"/>
                <a:gd name="T112" fmla="*/ 1348 w 3145"/>
                <a:gd name="T113" fmla="*/ 74 h 3028"/>
                <a:gd name="T114" fmla="*/ 1395 w 3145"/>
                <a:gd name="T115" fmla="*/ 26 h 3028"/>
                <a:gd name="T116" fmla="*/ 1444 w 3145"/>
                <a:gd name="T117" fmla="*/ 14 h 3028"/>
                <a:gd name="T118" fmla="*/ 1555 w 3145"/>
                <a:gd name="T119" fmla="*/ 0 h 3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45" h="3028">
                  <a:moveTo>
                    <a:pt x="189" y="1302"/>
                  </a:moveTo>
                  <a:lnTo>
                    <a:pt x="174" y="1304"/>
                  </a:lnTo>
                  <a:lnTo>
                    <a:pt x="160" y="1312"/>
                  </a:lnTo>
                  <a:lnTo>
                    <a:pt x="151" y="1322"/>
                  </a:lnTo>
                  <a:lnTo>
                    <a:pt x="143" y="1335"/>
                  </a:lnTo>
                  <a:lnTo>
                    <a:pt x="141" y="1350"/>
                  </a:lnTo>
                  <a:lnTo>
                    <a:pt x="141" y="2757"/>
                  </a:lnTo>
                  <a:lnTo>
                    <a:pt x="143" y="2772"/>
                  </a:lnTo>
                  <a:lnTo>
                    <a:pt x="151" y="2786"/>
                  </a:lnTo>
                  <a:lnTo>
                    <a:pt x="160" y="2795"/>
                  </a:lnTo>
                  <a:lnTo>
                    <a:pt x="174" y="2803"/>
                  </a:lnTo>
                  <a:lnTo>
                    <a:pt x="189" y="2805"/>
                  </a:lnTo>
                  <a:lnTo>
                    <a:pt x="622" y="2805"/>
                  </a:lnTo>
                  <a:lnTo>
                    <a:pt x="636" y="2803"/>
                  </a:lnTo>
                  <a:lnTo>
                    <a:pt x="650" y="2795"/>
                  </a:lnTo>
                  <a:lnTo>
                    <a:pt x="660" y="2786"/>
                  </a:lnTo>
                  <a:lnTo>
                    <a:pt x="667" y="2772"/>
                  </a:lnTo>
                  <a:lnTo>
                    <a:pt x="669" y="2757"/>
                  </a:lnTo>
                  <a:lnTo>
                    <a:pt x="669" y="1350"/>
                  </a:lnTo>
                  <a:lnTo>
                    <a:pt x="667" y="1335"/>
                  </a:lnTo>
                  <a:lnTo>
                    <a:pt x="660" y="1322"/>
                  </a:lnTo>
                  <a:lnTo>
                    <a:pt x="650" y="1312"/>
                  </a:lnTo>
                  <a:lnTo>
                    <a:pt x="638" y="1304"/>
                  </a:lnTo>
                  <a:lnTo>
                    <a:pt x="623" y="1302"/>
                  </a:lnTo>
                  <a:lnTo>
                    <a:pt x="189" y="1302"/>
                  </a:lnTo>
                  <a:close/>
                  <a:moveTo>
                    <a:pt x="1589" y="0"/>
                  </a:moveTo>
                  <a:lnTo>
                    <a:pt x="1625" y="2"/>
                  </a:lnTo>
                  <a:lnTo>
                    <a:pt x="1662" y="6"/>
                  </a:lnTo>
                  <a:lnTo>
                    <a:pt x="1700" y="14"/>
                  </a:lnTo>
                  <a:lnTo>
                    <a:pt x="1738" y="24"/>
                  </a:lnTo>
                  <a:lnTo>
                    <a:pt x="1775" y="38"/>
                  </a:lnTo>
                  <a:lnTo>
                    <a:pt x="1812" y="57"/>
                  </a:lnTo>
                  <a:lnTo>
                    <a:pt x="1847" y="81"/>
                  </a:lnTo>
                  <a:lnTo>
                    <a:pt x="1881" y="108"/>
                  </a:lnTo>
                  <a:lnTo>
                    <a:pt x="1911" y="139"/>
                  </a:lnTo>
                  <a:lnTo>
                    <a:pt x="1937" y="174"/>
                  </a:lnTo>
                  <a:lnTo>
                    <a:pt x="1961" y="212"/>
                  </a:lnTo>
                  <a:lnTo>
                    <a:pt x="1980" y="254"/>
                  </a:lnTo>
                  <a:lnTo>
                    <a:pt x="1996" y="300"/>
                  </a:lnTo>
                  <a:lnTo>
                    <a:pt x="2008" y="348"/>
                  </a:lnTo>
                  <a:lnTo>
                    <a:pt x="2018" y="401"/>
                  </a:lnTo>
                  <a:lnTo>
                    <a:pt x="2023" y="457"/>
                  </a:lnTo>
                  <a:lnTo>
                    <a:pt x="2024" y="517"/>
                  </a:lnTo>
                  <a:lnTo>
                    <a:pt x="2024" y="1013"/>
                  </a:lnTo>
                  <a:lnTo>
                    <a:pt x="2714" y="1013"/>
                  </a:lnTo>
                  <a:lnTo>
                    <a:pt x="2768" y="1018"/>
                  </a:lnTo>
                  <a:lnTo>
                    <a:pt x="2820" y="1027"/>
                  </a:lnTo>
                  <a:lnTo>
                    <a:pt x="2870" y="1043"/>
                  </a:lnTo>
                  <a:lnTo>
                    <a:pt x="2916" y="1064"/>
                  </a:lnTo>
                  <a:lnTo>
                    <a:pt x="2960" y="1091"/>
                  </a:lnTo>
                  <a:lnTo>
                    <a:pt x="3000" y="1122"/>
                  </a:lnTo>
                  <a:lnTo>
                    <a:pt x="3036" y="1158"/>
                  </a:lnTo>
                  <a:lnTo>
                    <a:pt x="3067" y="1199"/>
                  </a:lnTo>
                  <a:lnTo>
                    <a:pt x="3095" y="1242"/>
                  </a:lnTo>
                  <a:lnTo>
                    <a:pt x="3116" y="1289"/>
                  </a:lnTo>
                  <a:lnTo>
                    <a:pt x="3132" y="1338"/>
                  </a:lnTo>
                  <a:lnTo>
                    <a:pt x="3141" y="1390"/>
                  </a:lnTo>
                  <a:lnTo>
                    <a:pt x="3145" y="1444"/>
                  </a:lnTo>
                  <a:lnTo>
                    <a:pt x="3145" y="1458"/>
                  </a:lnTo>
                  <a:lnTo>
                    <a:pt x="3145" y="1463"/>
                  </a:lnTo>
                  <a:lnTo>
                    <a:pt x="3145" y="1470"/>
                  </a:lnTo>
                  <a:lnTo>
                    <a:pt x="3133" y="1541"/>
                  </a:lnTo>
                  <a:lnTo>
                    <a:pt x="3126" y="1560"/>
                  </a:lnTo>
                  <a:lnTo>
                    <a:pt x="3116" y="1576"/>
                  </a:lnTo>
                  <a:lnTo>
                    <a:pt x="3101" y="1588"/>
                  </a:lnTo>
                  <a:lnTo>
                    <a:pt x="3083" y="1596"/>
                  </a:lnTo>
                  <a:lnTo>
                    <a:pt x="3063" y="1599"/>
                  </a:lnTo>
                  <a:lnTo>
                    <a:pt x="3058" y="1599"/>
                  </a:lnTo>
                  <a:lnTo>
                    <a:pt x="3052" y="1598"/>
                  </a:lnTo>
                  <a:lnTo>
                    <a:pt x="3033" y="1594"/>
                  </a:lnTo>
                  <a:lnTo>
                    <a:pt x="3018" y="1584"/>
                  </a:lnTo>
                  <a:lnTo>
                    <a:pt x="3006" y="1570"/>
                  </a:lnTo>
                  <a:lnTo>
                    <a:pt x="2997" y="1554"/>
                  </a:lnTo>
                  <a:lnTo>
                    <a:pt x="2993" y="1537"/>
                  </a:lnTo>
                  <a:lnTo>
                    <a:pt x="2994" y="1518"/>
                  </a:lnTo>
                  <a:lnTo>
                    <a:pt x="3004" y="1453"/>
                  </a:lnTo>
                  <a:lnTo>
                    <a:pt x="3004" y="1445"/>
                  </a:lnTo>
                  <a:lnTo>
                    <a:pt x="3001" y="1402"/>
                  </a:lnTo>
                  <a:lnTo>
                    <a:pt x="2992" y="1362"/>
                  </a:lnTo>
                  <a:lnTo>
                    <a:pt x="2977" y="1322"/>
                  </a:lnTo>
                  <a:lnTo>
                    <a:pt x="2957" y="1286"/>
                  </a:lnTo>
                  <a:lnTo>
                    <a:pt x="2932" y="1255"/>
                  </a:lnTo>
                  <a:lnTo>
                    <a:pt x="2904" y="1226"/>
                  </a:lnTo>
                  <a:lnTo>
                    <a:pt x="2872" y="1202"/>
                  </a:lnTo>
                  <a:lnTo>
                    <a:pt x="2836" y="1182"/>
                  </a:lnTo>
                  <a:lnTo>
                    <a:pt x="2798" y="1167"/>
                  </a:lnTo>
                  <a:lnTo>
                    <a:pt x="2756" y="1158"/>
                  </a:lnTo>
                  <a:lnTo>
                    <a:pt x="2714" y="1155"/>
                  </a:lnTo>
                  <a:lnTo>
                    <a:pt x="1954" y="1155"/>
                  </a:lnTo>
                  <a:lnTo>
                    <a:pt x="1935" y="1152"/>
                  </a:lnTo>
                  <a:lnTo>
                    <a:pt x="1918" y="1146"/>
                  </a:lnTo>
                  <a:lnTo>
                    <a:pt x="1904" y="1134"/>
                  </a:lnTo>
                  <a:lnTo>
                    <a:pt x="1894" y="1120"/>
                  </a:lnTo>
                  <a:lnTo>
                    <a:pt x="1886" y="1103"/>
                  </a:lnTo>
                  <a:lnTo>
                    <a:pt x="1884" y="1084"/>
                  </a:lnTo>
                  <a:lnTo>
                    <a:pt x="1884" y="517"/>
                  </a:lnTo>
                  <a:lnTo>
                    <a:pt x="1882" y="460"/>
                  </a:lnTo>
                  <a:lnTo>
                    <a:pt x="1877" y="408"/>
                  </a:lnTo>
                  <a:lnTo>
                    <a:pt x="1867" y="360"/>
                  </a:lnTo>
                  <a:lnTo>
                    <a:pt x="1853" y="318"/>
                  </a:lnTo>
                  <a:lnTo>
                    <a:pt x="1836" y="280"/>
                  </a:lnTo>
                  <a:lnTo>
                    <a:pt x="1816" y="246"/>
                  </a:lnTo>
                  <a:lnTo>
                    <a:pt x="1792" y="217"/>
                  </a:lnTo>
                  <a:lnTo>
                    <a:pt x="1764" y="193"/>
                  </a:lnTo>
                  <a:lnTo>
                    <a:pt x="1733" y="174"/>
                  </a:lnTo>
                  <a:lnTo>
                    <a:pt x="1702" y="160"/>
                  </a:lnTo>
                  <a:lnTo>
                    <a:pt x="1668" y="150"/>
                  </a:lnTo>
                  <a:lnTo>
                    <a:pt x="1635" y="144"/>
                  </a:lnTo>
                  <a:lnTo>
                    <a:pt x="1601" y="141"/>
                  </a:lnTo>
                  <a:lnTo>
                    <a:pt x="1569" y="141"/>
                  </a:lnTo>
                  <a:lnTo>
                    <a:pt x="1538" y="142"/>
                  </a:lnTo>
                  <a:lnTo>
                    <a:pt x="1511" y="145"/>
                  </a:lnTo>
                  <a:lnTo>
                    <a:pt x="1486" y="148"/>
                  </a:lnTo>
                  <a:lnTo>
                    <a:pt x="1486" y="642"/>
                  </a:lnTo>
                  <a:lnTo>
                    <a:pt x="1484" y="699"/>
                  </a:lnTo>
                  <a:lnTo>
                    <a:pt x="1477" y="754"/>
                  </a:lnTo>
                  <a:lnTo>
                    <a:pt x="1464" y="806"/>
                  </a:lnTo>
                  <a:lnTo>
                    <a:pt x="1448" y="856"/>
                  </a:lnTo>
                  <a:lnTo>
                    <a:pt x="1428" y="903"/>
                  </a:lnTo>
                  <a:lnTo>
                    <a:pt x="1404" y="948"/>
                  </a:lnTo>
                  <a:lnTo>
                    <a:pt x="1377" y="991"/>
                  </a:lnTo>
                  <a:lnTo>
                    <a:pt x="1348" y="1031"/>
                  </a:lnTo>
                  <a:lnTo>
                    <a:pt x="1317" y="1069"/>
                  </a:lnTo>
                  <a:lnTo>
                    <a:pt x="1283" y="1104"/>
                  </a:lnTo>
                  <a:lnTo>
                    <a:pt x="1247" y="1138"/>
                  </a:lnTo>
                  <a:lnTo>
                    <a:pt x="1210" y="1170"/>
                  </a:lnTo>
                  <a:lnTo>
                    <a:pt x="1173" y="1200"/>
                  </a:lnTo>
                  <a:lnTo>
                    <a:pt x="1135" y="1226"/>
                  </a:lnTo>
                  <a:lnTo>
                    <a:pt x="1097" y="1252"/>
                  </a:lnTo>
                  <a:lnTo>
                    <a:pt x="1059" y="1275"/>
                  </a:lnTo>
                  <a:lnTo>
                    <a:pt x="1022" y="1296"/>
                  </a:lnTo>
                  <a:lnTo>
                    <a:pt x="986" y="1315"/>
                  </a:lnTo>
                  <a:lnTo>
                    <a:pt x="951" y="1333"/>
                  </a:lnTo>
                  <a:lnTo>
                    <a:pt x="918" y="1348"/>
                  </a:lnTo>
                  <a:lnTo>
                    <a:pt x="887" y="1362"/>
                  </a:lnTo>
                  <a:lnTo>
                    <a:pt x="858" y="1373"/>
                  </a:lnTo>
                  <a:lnTo>
                    <a:pt x="833" y="1384"/>
                  </a:lnTo>
                  <a:lnTo>
                    <a:pt x="810" y="1391"/>
                  </a:lnTo>
                  <a:lnTo>
                    <a:pt x="810" y="2597"/>
                  </a:lnTo>
                  <a:lnTo>
                    <a:pt x="814" y="2640"/>
                  </a:lnTo>
                  <a:lnTo>
                    <a:pt x="823" y="2681"/>
                  </a:lnTo>
                  <a:lnTo>
                    <a:pt x="837" y="2719"/>
                  </a:lnTo>
                  <a:lnTo>
                    <a:pt x="857" y="2755"/>
                  </a:lnTo>
                  <a:lnTo>
                    <a:pt x="882" y="2788"/>
                  </a:lnTo>
                  <a:lnTo>
                    <a:pt x="910" y="2816"/>
                  </a:lnTo>
                  <a:lnTo>
                    <a:pt x="943" y="2841"/>
                  </a:lnTo>
                  <a:lnTo>
                    <a:pt x="979" y="2861"/>
                  </a:lnTo>
                  <a:lnTo>
                    <a:pt x="1017" y="2875"/>
                  </a:lnTo>
                  <a:lnTo>
                    <a:pt x="1059" y="2884"/>
                  </a:lnTo>
                  <a:lnTo>
                    <a:pt x="1101" y="2887"/>
                  </a:lnTo>
                  <a:lnTo>
                    <a:pt x="1964" y="2887"/>
                  </a:lnTo>
                  <a:lnTo>
                    <a:pt x="1982" y="2889"/>
                  </a:lnTo>
                  <a:lnTo>
                    <a:pt x="1999" y="2897"/>
                  </a:lnTo>
                  <a:lnTo>
                    <a:pt x="2014" y="2907"/>
                  </a:lnTo>
                  <a:lnTo>
                    <a:pt x="2024" y="2922"/>
                  </a:lnTo>
                  <a:lnTo>
                    <a:pt x="2032" y="2939"/>
                  </a:lnTo>
                  <a:lnTo>
                    <a:pt x="2034" y="2957"/>
                  </a:lnTo>
                  <a:lnTo>
                    <a:pt x="2032" y="2976"/>
                  </a:lnTo>
                  <a:lnTo>
                    <a:pt x="2024" y="2993"/>
                  </a:lnTo>
                  <a:lnTo>
                    <a:pt x="2014" y="3007"/>
                  </a:lnTo>
                  <a:lnTo>
                    <a:pt x="1999" y="3019"/>
                  </a:lnTo>
                  <a:lnTo>
                    <a:pt x="1982" y="3025"/>
                  </a:lnTo>
                  <a:lnTo>
                    <a:pt x="1964" y="3028"/>
                  </a:lnTo>
                  <a:lnTo>
                    <a:pt x="1101" y="3028"/>
                  </a:lnTo>
                  <a:lnTo>
                    <a:pt x="1052" y="3025"/>
                  </a:lnTo>
                  <a:lnTo>
                    <a:pt x="1005" y="3016"/>
                  </a:lnTo>
                  <a:lnTo>
                    <a:pt x="959" y="3004"/>
                  </a:lnTo>
                  <a:lnTo>
                    <a:pt x="916" y="2986"/>
                  </a:lnTo>
                  <a:lnTo>
                    <a:pt x="875" y="2964"/>
                  </a:lnTo>
                  <a:lnTo>
                    <a:pt x="837" y="2937"/>
                  </a:lnTo>
                  <a:lnTo>
                    <a:pt x="802" y="2906"/>
                  </a:lnTo>
                  <a:lnTo>
                    <a:pt x="770" y="2874"/>
                  </a:lnTo>
                  <a:lnTo>
                    <a:pt x="752" y="2894"/>
                  </a:lnTo>
                  <a:lnTo>
                    <a:pt x="731" y="2912"/>
                  </a:lnTo>
                  <a:lnTo>
                    <a:pt x="707" y="2925"/>
                  </a:lnTo>
                  <a:lnTo>
                    <a:pt x="680" y="2936"/>
                  </a:lnTo>
                  <a:lnTo>
                    <a:pt x="652" y="2943"/>
                  </a:lnTo>
                  <a:lnTo>
                    <a:pt x="623" y="2946"/>
                  </a:lnTo>
                  <a:lnTo>
                    <a:pt x="189" y="2946"/>
                  </a:lnTo>
                  <a:lnTo>
                    <a:pt x="155" y="2942"/>
                  </a:lnTo>
                  <a:lnTo>
                    <a:pt x="123" y="2934"/>
                  </a:lnTo>
                  <a:lnTo>
                    <a:pt x="93" y="2920"/>
                  </a:lnTo>
                  <a:lnTo>
                    <a:pt x="67" y="2901"/>
                  </a:lnTo>
                  <a:lnTo>
                    <a:pt x="44" y="2879"/>
                  </a:lnTo>
                  <a:lnTo>
                    <a:pt x="25" y="2852"/>
                  </a:lnTo>
                  <a:lnTo>
                    <a:pt x="12" y="2823"/>
                  </a:lnTo>
                  <a:lnTo>
                    <a:pt x="3" y="2791"/>
                  </a:lnTo>
                  <a:lnTo>
                    <a:pt x="0" y="2757"/>
                  </a:lnTo>
                  <a:lnTo>
                    <a:pt x="0" y="1350"/>
                  </a:lnTo>
                  <a:lnTo>
                    <a:pt x="3" y="1316"/>
                  </a:lnTo>
                  <a:lnTo>
                    <a:pt x="12" y="1284"/>
                  </a:lnTo>
                  <a:lnTo>
                    <a:pt x="25" y="1255"/>
                  </a:lnTo>
                  <a:lnTo>
                    <a:pt x="44" y="1229"/>
                  </a:lnTo>
                  <a:lnTo>
                    <a:pt x="67" y="1206"/>
                  </a:lnTo>
                  <a:lnTo>
                    <a:pt x="93" y="1188"/>
                  </a:lnTo>
                  <a:lnTo>
                    <a:pt x="123" y="1174"/>
                  </a:lnTo>
                  <a:lnTo>
                    <a:pt x="155" y="1165"/>
                  </a:lnTo>
                  <a:lnTo>
                    <a:pt x="189" y="1162"/>
                  </a:lnTo>
                  <a:lnTo>
                    <a:pt x="623" y="1162"/>
                  </a:lnTo>
                  <a:lnTo>
                    <a:pt x="656" y="1165"/>
                  </a:lnTo>
                  <a:lnTo>
                    <a:pt x="686" y="1173"/>
                  </a:lnTo>
                  <a:lnTo>
                    <a:pt x="715" y="1187"/>
                  </a:lnTo>
                  <a:lnTo>
                    <a:pt x="742" y="1204"/>
                  </a:lnTo>
                  <a:lnTo>
                    <a:pt x="764" y="1226"/>
                  </a:lnTo>
                  <a:lnTo>
                    <a:pt x="783" y="1252"/>
                  </a:lnTo>
                  <a:lnTo>
                    <a:pt x="806" y="1242"/>
                  </a:lnTo>
                  <a:lnTo>
                    <a:pt x="834" y="1230"/>
                  </a:lnTo>
                  <a:lnTo>
                    <a:pt x="864" y="1217"/>
                  </a:lnTo>
                  <a:lnTo>
                    <a:pt x="895" y="1202"/>
                  </a:lnTo>
                  <a:lnTo>
                    <a:pt x="928" y="1185"/>
                  </a:lnTo>
                  <a:lnTo>
                    <a:pt x="963" y="1166"/>
                  </a:lnTo>
                  <a:lnTo>
                    <a:pt x="998" y="1146"/>
                  </a:lnTo>
                  <a:lnTo>
                    <a:pt x="1034" y="1122"/>
                  </a:lnTo>
                  <a:lnTo>
                    <a:pt x="1070" y="1098"/>
                  </a:lnTo>
                  <a:lnTo>
                    <a:pt x="1105" y="1072"/>
                  </a:lnTo>
                  <a:lnTo>
                    <a:pt x="1140" y="1043"/>
                  </a:lnTo>
                  <a:lnTo>
                    <a:pt x="1173" y="1012"/>
                  </a:lnTo>
                  <a:lnTo>
                    <a:pt x="1205" y="979"/>
                  </a:lnTo>
                  <a:lnTo>
                    <a:pt x="1235" y="945"/>
                  </a:lnTo>
                  <a:lnTo>
                    <a:pt x="1261" y="907"/>
                  </a:lnTo>
                  <a:lnTo>
                    <a:pt x="1286" y="869"/>
                  </a:lnTo>
                  <a:lnTo>
                    <a:pt x="1306" y="828"/>
                  </a:lnTo>
                  <a:lnTo>
                    <a:pt x="1323" y="785"/>
                  </a:lnTo>
                  <a:lnTo>
                    <a:pt x="1336" y="739"/>
                  </a:lnTo>
                  <a:lnTo>
                    <a:pt x="1343" y="691"/>
                  </a:lnTo>
                  <a:lnTo>
                    <a:pt x="1345" y="642"/>
                  </a:lnTo>
                  <a:lnTo>
                    <a:pt x="1345" y="92"/>
                  </a:lnTo>
                  <a:lnTo>
                    <a:pt x="1348" y="74"/>
                  </a:lnTo>
                  <a:lnTo>
                    <a:pt x="1355" y="58"/>
                  </a:lnTo>
                  <a:lnTo>
                    <a:pt x="1365" y="45"/>
                  </a:lnTo>
                  <a:lnTo>
                    <a:pt x="1378" y="33"/>
                  </a:lnTo>
                  <a:lnTo>
                    <a:pt x="1395" y="26"/>
                  </a:lnTo>
                  <a:lnTo>
                    <a:pt x="1399" y="24"/>
                  </a:lnTo>
                  <a:lnTo>
                    <a:pt x="1410" y="21"/>
                  </a:lnTo>
                  <a:lnTo>
                    <a:pt x="1425" y="17"/>
                  </a:lnTo>
                  <a:lnTo>
                    <a:pt x="1444" y="14"/>
                  </a:lnTo>
                  <a:lnTo>
                    <a:pt x="1467" y="10"/>
                  </a:lnTo>
                  <a:lnTo>
                    <a:pt x="1494" y="5"/>
                  </a:lnTo>
                  <a:lnTo>
                    <a:pt x="1523" y="2"/>
                  </a:lnTo>
                  <a:lnTo>
                    <a:pt x="1555" y="0"/>
                  </a:lnTo>
                  <a:lnTo>
                    <a:pt x="15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55"/>
            <p:cNvSpPr>
              <a:spLocks noEditPoints="1"/>
            </p:cNvSpPr>
            <p:nvPr/>
          </p:nvSpPr>
          <p:spPr bwMode="auto">
            <a:xfrm>
              <a:off x="3873500" y="5302250"/>
              <a:ext cx="203200" cy="239713"/>
            </a:xfrm>
            <a:custGeom>
              <a:avLst/>
              <a:gdLst>
                <a:gd name="T0" fmla="*/ 141 w 1277"/>
                <a:gd name="T1" fmla="*/ 1373 h 1513"/>
                <a:gd name="T2" fmla="*/ 1137 w 1277"/>
                <a:gd name="T3" fmla="*/ 781 h 1513"/>
                <a:gd name="T4" fmla="*/ 638 w 1277"/>
                <a:gd name="T5" fmla="*/ 140 h 1513"/>
                <a:gd name="T6" fmla="*/ 554 w 1277"/>
                <a:gd name="T7" fmla="*/ 153 h 1513"/>
                <a:gd name="T8" fmla="*/ 481 w 1277"/>
                <a:gd name="T9" fmla="*/ 187 h 1513"/>
                <a:gd name="T10" fmla="*/ 420 w 1277"/>
                <a:gd name="T11" fmla="*/ 240 h 1513"/>
                <a:gd name="T12" fmla="*/ 376 w 1277"/>
                <a:gd name="T13" fmla="*/ 308 h 1513"/>
                <a:gd name="T14" fmla="*/ 352 w 1277"/>
                <a:gd name="T15" fmla="*/ 387 h 1513"/>
                <a:gd name="T16" fmla="*/ 349 w 1277"/>
                <a:gd name="T17" fmla="*/ 641 h 1513"/>
                <a:gd name="T18" fmla="*/ 928 w 1277"/>
                <a:gd name="T19" fmla="*/ 429 h 1513"/>
                <a:gd name="T20" fmla="*/ 915 w 1277"/>
                <a:gd name="T21" fmla="*/ 346 h 1513"/>
                <a:gd name="T22" fmla="*/ 881 w 1277"/>
                <a:gd name="T23" fmla="*/ 273 h 1513"/>
                <a:gd name="T24" fmla="*/ 828 w 1277"/>
                <a:gd name="T25" fmla="*/ 211 h 1513"/>
                <a:gd name="T26" fmla="*/ 760 w 1277"/>
                <a:gd name="T27" fmla="*/ 168 h 1513"/>
                <a:gd name="T28" fmla="*/ 681 w 1277"/>
                <a:gd name="T29" fmla="*/ 144 h 1513"/>
                <a:gd name="T30" fmla="*/ 638 w 1277"/>
                <a:gd name="T31" fmla="*/ 0 h 1513"/>
                <a:gd name="T32" fmla="*/ 744 w 1277"/>
                <a:gd name="T33" fmla="*/ 12 h 1513"/>
                <a:gd name="T34" fmla="*/ 841 w 1277"/>
                <a:gd name="T35" fmla="*/ 50 h 1513"/>
                <a:gd name="T36" fmla="*/ 924 w 1277"/>
                <a:gd name="T37" fmla="*/ 109 h 1513"/>
                <a:gd name="T38" fmla="*/ 992 w 1277"/>
                <a:gd name="T39" fmla="*/ 184 h 1513"/>
                <a:gd name="T40" fmla="*/ 1040 w 1277"/>
                <a:gd name="T41" fmla="*/ 274 h 1513"/>
                <a:gd name="T42" fmla="*/ 1066 w 1277"/>
                <a:gd name="T43" fmla="*/ 375 h 1513"/>
                <a:gd name="T44" fmla="*/ 1069 w 1277"/>
                <a:gd name="T45" fmla="*/ 641 h 1513"/>
                <a:gd name="T46" fmla="*/ 1226 w 1277"/>
                <a:gd name="T47" fmla="*/ 643 h 1513"/>
                <a:gd name="T48" fmla="*/ 1257 w 1277"/>
                <a:gd name="T49" fmla="*/ 661 h 1513"/>
                <a:gd name="T50" fmla="*/ 1275 w 1277"/>
                <a:gd name="T51" fmla="*/ 692 h 1513"/>
                <a:gd name="T52" fmla="*/ 1277 w 1277"/>
                <a:gd name="T53" fmla="*/ 1443 h 1513"/>
                <a:gd name="T54" fmla="*/ 1267 w 1277"/>
                <a:gd name="T55" fmla="*/ 1478 h 1513"/>
                <a:gd name="T56" fmla="*/ 1243 w 1277"/>
                <a:gd name="T57" fmla="*/ 1503 h 1513"/>
                <a:gd name="T58" fmla="*/ 1207 w 1277"/>
                <a:gd name="T59" fmla="*/ 1513 h 1513"/>
                <a:gd name="T60" fmla="*/ 52 w 1277"/>
                <a:gd name="T61" fmla="*/ 1510 h 1513"/>
                <a:gd name="T62" fmla="*/ 21 w 1277"/>
                <a:gd name="T63" fmla="*/ 1492 h 1513"/>
                <a:gd name="T64" fmla="*/ 3 w 1277"/>
                <a:gd name="T65" fmla="*/ 1461 h 1513"/>
                <a:gd name="T66" fmla="*/ 0 w 1277"/>
                <a:gd name="T67" fmla="*/ 710 h 1513"/>
                <a:gd name="T68" fmla="*/ 9 w 1277"/>
                <a:gd name="T69" fmla="*/ 675 h 1513"/>
                <a:gd name="T70" fmla="*/ 35 w 1277"/>
                <a:gd name="T71" fmla="*/ 650 h 1513"/>
                <a:gd name="T72" fmla="*/ 71 w 1277"/>
                <a:gd name="T73" fmla="*/ 640 h 1513"/>
                <a:gd name="T74" fmla="*/ 209 w 1277"/>
                <a:gd name="T75" fmla="*/ 428 h 1513"/>
                <a:gd name="T76" fmla="*/ 221 w 1277"/>
                <a:gd name="T77" fmla="*/ 324 h 1513"/>
                <a:gd name="T78" fmla="*/ 258 w 1277"/>
                <a:gd name="T79" fmla="*/ 227 h 1513"/>
                <a:gd name="T80" fmla="*/ 317 w 1277"/>
                <a:gd name="T81" fmla="*/ 144 h 1513"/>
                <a:gd name="T82" fmla="*/ 392 w 1277"/>
                <a:gd name="T83" fmla="*/ 77 h 1513"/>
                <a:gd name="T84" fmla="*/ 482 w 1277"/>
                <a:gd name="T85" fmla="*/ 28 h 1513"/>
                <a:gd name="T86" fmla="*/ 584 w 1277"/>
                <a:gd name="T87" fmla="*/ 3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77" h="1513">
                  <a:moveTo>
                    <a:pt x="141" y="781"/>
                  </a:moveTo>
                  <a:lnTo>
                    <a:pt x="141" y="1373"/>
                  </a:lnTo>
                  <a:lnTo>
                    <a:pt x="1137" y="1373"/>
                  </a:lnTo>
                  <a:lnTo>
                    <a:pt x="1137" y="781"/>
                  </a:lnTo>
                  <a:lnTo>
                    <a:pt x="141" y="781"/>
                  </a:lnTo>
                  <a:close/>
                  <a:moveTo>
                    <a:pt x="638" y="140"/>
                  </a:moveTo>
                  <a:lnTo>
                    <a:pt x="596" y="144"/>
                  </a:lnTo>
                  <a:lnTo>
                    <a:pt x="554" y="153"/>
                  </a:lnTo>
                  <a:lnTo>
                    <a:pt x="516" y="168"/>
                  </a:lnTo>
                  <a:lnTo>
                    <a:pt x="481" y="187"/>
                  </a:lnTo>
                  <a:lnTo>
                    <a:pt x="448" y="211"/>
                  </a:lnTo>
                  <a:lnTo>
                    <a:pt x="420" y="240"/>
                  </a:lnTo>
                  <a:lnTo>
                    <a:pt x="395" y="272"/>
                  </a:lnTo>
                  <a:lnTo>
                    <a:pt x="376" y="308"/>
                  </a:lnTo>
                  <a:lnTo>
                    <a:pt x="361" y="346"/>
                  </a:lnTo>
                  <a:lnTo>
                    <a:pt x="352" y="387"/>
                  </a:lnTo>
                  <a:lnTo>
                    <a:pt x="349" y="429"/>
                  </a:lnTo>
                  <a:lnTo>
                    <a:pt x="349" y="641"/>
                  </a:lnTo>
                  <a:lnTo>
                    <a:pt x="928" y="641"/>
                  </a:lnTo>
                  <a:lnTo>
                    <a:pt x="928" y="429"/>
                  </a:lnTo>
                  <a:lnTo>
                    <a:pt x="925" y="387"/>
                  </a:lnTo>
                  <a:lnTo>
                    <a:pt x="915" y="346"/>
                  </a:lnTo>
                  <a:lnTo>
                    <a:pt x="900" y="308"/>
                  </a:lnTo>
                  <a:lnTo>
                    <a:pt x="881" y="273"/>
                  </a:lnTo>
                  <a:lnTo>
                    <a:pt x="857" y="240"/>
                  </a:lnTo>
                  <a:lnTo>
                    <a:pt x="828" y="211"/>
                  </a:lnTo>
                  <a:lnTo>
                    <a:pt x="795" y="187"/>
                  </a:lnTo>
                  <a:lnTo>
                    <a:pt x="760" y="168"/>
                  </a:lnTo>
                  <a:lnTo>
                    <a:pt x="722" y="153"/>
                  </a:lnTo>
                  <a:lnTo>
                    <a:pt x="681" y="144"/>
                  </a:lnTo>
                  <a:lnTo>
                    <a:pt x="638" y="140"/>
                  </a:lnTo>
                  <a:close/>
                  <a:moveTo>
                    <a:pt x="638" y="0"/>
                  </a:moveTo>
                  <a:lnTo>
                    <a:pt x="692" y="3"/>
                  </a:lnTo>
                  <a:lnTo>
                    <a:pt x="744" y="12"/>
                  </a:lnTo>
                  <a:lnTo>
                    <a:pt x="794" y="28"/>
                  </a:lnTo>
                  <a:lnTo>
                    <a:pt x="841" y="50"/>
                  </a:lnTo>
                  <a:lnTo>
                    <a:pt x="884" y="77"/>
                  </a:lnTo>
                  <a:lnTo>
                    <a:pt x="924" y="109"/>
                  </a:lnTo>
                  <a:lnTo>
                    <a:pt x="960" y="144"/>
                  </a:lnTo>
                  <a:lnTo>
                    <a:pt x="992" y="184"/>
                  </a:lnTo>
                  <a:lnTo>
                    <a:pt x="1018" y="227"/>
                  </a:lnTo>
                  <a:lnTo>
                    <a:pt x="1040" y="274"/>
                  </a:lnTo>
                  <a:lnTo>
                    <a:pt x="1056" y="324"/>
                  </a:lnTo>
                  <a:lnTo>
                    <a:pt x="1066" y="375"/>
                  </a:lnTo>
                  <a:lnTo>
                    <a:pt x="1069" y="429"/>
                  </a:lnTo>
                  <a:lnTo>
                    <a:pt x="1069" y="641"/>
                  </a:lnTo>
                  <a:lnTo>
                    <a:pt x="1207" y="641"/>
                  </a:lnTo>
                  <a:lnTo>
                    <a:pt x="1226" y="643"/>
                  </a:lnTo>
                  <a:lnTo>
                    <a:pt x="1243" y="651"/>
                  </a:lnTo>
                  <a:lnTo>
                    <a:pt x="1257" y="661"/>
                  </a:lnTo>
                  <a:lnTo>
                    <a:pt x="1267" y="675"/>
                  </a:lnTo>
                  <a:lnTo>
                    <a:pt x="1275" y="692"/>
                  </a:lnTo>
                  <a:lnTo>
                    <a:pt x="1277" y="711"/>
                  </a:lnTo>
                  <a:lnTo>
                    <a:pt x="1277" y="1443"/>
                  </a:lnTo>
                  <a:lnTo>
                    <a:pt x="1275" y="1461"/>
                  </a:lnTo>
                  <a:lnTo>
                    <a:pt x="1267" y="1478"/>
                  </a:lnTo>
                  <a:lnTo>
                    <a:pt x="1257" y="1492"/>
                  </a:lnTo>
                  <a:lnTo>
                    <a:pt x="1243" y="1503"/>
                  </a:lnTo>
                  <a:lnTo>
                    <a:pt x="1226" y="1510"/>
                  </a:lnTo>
                  <a:lnTo>
                    <a:pt x="1207" y="1513"/>
                  </a:lnTo>
                  <a:lnTo>
                    <a:pt x="71" y="1513"/>
                  </a:lnTo>
                  <a:lnTo>
                    <a:pt x="52" y="1510"/>
                  </a:lnTo>
                  <a:lnTo>
                    <a:pt x="35" y="1503"/>
                  </a:lnTo>
                  <a:lnTo>
                    <a:pt x="21" y="1492"/>
                  </a:lnTo>
                  <a:lnTo>
                    <a:pt x="9" y="1478"/>
                  </a:lnTo>
                  <a:lnTo>
                    <a:pt x="3" y="1461"/>
                  </a:lnTo>
                  <a:lnTo>
                    <a:pt x="0" y="1443"/>
                  </a:lnTo>
                  <a:lnTo>
                    <a:pt x="0" y="710"/>
                  </a:lnTo>
                  <a:lnTo>
                    <a:pt x="3" y="692"/>
                  </a:lnTo>
                  <a:lnTo>
                    <a:pt x="9" y="675"/>
                  </a:lnTo>
                  <a:lnTo>
                    <a:pt x="21" y="660"/>
                  </a:lnTo>
                  <a:lnTo>
                    <a:pt x="35" y="650"/>
                  </a:lnTo>
                  <a:lnTo>
                    <a:pt x="52" y="642"/>
                  </a:lnTo>
                  <a:lnTo>
                    <a:pt x="71" y="640"/>
                  </a:lnTo>
                  <a:lnTo>
                    <a:pt x="209" y="640"/>
                  </a:lnTo>
                  <a:lnTo>
                    <a:pt x="209" y="428"/>
                  </a:lnTo>
                  <a:lnTo>
                    <a:pt x="212" y="375"/>
                  </a:lnTo>
                  <a:lnTo>
                    <a:pt x="221" y="324"/>
                  </a:lnTo>
                  <a:lnTo>
                    <a:pt x="237" y="274"/>
                  </a:lnTo>
                  <a:lnTo>
                    <a:pt x="258" y="227"/>
                  </a:lnTo>
                  <a:lnTo>
                    <a:pt x="285" y="184"/>
                  </a:lnTo>
                  <a:lnTo>
                    <a:pt x="317" y="144"/>
                  </a:lnTo>
                  <a:lnTo>
                    <a:pt x="353" y="108"/>
                  </a:lnTo>
                  <a:lnTo>
                    <a:pt x="392" y="77"/>
                  </a:lnTo>
                  <a:lnTo>
                    <a:pt x="436" y="50"/>
                  </a:lnTo>
                  <a:lnTo>
                    <a:pt x="482" y="28"/>
                  </a:lnTo>
                  <a:lnTo>
                    <a:pt x="532" y="12"/>
                  </a:lnTo>
                  <a:lnTo>
                    <a:pt x="584" y="3"/>
                  </a:lnTo>
                  <a:lnTo>
                    <a:pt x="6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16603" y="5872241"/>
            <a:ext cx="400050" cy="552451"/>
            <a:chOff x="7304088" y="5778500"/>
            <a:chExt cx="400050" cy="55245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0" name="Freeform 517"/>
            <p:cNvSpPr>
              <a:spLocks noEditPoints="1"/>
            </p:cNvSpPr>
            <p:nvPr/>
          </p:nvSpPr>
          <p:spPr bwMode="auto">
            <a:xfrm>
              <a:off x="7304088" y="5778500"/>
              <a:ext cx="400050" cy="296863"/>
            </a:xfrm>
            <a:custGeom>
              <a:avLst/>
              <a:gdLst>
                <a:gd name="T0" fmla="*/ 1167 w 2525"/>
                <a:gd name="T1" fmla="*/ 165 h 1874"/>
                <a:gd name="T2" fmla="*/ 971 w 2525"/>
                <a:gd name="T3" fmla="*/ 265 h 1874"/>
                <a:gd name="T4" fmla="*/ 825 w 2525"/>
                <a:gd name="T5" fmla="*/ 429 h 1874"/>
                <a:gd name="T6" fmla="*/ 761 w 2525"/>
                <a:gd name="T7" fmla="*/ 515 h 1874"/>
                <a:gd name="T8" fmla="*/ 681 w 2525"/>
                <a:gd name="T9" fmla="*/ 507 h 1874"/>
                <a:gd name="T10" fmla="*/ 547 w 2525"/>
                <a:gd name="T11" fmla="*/ 511 h 1874"/>
                <a:gd name="T12" fmla="*/ 426 w 2525"/>
                <a:gd name="T13" fmla="*/ 589 h 1874"/>
                <a:gd name="T14" fmla="*/ 365 w 2525"/>
                <a:gd name="T15" fmla="*/ 721 h 1874"/>
                <a:gd name="T16" fmla="*/ 377 w 2525"/>
                <a:gd name="T17" fmla="*/ 849 h 1874"/>
                <a:gd name="T18" fmla="*/ 371 w 2525"/>
                <a:gd name="T19" fmla="*/ 911 h 1874"/>
                <a:gd name="T20" fmla="*/ 270 w 2525"/>
                <a:gd name="T21" fmla="*/ 992 h 1874"/>
                <a:gd name="T22" fmla="*/ 167 w 2525"/>
                <a:gd name="T23" fmla="*/ 1151 h 1874"/>
                <a:gd name="T24" fmla="*/ 144 w 2525"/>
                <a:gd name="T25" fmla="*/ 1343 h 1874"/>
                <a:gd name="T26" fmla="*/ 212 w 2525"/>
                <a:gd name="T27" fmla="*/ 1533 h 1874"/>
                <a:gd name="T28" fmla="*/ 349 w 2525"/>
                <a:gd name="T29" fmla="*/ 1673 h 1874"/>
                <a:gd name="T30" fmla="*/ 531 w 2525"/>
                <a:gd name="T31" fmla="*/ 1734 h 1874"/>
                <a:gd name="T32" fmla="*/ 2084 w 2525"/>
                <a:gd name="T33" fmla="*/ 1695 h 1874"/>
                <a:gd name="T34" fmla="*/ 2252 w 2525"/>
                <a:gd name="T35" fmla="*/ 1572 h 1874"/>
                <a:gd name="T36" fmla="*/ 2358 w 2525"/>
                <a:gd name="T37" fmla="*/ 1392 h 1874"/>
                <a:gd name="T38" fmla="*/ 2381 w 2525"/>
                <a:gd name="T39" fmla="*/ 1177 h 1874"/>
                <a:gd name="T40" fmla="*/ 2314 w 2525"/>
                <a:gd name="T41" fmla="*/ 973 h 1874"/>
                <a:gd name="T42" fmla="*/ 2173 w 2525"/>
                <a:gd name="T43" fmla="*/ 818 h 1874"/>
                <a:gd name="T44" fmla="*/ 1979 w 2525"/>
                <a:gd name="T45" fmla="*/ 736 h 1874"/>
                <a:gd name="T46" fmla="*/ 1926 w 2525"/>
                <a:gd name="T47" fmla="*/ 692 h 1874"/>
                <a:gd name="T48" fmla="*/ 1878 w 2525"/>
                <a:gd name="T49" fmla="*/ 502 h 1874"/>
                <a:gd name="T50" fmla="*/ 1752 w 2525"/>
                <a:gd name="T51" fmla="*/ 313 h 1874"/>
                <a:gd name="T52" fmla="*/ 1564 w 2525"/>
                <a:gd name="T53" fmla="*/ 187 h 1874"/>
                <a:gd name="T54" fmla="*/ 1333 w 2525"/>
                <a:gd name="T55" fmla="*/ 140 h 1874"/>
                <a:gd name="T56" fmla="*/ 1528 w 2525"/>
                <a:gd name="T57" fmla="*/ 26 h 1874"/>
                <a:gd name="T58" fmla="*/ 1757 w 2525"/>
                <a:gd name="T59" fmla="*/ 135 h 1874"/>
                <a:gd name="T60" fmla="*/ 1933 w 2525"/>
                <a:gd name="T61" fmla="*/ 312 h 1874"/>
                <a:gd name="T62" fmla="*/ 2040 w 2525"/>
                <a:gd name="T63" fmla="*/ 544 h 1874"/>
                <a:gd name="T64" fmla="*/ 2217 w 2525"/>
                <a:gd name="T65" fmla="*/ 679 h 1874"/>
                <a:gd name="T66" fmla="*/ 2391 w 2525"/>
                <a:gd name="T67" fmla="*/ 837 h 1874"/>
                <a:gd name="T68" fmla="*/ 2498 w 2525"/>
                <a:gd name="T69" fmla="*/ 1050 h 1874"/>
                <a:gd name="T70" fmla="*/ 2522 w 2525"/>
                <a:gd name="T71" fmla="*/ 1295 h 1874"/>
                <a:gd name="T72" fmla="*/ 2455 w 2525"/>
                <a:gd name="T73" fmla="*/ 1525 h 1874"/>
                <a:gd name="T74" fmla="*/ 2314 w 2525"/>
                <a:gd name="T75" fmla="*/ 1712 h 1874"/>
                <a:gd name="T76" fmla="*/ 2114 w 2525"/>
                <a:gd name="T77" fmla="*/ 1835 h 1874"/>
                <a:gd name="T78" fmla="*/ 1937 w 2525"/>
                <a:gd name="T79" fmla="*/ 1874 h 1874"/>
                <a:gd name="T80" fmla="*/ 469 w 2525"/>
                <a:gd name="T81" fmla="*/ 1868 h 1874"/>
                <a:gd name="T82" fmla="*/ 264 w 2525"/>
                <a:gd name="T83" fmla="*/ 1783 h 1874"/>
                <a:gd name="T84" fmla="*/ 103 w 2525"/>
                <a:gd name="T85" fmla="*/ 1622 h 1874"/>
                <a:gd name="T86" fmla="*/ 13 w 2525"/>
                <a:gd name="T87" fmla="*/ 1410 h 1874"/>
                <a:gd name="T88" fmla="*/ 10 w 2525"/>
                <a:gd name="T89" fmla="*/ 1187 h 1874"/>
                <a:gd name="T90" fmla="*/ 87 w 2525"/>
                <a:gd name="T91" fmla="*/ 994 h 1874"/>
                <a:gd name="T92" fmla="*/ 230 w 2525"/>
                <a:gd name="T93" fmla="*/ 843 h 1874"/>
                <a:gd name="T94" fmla="*/ 233 w 2525"/>
                <a:gd name="T95" fmla="*/ 661 h 1874"/>
                <a:gd name="T96" fmla="*/ 323 w 2525"/>
                <a:gd name="T97" fmla="*/ 494 h 1874"/>
                <a:gd name="T98" fmla="*/ 478 w 2525"/>
                <a:gd name="T99" fmla="*/ 386 h 1874"/>
                <a:gd name="T100" fmla="*/ 660 w 2525"/>
                <a:gd name="T101" fmla="*/ 361 h 1874"/>
                <a:gd name="T102" fmla="*/ 815 w 2525"/>
                <a:gd name="T103" fmla="*/ 214 h 1874"/>
                <a:gd name="T104" fmla="*/ 1022 w 2525"/>
                <a:gd name="T105" fmla="*/ 70 h 1874"/>
                <a:gd name="T106" fmla="*/ 1268 w 2525"/>
                <a:gd name="T107" fmla="*/ 3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5" h="1874">
                  <a:moveTo>
                    <a:pt x="1333" y="140"/>
                  </a:moveTo>
                  <a:lnTo>
                    <a:pt x="1277" y="143"/>
                  </a:lnTo>
                  <a:lnTo>
                    <a:pt x="1221" y="152"/>
                  </a:lnTo>
                  <a:lnTo>
                    <a:pt x="1167" y="165"/>
                  </a:lnTo>
                  <a:lnTo>
                    <a:pt x="1115" y="182"/>
                  </a:lnTo>
                  <a:lnTo>
                    <a:pt x="1065" y="206"/>
                  </a:lnTo>
                  <a:lnTo>
                    <a:pt x="1017" y="233"/>
                  </a:lnTo>
                  <a:lnTo>
                    <a:pt x="971" y="265"/>
                  </a:lnTo>
                  <a:lnTo>
                    <a:pt x="930" y="301"/>
                  </a:lnTo>
                  <a:lnTo>
                    <a:pt x="891" y="340"/>
                  </a:lnTo>
                  <a:lnTo>
                    <a:pt x="856" y="383"/>
                  </a:lnTo>
                  <a:lnTo>
                    <a:pt x="825" y="429"/>
                  </a:lnTo>
                  <a:lnTo>
                    <a:pt x="798" y="480"/>
                  </a:lnTo>
                  <a:lnTo>
                    <a:pt x="789" y="495"/>
                  </a:lnTo>
                  <a:lnTo>
                    <a:pt x="776" y="506"/>
                  </a:lnTo>
                  <a:lnTo>
                    <a:pt x="761" y="515"/>
                  </a:lnTo>
                  <a:lnTo>
                    <a:pt x="746" y="519"/>
                  </a:lnTo>
                  <a:lnTo>
                    <a:pt x="728" y="520"/>
                  </a:lnTo>
                  <a:lnTo>
                    <a:pt x="711" y="516"/>
                  </a:lnTo>
                  <a:lnTo>
                    <a:pt x="681" y="507"/>
                  </a:lnTo>
                  <a:lnTo>
                    <a:pt x="652" y="502"/>
                  </a:lnTo>
                  <a:lnTo>
                    <a:pt x="622" y="500"/>
                  </a:lnTo>
                  <a:lnTo>
                    <a:pt x="583" y="503"/>
                  </a:lnTo>
                  <a:lnTo>
                    <a:pt x="547" y="511"/>
                  </a:lnTo>
                  <a:lnTo>
                    <a:pt x="512" y="524"/>
                  </a:lnTo>
                  <a:lnTo>
                    <a:pt x="480" y="542"/>
                  </a:lnTo>
                  <a:lnTo>
                    <a:pt x="451" y="564"/>
                  </a:lnTo>
                  <a:lnTo>
                    <a:pt x="426" y="589"/>
                  </a:lnTo>
                  <a:lnTo>
                    <a:pt x="404" y="618"/>
                  </a:lnTo>
                  <a:lnTo>
                    <a:pt x="386" y="651"/>
                  </a:lnTo>
                  <a:lnTo>
                    <a:pt x="373" y="684"/>
                  </a:lnTo>
                  <a:lnTo>
                    <a:pt x="365" y="721"/>
                  </a:lnTo>
                  <a:lnTo>
                    <a:pt x="362" y="760"/>
                  </a:lnTo>
                  <a:lnTo>
                    <a:pt x="364" y="791"/>
                  </a:lnTo>
                  <a:lnTo>
                    <a:pt x="369" y="820"/>
                  </a:lnTo>
                  <a:lnTo>
                    <a:pt x="377" y="849"/>
                  </a:lnTo>
                  <a:lnTo>
                    <a:pt x="382" y="865"/>
                  </a:lnTo>
                  <a:lnTo>
                    <a:pt x="382" y="882"/>
                  </a:lnTo>
                  <a:lnTo>
                    <a:pt x="377" y="897"/>
                  </a:lnTo>
                  <a:lnTo>
                    <a:pt x="371" y="911"/>
                  </a:lnTo>
                  <a:lnTo>
                    <a:pt x="361" y="924"/>
                  </a:lnTo>
                  <a:lnTo>
                    <a:pt x="347" y="934"/>
                  </a:lnTo>
                  <a:lnTo>
                    <a:pt x="307" y="961"/>
                  </a:lnTo>
                  <a:lnTo>
                    <a:pt x="270" y="992"/>
                  </a:lnTo>
                  <a:lnTo>
                    <a:pt x="237" y="1027"/>
                  </a:lnTo>
                  <a:lnTo>
                    <a:pt x="209" y="1065"/>
                  </a:lnTo>
                  <a:lnTo>
                    <a:pt x="185" y="1106"/>
                  </a:lnTo>
                  <a:lnTo>
                    <a:pt x="167" y="1151"/>
                  </a:lnTo>
                  <a:lnTo>
                    <a:pt x="152" y="1196"/>
                  </a:lnTo>
                  <a:lnTo>
                    <a:pt x="143" y="1243"/>
                  </a:lnTo>
                  <a:lnTo>
                    <a:pt x="141" y="1292"/>
                  </a:lnTo>
                  <a:lnTo>
                    <a:pt x="144" y="1343"/>
                  </a:lnTo>
                  <a:lnTo>
                    <a:pt x="153" y="1394"/>
                  </a:lnTo>
                  <a:lnTo>
                    <a:pt x="168" y="1443"/>
                  </a:lnTo>
                  <a:lnTo>
                    <a:pt x="188" y="1490"/>
                  </a:lnTo>
                  <a:lnTo>
                    <a:pt x="212" y="1533"/>
                  </a:lnTo>
                  <a:lnTo>
                    <a:pt x="240" y="1574"/>
                  </a:lnTo>
                  <a:lnTo>
                    <a:pt x="273" y="1611"/>
                  </a:lnTo>
                  <a:lnTo>
                    <a:pt x="310" y="1644"/>
                  </a:lnTo>
                  <a:lnTo>
                    <a:pt x="349" y="1673"/>
                  </a:lnTo>
                  <a:lnTo>
                    <a:pt x="392" y="1697"/>
                  </a:lnTo>
                  <a:lnTo>
                    <a:pt x="437" y="1715"/>
                  </a:lnTo>
                  <a:lnTo>
                    <a:pt x="483" y="1727"/>
                  </a:lnTo>
                  <a:lnTo>
                    <a:pt x="531" y="1734"/>
                  </a:lnTo>
                  <a:lnTo>
                    <a:pt x="1932" y="1734"/>
                  </a:lnTo>
                  <a:lnTo>
                    <a:pt x="1985" y="1726"/>
                  </a:lnTo>
                  <a:lnTo>
                    <a:pt x="2035" y="1714"/>
                  </a:lnTo>
                  <a:lnTo>
                    <a:pt x="2084" y="1695"/>
                  </a:lnTo>
                  <a:lnTo>
                    <a:pt x="2130" y="1670"/>
                  </a:lnTo>
                  <a:lnTo>
                    <a:pt x="2175" y="1642"/>
                  </a:lnTo>
                  <a:lnTo>
                    <a:pt x="2215" y="1609"/>
                  </a:lnTo>
                  <a:lnTo>
                    <a:pt x="2252" y="1572"/>
                  </a:lnTo>
                  <a:lnTo>
                    <a:pt x="2285" y="1532"/>
                  </a:lnTo>
                  <a:lnTo>
                    <a:pt x="2314" y="1488"/>
                  </a:lnTo>
                  <a:lnTo>
                    <a:pt x="2338" y="1441"/>
                  </a:lnTo>
                  <a:lnTo>
                    <a:pt x="2358" y="1392"/>
                  </a:lnTo>
                  <a:lnTo>
                    <a:pt x="2373" y="1340"/>
                  </a:lnTo>
                  <a:lnTo>
                    <a:pt x="2381" y="1287"/>
                  </a:lnTo>
                  <a:lnTo>
                    <a:pt x="2384" y="1232"/>
                  </a:lnTo>
                  <a:lnTo>
                    <a:pt x="2381" y="1177"/>
                  </a:lnTo>
                  <a:lnTo>
                    <a:pt x="2373" y="1123"/>
                  </a:lnTo>
                  <a:lnTo>
                    <a:pt x="2358" y="1070"/>
                  </a:lnTo>
                  <a:lnTo>
                    <a:pt x="2339" y="1021"/>
                  </a:lnTo>
                  <a:lnTo>
                    <a:pt x="2314" y="973"/>
                  </a:lnTo>
                  <a:lnTo>
                    <a:pt x="2285" y="929"/>
                  </a:lnTo>
                  <a:lnTo>
                    <a:pt x="2252" y="888"/>
                  </a:lnTo>
                  <a:lnTo>
                    <a:pt x="2215" y="851"/>
                  </a:lnTo>
                  <a:lnTo>
                    <a:pt x="2173" y="818"/>
                  </a:lnTo>
                  <a:lnTo>
                    <a:pt x="2129" y="790"/>
                  </a:lnTo>
                  <a:lnTo>
                    <a:pt x="2082" y="767"/>
                  </a:lnTo>
                  <a:lnTo>
                    <a:pt x="2032" y="749"/>
                  </a:lnTo>
                  <a:lnTo>
                    <a:pt x="1979" y="736"/>
                  </a:lnTo>
                  <a:lnTo>
                    <a:pt x="1962" y="731"/>
                  </a:lnTo>
                  <a:lnTo>
                    <a:pt x="1947" y="721"/>
                  </a:lnTo>
                  <a:lnTo>
                    <a:pt x="1934" y="709"/>
                  </a:lnTo>
                  <a:lnTo>
                    <a:pt x="1926" y="692"/>
                  </a:lnTo>
                  <a:lnTo>
                    <a:pt x="1921" y="674"/>
                  </a:lnTo>
                  <a:lnTo>
                    <a:pt x="1913" y="614"/>
                  </a:lnTo>
                  <a:lnTo>
                    <a:pt x="1898" y="557"/>
                  </a:lnTo>
                  <a:lnTo>
                    <a:pt x="1878" y="502"/>
                  </a:lnTo>
                  <a:lnTo>
                    <a:pt x="1854" y="449"/>
                  </a:lnTo>
                  <a:lnTo>
                    <a:pt x="1824" y="401"/>
                  </a:lnTo>
                  <a:lnTo>
                    <a:pt x="1791" y="355"/>
                  </a:lnTo>
                  <a:lnTo>
                    <a:pt x="1752" y="313"/>
                  </a:lnTo>
                  <a:lnTo>
                    <a:pt x="1709" y="275"/>
                  </a:lnTo>
                  <a:lnTo>
                    <a:pt x="1664" y="240"/>
                  </a:lnTo>
                  <a:lnTo>
                    <a:pt x="1616" y="211"/>
                  </a:lnTo>
                  <a:lnTo>
                    <a:pt x="1564" y="187"/>
                  </a:lnTo>
                  <a:lnTo>
                    <a:pt x="1509" y="167"/>
                  </a:lnTo>
                  <a:lnTo>
                    <a:pt x="1453" y="153"/>
                  </a:lnTo>
                  <a:lnTo>
                    <a:pt x="1394" y="143"/>
                  </a:lnTo>
                  <a:lnTo>
                    <a:pt x="1333" y="140"/>
                  </a:lnTo>
                  <a:close/>
                  <a:moveTo>
                    <a:pt x="1333" y="0"/>
                  </a:moveTo>
                  <a:lnTo>
                    <a:pt x="1399" y="3"/>
                  </a:lnTo>
                  <a:lnTo>
                    <a:pt x="1465" y="12"/>
                  </a:lnTo>
                  <a:lnTo>
                    <a:pt x="1528" y="26"/>
                  </a:lnTo>
                  <a:lnTo>
                    <a:pt x="1589" y="45"/>
                  </a:lnTo>
                  <a:lnTo>
                    <a:pt x="1648" y="71"/>
                  </a:lnTo>
                  <a:lnTo>
                    <a:pt x="1704" y="100"/>
                  </a:lnTo>
                  <a:lnTo>
                    <a:pt x="1757" y="135"/>
                  </a:lnTo>
                  <a:lnTo>
                    <a:pt x="1806" y="173"/>
                  </a:lnTo>
                  <a:lnTo>
                    <a:pt x="1853" y="216"/>
                  </a:lnTo>
                  <a:lnTo>
                    <a:pt x="1895" y="263"/>
                  </a:lnTo>
                  <a:lnTo>
                    <a:pt x="1933" y="312"/>
                  </a:lnTo>
                  <a:lnTo>
                    <a:pt x="1967" y="366"/>
                  </a:lnTo>
                  <a:lnTo>
                    <a:pt x="1996" y="423"/>
                  </a:lnTo>
                  <a:lnTo>
                    <a:pt x="2021" y="482"/>
                  </a:lnTo>
                  <a:lnTo>
                    <a:pt x="2040" y="544"/>
                  </a:lnTo>
                  <a:lnTo>
                    <a:pt x="2053" y="608"/>
                  </a:lnTo>
                  <a:lnTo>
                    <a:pt x="2111" y="626"/>
                  </a:lnTo>
                  <a:lnTo>
                    <a:pt x="2165" y="651"/>
                  </a:lnTo>
                  <a:lnTo>
                    <a:pt x="2217" y="679"/>
                  </a:lnTo>
                  <a:lnTo>
                    <a:pt x="2266" y="713"/>
                  </a:lnTo>
                  <a:lnTo>
                    <a:pt x="2312" y="750"/>
                  </a:lnTo>
                  <a:lnTo>
                    <a:pt x="2353" y="792"/>
                  </a:lnTo>
                  <a:lnTo>
                    <a:pt x="2391" y="837"/>
                  </a:lnTo>
                  <a:lnTo>
                    <a:pt x="2424" y="887"/>
                  </a:lnTo>
                  <a:lnTo>
                    <a:pt x="2454" y="939"/>
                  </a:lnTo>
                  <a:lnTo>
                    <a:pt x="2478" y="993"/>
                  </a:lnTo>
                  <a:lnTo>
                    <a:pt x="2498" y="1050"/>
                  </a:lnTo>
                  <a:lnTo>
                    <a:pt x="2513" y="1109"/>
                  </a:lnTo>
                  <a:lnTo>
                    <a:pt x="2522" y="1171"/>
                  </a:lnTo>
                  <a:lnTo>
                    <a:pt x="2525" y="1232"/>
                  </a:lnTo>
                  <a:lnTo>
                    <a:pt x="2522" y="1295"/>
                  </a:lnTo>
                  <a:lnTo>
                    <a:pt x="2513" y="1355"/>
                  </a:lnTo>
                  <a:lnTo>
                    <a:pt x="2498" y="1414"/>
                  </a:lnTo>
                  <a:lnTo>
                    <a:pt x="2479" y="1471"/>
                  </a:lnTo>
                  <a:lnTo>
                    <a:pt x="2455" y="1525"/>
                  </a:lnTo>
                  <a:lnTo>
                    <a:pt x="2426" y="1577"/>
                  </a:lnTo>
                  <a:lnTo>
                    <a:pt x="2393" y="1625"/>
                  </a:lnTo>
                  <a:lnTo>
                    <a:pt x="2355" y="1670"/>
                  </a:lnTo>
                  <a:lnTo>
                    <a:pt x="2314" y="1712"/>
                  </a:lnTo>
                  <a:lnTo>
                    <a:pt x="2268" y="1749"/>
                  </a:lnTo>
                  <a:lnTo>
                    <a:pt x="2220" y="1782"/>
                  </a:lnTo>
                  <a:lnTo>
                    <a:pt x="2169" y="1811"/>
                  </a:lnTo>
                  <a:lnTo>
                    <a:pt x="2114" y="1835"/>
                  </a:lnTo>
                  <a:lnTo>
                    <a:pt x="2059" y="1853"/>
                  </a:lnTo>
                  <a:lnTo>
                    <a:pt x="1999" y="1867"/>
                  </a:lnTo>
                  <a:lnTo>
                    <a:pt x="1938" y="1874"/>
                  </a:lnTo>
                  <a:lnTo>
                    <a:pt x="1937" y="1874"/>
                  </a:lnTo>
                  <a:lnTo>
                    <a:pt x="1935" y="1874"/>
                  </a:lnTo>
                  <a:lnTo>
                    <a:pt x="1934" y="1874"/>
                  </a:lnTo>
                  <a:lnTo>
                    <a:pt x="526" y="1874"/>
                  </a:lnTo>
                  <a:lnTo>
                    <a:pt x="469" y="1868"/>
                  </a:lnTo>
                  <a:lnTo>
                    <a:pt x="414" y="1855"/>
                  </a:lnTo>
                  <a:lnTo>
                    <a:pt x="362" y="1836"/>
                  </a:lnTo>
                  <a:lnTo>
                    <a:pt x="311" y="1813"/>
                  </a:lnTo>
                  <a:lnTo>
                    <a:pt x="264" y="1783"/>
                  </a:lnTo>
                  <a:lnTo>
                    <a:pt x="218" y="1748"/>
                  </a:lnTo>
                  <a:lnTo>
                    <a:pt x="176" y="1710"/>
                  </a:lnTo>
                  <a:lnTo>
                    <a:pt x="138" y="1668"/>
                  </a:lnTo>
                  <a:lnTo>
                    <a:pt x="103" y="1622"/>
                  </a:lnTo>
                  <a:lnTo>
                    <a:pt x="74" y="1572"/>
                  </a:lnTo>
                  <a:lnTo>
                    <a:pt x="48" y="1521"/>
                  </a:lnTo>
                  <a:lnTo>
                    <a:pt x="27" y="1466"/>
                  </a:lnTo>
                  <a:lnTo>
                    <a:pt x="13" y="1410"/>
                  </a:lnTo>
                  <a:lnTo>
                    <a:pt x="3" y="1351"/>
                  </a:lnTo>
                  <a:lnTo>
                    <a:pt x="0" y="1292"/>
                  </a:lnTo>
                  <a:lnTo>
                    <a:pt x="3" y="1239"/>
                  </a:lnTo>
                  <a:lnTo>
                    <a:pt x="10" y="1187"/>
                  </a:lnTo>
                  <a:lnTo>
                    <a:pt x="23" y="1136"/>
                  </a:lnTo>
                  <a:lnTo>
                    <a:pt x="40" y="1087"/>
                  </a:lnTo>
                  <a:lnTo>
                    <a:pt x="61" y="1040"/>
                  </a:lnTo>
                  <a:lnTo>
                    <a:pt x="87" y="994"/>
                  </a:lnTo>
                  <a:lnTo>
                    <a:pt x="117" y="952"/>
                  </a:lnTo>
                  <a:lnTo>
                    <a:pt x="151" y="912"/>
                  </a:lnTo>
                  <a:lnTo>
                    <a:pt x="189" y="876"/>
                  </a:lnTo>
                  <a:lnTo>
                    <a:pt x="230" y="843"/>
                  </a:lnTo>
                  <a:lnTo>
                    <a:pt x="224" y="803"/>
                  </a:lnTo>
                  <a:lnTo>
                    <a:pt x="221" y="760"/>
                  </a:lnTo>
                  <a:lnTo>
                    <a:pt x="225" y="710"/>
                  </a:lnTo>
                  <a:lnTo>
                    <a:pt x="233" y="661"/>
                  </a:lnTo>
                  <a:lnTo>
                    <a:pt x="248" y="615"/>
                  </a:lnTo>
                  <a:lnTo>
                    <a:pt x="268" y="572"/>
                  </a:lnTo>
                  <a:lnTo>
                    <a:pt x="293" y="531"/>
                  </a:lnTo>
                  <a:lnTo>
                    <a:pt x="323" y="494"/>
                  </a:lnTo>
                  <a:lnTo>
                    <a:pt x="356" y="461"/>
                  </a:lnTo>
                  <a:lnTo>
                    <a:pt x="393" y="431"/>
                  </a:lnTo>
                  <a:lnTo>
                    <a:pt x="433" y="406"/>
                  </a:lnTo>
                  <a:lnTo>
                    <a:pt x="478" y="386"/>
                  </a:lnTo>
                  <a:lnTo>
                    <a:pt x="523" y="371"/>
                  </a:lnTo>
                  <a:lnTo>
                    <a:pt x="572" y="363"/>
                  </a:lnTo>
                  <a:lnTo>
                    <a:pt x="622" y="360"/>
                  </a:lnTo>
                  <a:lnTo>
                    <a:pt x="660" y="361"/>
                  </a:lnTo>
                  <a:lnTo>
                    <a:pt x="698" y="367"/>
                  </a:lnTo>
                  <a:lnTo>
                    <a:pt x="733" y="312"/>
                  </a:lnTo>
                  <a:lnTo>
                    <a:pt x="772" y="262"/>
                  </a:lnTo>
                  <a:lnTo>
                    <a:pt x="815" y="214"/>
                  </a:lnTo>
                  <a:lnTo>
                    <a:pt x="863" y="172"/>
                  </a:lnTo>
                  <a:lnTo>
                    <a:pt x="912" y="133"/>
                  </a:lnTo>
                  <a:lnTo>
                    <a:pt x="966" y="99"/>
                  </a:lnTo>
                  <a:lnTo>
                    <a:pt x="1022" y="70"/>
                  </a:lnTo>
                  <a:lnTo>
                    <a:pt x="1081" y="45"/>
                  </a:lnTo>
                  <a:lnTo>
                    <a:pt x="1141" y="25"/>
                  </a:lnTo>
                  <a:lnTo>
                    <a:pt x="1203" y="12"/>
                  </a:lnTo>
                  <a:lnTo>
                    <a:pt x="1268" y="3"/>
                  </a:lnTo>
                  <a:lnTo>
                    <a:pt x="1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518"/>
            <p:cNvSpPr>
              <a:spLocks noEditPoints="1"/>
            </p:cNvSpPr>
            <p:nvPr/>
          </p:nvSpPr>
          <p:spPr bwMode="auto">
            <a:xfrm>
              <a:off x="7466013" y="6113463"/>
              <a:ext cx="76200" cy="217488"/>
            </a:xfrm>
            <a:custGeom>
              <a:avLst/>
              <a:gdLst>
                <a:gd name="T0" fmla="*/ 220 w 485"/>
                <a:gd name="T1" fmla="*/ 1028 h 1369"/>
                <a:gd name="T2" fmla="*/ 180 w 485"/>
                <a:gd name="T3" fmla="*/ 1047 h 1369"/>
                <a:gd name="T4" fmla="*/ 152 w 485"/>
                <a:gd name="T5" fmla="*/ 1081 h 1369"/>
                <a:gd name="T6" fmla="*/ 141 w 485"/>
                <a:gd name="T7" fmla="*/ 1124 h 1369"/>
                <a:gd name="T8" fmla="*/ 147 w 485"/>
                <a:gd name="T9" fmla="*/ 1163 h 1369"/>
                <a:gd name="T10" fmla="*/ 170 w 485"/>
                <a:gd name="T11" fmla="*/ 1197 h 1369"/>
                <a:gd name="T12" fmla="*/ 201 w 485"/>
                <a:gd name="T13" fmla="*/ 1219 h 1369"/>
                <a:gd name="T14" fmla="*/ 240 w 485"/>
                <a:gd name="T15" fmla="*/ 1229 h 1369"/>
                <a:gd name="T16" fmla="*/ 266 w 485"/>
                <a:gd name="T17" fmla="*/ 1226 h 1369"/>
                <a:gd name="T18" fmla="*/ 306 w 485"/>
                <a:gd name="T19" fmla="*/ 1207 h 1369"/>
                <a:gd name="T20" fmla="*/ 334 w 485"/>
                <a:gd name="T21" fmla="*/ 1173 h 1369"/>
                <a:gd name="T22" fmla="*/ 345 w 485"/>
                <a:gd name="T23" fmla="*/ 1129 h 1369"/>
                <a:gd name="T24" fmla="*/ 337 w 485"/>
                <a:gd name="T25" fmla="*/ 1091 h 1369"/>
                <a:gd name="T26" fmla="*/ 316 w 485"/>
                <a:gd name="T27" fmla="*/ 1057 h 1369"/>
                <a:gd name="T28" fmla="*/ 283 w 485"/>
                <a:gd name="T29" fmla="*/ 1034 h 1369"/>
                <a:gd name="T30" fmla="*/ 244 w 485"/>
                <a:gd name="T31" fmla="*/ 1025 h 1369"/>
                <a:gd name="T32" fmla="*/ 242 w 485"/>
                <a:gd name="T33" fmla="*/ 0 h 1369"/>
                <a:gd name="T34" fmla="*/ 278 w 485"/>
                <a:gd name="T35" fmla="*/ 10 h 1369"/>
                <a:gd name="T36" fmla="*/ 303 w 485"/>
                <a:gd name="T37" fmla="*/ 35 h 1369"/>
                <a:gd name="T38" fmla="*/ 313 w 485"/>
                <a:gd name="T39" fmla="*/ 71 h 1369"/>
                <a:gd name="T40" fmla="*/ 341 w 485"/>
                <a:gd name="T41" fmla="*/ 905 h 1369"/>
                <a:gd name="T42" fmla="*/ 395 w 485"/>
                <a:gd name="T43" fmla="*/ 938 h 1369"/>
                <a:gd name="T44" fmla="*/ 438 w 485"/>
                <a:gd name="T45" fmla="*/ 984 h 1369"/>
                <a:gd name="T46" fmla="*/ 469 w 485"/>
                <a:gd name="T47" fmla="*/ 1039 h 1369"/>
                <a:gd name="T48" fmla="*/ 484 w 485"/>
                <a:gd name="T49" fmla="*/ 1100 h 1369"/>
                <a:gd name="T50" fmla="*/ 481 w 485"/>
                <a:gd name="T51" fmla="*/ 1171 h 1369"/>
                <a:gd name="T52" fmla="*/ 455 w 485"/>
                <a:gd name="T53" fmla="*/ 1241 h 1369"/>
                <a:gd name="T54" fmla="*/ 411 w 485"/>
                <a:gd name="T55" fmla="*/ 1299 h 1369"/>
                <a:gd name="T56" fmla="*/ 352 w 485"/>
                <a:gd name="T57" fmla="*/ 1343 h 1369"/>
                <a:gd name="T58" fmla="*/ 281 w 485"/>
                <a:gd name="T59" fmla="*/ 1366 h 1369"/>
                <a:gd name="T60" fmla="*/ 237 w 485"/>
                <a:gd name="T61" fmla="*/ 1369 h 1369"/>
                <a:gd name="T62" fmla="*/ 174 w 485"/>
                <a:gd name="T63" fmla="*/ 1360 h 1369"/>
                <a:gd name="T64" fmla="*/ 117 w 485"/>
                <a:gd name="T65" fmla="*/ 1334 h 1369"/>
                <a:gd name="T66" fmla="*/ 67 w 485"/>
                <a:gd name="T67" fmla="*/ 1294 h 1369"/>
                <a:gd name="T68" fmla="*/ 29 w 485"/>
                <a:gd name="T69" fmla="*/ 1242 h 1369"/>
                <a:gd name="T70" fmla="*/ 7 w 485"/>
                <a:gd name="T71" fmla="*/ 1183 h 1369"/>
                <a:gd name="T72" fmla="*/ 0 w 485"/>
                <a:gd name="T73" fmla="*/ 1120 h 1369"/>
                <a:gd name="T74" fmla="*/ 15 w 485"/>
                <a:gd name="T75" fmla="*/ 1044 h 1369"/>
                <a:gd name="T76" fmla="*/ 50 w 485"/>
                <a:gd name="T77" fmla="*/ 979 h 1369"/>
                <a:gd name="T78" fmla="*/ 104 w 485"/>
                <a:gd name="T79" fmla="*/ 927 h 1369"/>
                <a:gd name="T80" fmla="*/ 172 w 485"/>
                <a:gd name="T81" fmla="*/ 894 h 1369"/>
                <a:gd name="T82" fmla="*/ 175 w 485"/>
                <a:gd name="T83" fmla="*/ 52 h 1369"/>
                <a:gd name="T84" fmla="*/ 193 w 485"/>
                <a:gd name="T85" fmla="*/ 21 h 1369"/>
                <a:gd name="T86" fmla="*/ 223 w 485"/>
                <a:gd name="T87" fmla="*/ 3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5" h="1369">
                  <a:moveTo>
                    <a:pt x="242" y="1025"/>
                  </a:moveTo>
                  <a:lnTo>
                    <a:pt x="220" y="1028"/>
                  </a:lnTo>
                  <a:lnTo>
                    <a:pt x="199" y="1036"/>
                  </a:lnTo>
                  <a:lnTo>
                    <a:pt x="180" y="1047"/>
                  </a:lnTo>
                  <a:lnTo>
                    <a:pt x="164" y="1062"/>
                  </a:lnTo>
                  <a:lnTo>
                    <a:pt x="152" y="1081"/>
                  </a:lnTo>
                  <a:lnTo>
                    <a:pt x="144" y="1102"/>
                  </a:lnTo>
                  <a:lnTo>
                    <a:pt x="141" y="1124"/>
                  </a:lnTo>
                  <a:lnTo>
                    <a:pt x="142" y="1144"/>
                  </a:lnTo>
                  <a:lnTo>
                    <a:pt x="147" y="1163"/>
                  </a:lnTo>
                  <a:lnTo>
                    <a:pt x="157" y="1181"/>
                  </a:lnTo>
                  <a:lnTo>
                    <a:pt x="170" y="1197"/>
                  </a:lnTo>
                  <a:lnTo>
                    <a:pt x="184" y="1210"/>
                  </a:lnTo>
                  <a:lnTo>
                    <a:pt x="201" y="1219"/>
                  </a:lnTo>
                  <a:lnTo>
                    <a:pt x="220" y="1226"/>
                  </a:lnTo>
                  <a:lnTo>
                    <a:pt x="240" y="1229"/>
                  </a:lnTo>
                  <a:lnTo>
                    <a:pt x="243" y="1229"/>
                  </a:lnTo>
                  <a:lnTo>
                    <a:pt x="266" y="1226"/>
                  </a:lnTo>
                  <a:lnTo>
                    <a:pt x="287" y="1218"/>
                  </a:lnTo>
                  <a:lnTo>
                    <a:pt x="306" y="1207"/>
                  </a:lnTo>
                  <a:lnTo>
                    <a:pt x="321" y="1191"/>
                  </a:lnTo>
                  <a:lnTo>
                    <a:pt x="334" y="1173"/>
                  </a:lnTo>
                  <a:lnTo>
                    <a:pt x="341" y="1152"/>
                  </a:lnTo>
                  <a:lnTo>
                    <a:pt x="345" y="1129"/>
                  </a:lnTo>
                  <a:lnTo>
                    <a:pt x="344" y="1109"/>
                  </a:lnTo>
                  <a:lnTo>
                    <a:pt x="337" y="1091"/>
                  </a:lnTo>
                  <a:lnTo>
                    <a:pt x="329" y="1073"/>
                  </a:lnTo>
                  <a:lnTo>
                    <a:pt x="316" y="1057"/>
                  </a:lnTo>
                  <a:lnTo>
                    <a:pt x="301" y="1043"/>
                  </a:lnTo>
                  <a:lnTo>
                    <a:pt x="283" y="1034"/>
                  </a:lnTo>
                  <a:lnTo>
                    <a:pt x="266" y="1027"/>
                  </a:lnTo>
                  <a:lnTo>
                    <a:pt x="244" y="1025"/>
                  </a:lnTo>
                  <a:lnTo>
                    <a:pt x="242" y="1025"/>
                  </a:lnTo>
                  <a:close/>
                  <a:moveTo>
                    <a:pt x="242" y="0"/>
                  </a:moveTo>
                  <a:lnTo>
                    <a:pt x="261" y="3"/>
                  </a:lnTo>
                  <a:lnTo>
                    <a:pt x="278" y="10"/>
                  </a:lnTo>
                  <a:lnTo>
                    <a:pt x="292" y="21"/>
                  </a:lnTo>
                  <a:lnTo>
                    <a:pt x="303" y="35"/>
                  </a:lnTo>
                  <a:lnTo>
                    <a:pt x="310" y="52"/>
                  </a:lnTo>
                  <a:lnTo>
                    <a:pt x="313" y="71"/>
                  </a:lnTo>
                  <a:lnTo>
                    <a:pt x="313" y="894"/>
                  </a:lnTo>
                  <a:lnTo>
                    <a:pt x="341" y="905"/>
                  </a:lnTo>
                  <a:lnTo>
                    <a:pt x="369" y="920"/>
                  </a:lnTo>
                  <a:lnTo>
                    <a:pt x="395" y="938"/>
                  </a:lnTo>
                  <a:lnTo>
                    <a:pt x="418" y="959"/>
                  </a:lnTo>
                  <a:lnTo>
                    <a:pt x="438" y="984"/>
                  </a:lnTo>
                  <a:lnTo>
                    <a:pt x="455" y="1010"/>
                  </a:lnTo>
                  <a:lnTo>
                    <a:pt x="469" y="1039"/>
                  </a:lnTo>
                  <a:lnTo>
                    <a:pt x="477" y="1070"/>
                  </a:lnTo>
                  <a:lnTo>
                    <a:pt x="484" y="1100"/>
                  </a:lnTo>
                  <a:lnTo>
                    <a:pt x="485" y="1133"/>
                  </a:lnTo>
                  <a:lnTo>
                    <a:pt x="481" y="1171"/>
                  </a:lnTo>
                  <a:lnTo>
                    <a:pt x="471" y="1207"/>
                  </a:lnTo>
                  <a:lnTo>
                    <a:pt x="455" y="1241"/>
                  </a:lnTo>
                  <a:lnTo>
                    <a:pt x="435" y="1272"/>
                  </a:lnTo>
                  <a:lnTo>
                    <a:pt x="411" y="1299"/>
                  </a:lnTo>
                  <a:lnTo>
                    <a:pt x="384" y="1324"/>
                  </a:lnTo>
                  <a:lnTo>
                    <a:pt x="352" y="1343"/>
                  </a:lnTo>
                  <a:lnTo>
                    <a:pt x="317" y="1357"/>
                  </a:lnTo>
                  <a:lnTo>
                    <a:pt x="281" y="1366"/>
                  </a:lnTo>
                  <a:lnTo>
                    <a:pt x="242" y="1369"/>
                  </a:lnTo>
                  <a:lnTo>
                    <a:pt x="237" y="1369"/>
                  </a:lnTo>
                  <a:lnTo>
                    <a:pt x="204" y="1366"/>
                  </a:lnTo>
                  <a:lnTo>
                    <a:pt x="174" y="1360"/>
                  </a:lnTo>
                  <a:lnTo>
                    <a:pt x="144" y="1348"/>
                  </a:lnTo>
                  <a:lnTo>
                    <a:pt x="117" y="1334"/>
                  </a:lnTo>
                  <a:lnTo>
                    <a:pt x="90" y="1315"/>
                  </a:lnTo>
                  <a:lnTo>
                    <a:pt x="67" y="1294"/>
                  </a:lnTo>
                  <a:lnTo>
                    <a:pt x="46" y="1269"/>
                  </a:lnTo>
                  <a:lnTo>
                    <a:pt x="29" y="1242"/>
                  </a:lnTo>
                  <a:lnTo>
                    <a:pt x="17" y="1214"/>
                  </a:lnTo>
                  <a:lnTo>
                    <a:pt x="7" y="1183"/>
                  </a:lnTo>
                  <a:lnTo>
                    <a:pt x="2" y="1153"/>
                  </a:lnTo>
                  <a:lnTo>
                    <a:pt x="0" y="1120"/>
                  </a:lnTo>
                  <a:lnTo>
                    <a:pt x="4" y="1081"/>
                  </a:lnTo>
                  <a:lnTo>
                    <a:pt x="15" y="1044"/>
                  </a:lnTo>
                  <a:lnTo>
                    <a:pt x="30" y="1010"/>
                  </a:lnTo>
                  <a:lnTo>
                    <a:pt x="50" y="979"/>
                  </a:lnTo>
                  <a:lnTo>
                    <a:pt x="76" y="951"/>
                  </a:lnTo>
                  <a:lnTo>
                    <a:pt x="104" y="927"/>
                  </a:lnTo>
                  <a:lnTo>
                    <a:pt x="137" y="908"/>
                  </a:lnTo>
                  <a:lnTo>
                    <a:pt x="172" y="894"/>
                  </a:lnTo>
                  <a:lnTo>
                    <a:pt x="172" y="71"/>
                  </a:lnTo>
                  <a:lnTo>
                    <a:pt x="175" y="52"/>
                  </a:lnTo>
                  <a:lnTo>
                    <a:pt x="182" y="35"/>
                  </a:lnTo>
                  <a:lnTo>
                    <a:pt x="193" y="21"/>
                  </a:lnTo>
                  <a:lnTo>
                    <a:pt x="206" y="10"/>
                  </a:lnTo>
                  <a:lnTo>
                    <a:pt x="223" y="3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519"/>
            <p:cNvSpPr>
              <a:spLocks noEditPoints="1"/>
            </p:cNvSpPr>
            <p:nvPr/>
          </p:nvSpPr>
          <p:spPr bwMode="auto">
            <a:xfrm>
              <a:off x="7304088" y="6113463"/>
              <a:ext cx="150812" cy="142875"/>
            </a:xfrm>
            <a:custGeom>
              <a:avLst/>
              <a:gdLst>
                <a:gd name="T0" fmla="*/ 220 w 946"/>
                <a:gd name="T1" fmla="*/ 558 h 901"/>
                <a:gd name="T2" fmla="*/ 180 w 946"/>
                <a:gd name="T3" fmla="*/ 578 h 901"/>
                <a:gd name="T4" fmla="*/ 151 w 946"/>
                <a:gd name="T5" fmla="*/ 613 h 901"/>
                <a:gd name="T6" fmla="*/ 140 w 946"/>
                <a:gd name="T7" fmla="*/ 658 h 901"/>
                <a:gd name="T8" fmla="*/ 151 w 946"/>
                <a:gd name="T9" fmla="*/ 704 h 901"/>
                <a:gd name="T10" fmla="*/ 180 w 946"/>
                <a:gd name="T11" fmla="*/ 738 h 901"/>
                <a:gd name="T12" fmla="*/ 220 w 946"/>
                <a:gd name="T13" fmla="*/ 757 h 901"/>
                <a:gd name="T14" fmla="*/ 267 w 946"/>
                <a:gd name="T15" fmla="*/ 757 h 901"/>
                <a:gd name="T16" fmla="*/ 307 w 946"/>
                <a:gd name="T17" fmla="*/ 738 h 901"/>
                <a:gd name="T18" fmla="*/ 336 w 946"/>
                <a:gd name="T19" fmla="*/ 704 h 901"/>
                <a:gd name="T20" fmla="*/ 345 w 946"/>
                <a:gd name="T21" fmla="*/ 658 h 901"/>
                <a:gd name="T22" fmla="*/ 335 w 946"/>
                <a:gd name="T23" fmla="*/ 613 h 901"/>
                <a:gd name="T24" fmla="*/ 307 w 946"/>
                <a:gd name="T25" fmla="*/ 578 h 901"/>
                <a:gd name="T26" fmla="*/ 267 w 946"/>
                <a:gd name="T27" fmla="*/ 558 h 901"/>
                <a:gd name="T28" fmla="*/ 876 w 946"/>
                <a:gd name="T29" fmla="*/ 0 h 901"/>
                <a:gd name="T30" fmla="*/ 911 w 946"/>
                <a:gd name="T31" fmla="*/ 10 h 901"/>
                <a:gd name="T32" fmla="*/ 937 w 946"/>
                <a:gd name="T33" fmla="*/ 35 h 901"/>
                <a:gd name="T34" fmla="*/ 946 w 946"/>
                <a:gd name="T35" fmla="*/ 71 h 901"/>
                <a:gd name="T36" fmla="*/ 943 w 946"/>
                <a:gd name="T37" fmla="*/ 503 h 901"/>
                <a:gd name="T38" fmla="*/ 922 w 946"/>
                <a:gd name="T39" fmla="*/ 576 h 901"/>
                <a:gd name="T40" fmla="*/ 882 w 946"/>
                <a:gd name="T41" fmla="*/ 637 h 901"/>
                <a:gd name="T42" fmla="*/ 826 w 946"/>
                <a:gd name="T43" fmla="*/ 686 h 901"/>
                <a:gd name="T44" fmla="*/ 758 w 946"/>
                <a:gd name="T45" fmla="*/ 717 h 901"/>
                <a:gd name="T46" fmla="*/ 683 w 946"/>
                <a:gd name="T47" fmla="*/ 729 h 901"/>
                <a:gd name="T48" fmla="*/ 461 w 946"/>
                <a:gd name="T49" fmla="*/ 765 h 901"/>
                <a:gd name="T50" fmla="*/ 418 w 946"/>
                <a:gd name="T51" fmla="*/ 827 h 901"/>
                <a:gd name="T52" fmla="*/ 357 w 946"/>
                <a:gd name="T53" fmla="*/ 872 h 901"/>
                <a:gd name="T54" fmla="*/ 283 w 946"/>
                <a:gd name="T55" fmla="*/ 898 h 901"/>
                <a:gd name="T56" fmla="*/ 204 w 946"/>
                <a:gd name="T57" fmla="*/ 898 h 901"/>
                <a:gd name="T58" fmla="*/ 132 w 946"/>
                <a:gd name="T59" fmla="*/ 873 h 901"/>
                <a:gd name="T60" fmla="*/ 72 w 946"/>
                <a:gd name="T61" fmla="*/ 830 h 901"/>
                <a:gd name="T62" fmla="*/ 28 w 946"/>
                <a:gd name="T63" fmla="*/ 770 h 901"/>
                <a:gd name="T64" fmla="*/ 3 w 946"/>
                <a:gd name="T65" fmla="*/ 697 h 901"/>
                <a:gd name="T66" fmla="*/ 3 w 946"/>
                <a:gd name="T67" fmla="*/ 618 h 901"/>
                <a:gd name="T68" fmla="*/ 28 w 946"/>
                <a:gd name="T69" fmla="*/ 546 h 901"/>
                <a:gd name="T70" fmla="*/ 72 w 946"/>
                <a:gd name="T71" fmla="*/ 486 h 901"/>
                <a:gd name="T72" fmla="*/ 132 w 946"/>
                <a:gd name="T73" fmla="*/ 442 h 901"/>
                <a:gd name="T74" fmla="*/ 204 w 946"/>
                <a:gd name="T75" fmla="*/ 419 h 901"/>
                <a:gd name="T76" fmla="*/ 279 w 946"/>
                <a:gd name="T77" fmla="*/ 418 h 901"/>
                <a:gd name="T78" fmla="*/ 345 w 946"/>
                <a:gd name="T79" fmla="*/ 438 h 901"/>
                <a:gd name="T80" fmla="*/ 402 w 946"/>
                <a:gd name="T81" fmla="*/ 475 h 901"/>
                <a:gd name="T82" fmla="*/ 446 w 946"/>
                <a:gd name="T83" fmla="*/ 526 h 901"/>
                <a:gd name="T84" fmla="*/ 476 w 946"/>
                <a:gd name="T85" fmla="*/ 588 h 901"/>
                <a:gd name="T86" fmla="*/ 708 w 946"/>
                <a:gd name="T87" fmla="*/ 585 h 901"/>
                <a:gd name="T88" fmla="*/ 751 w 946"/>
                <a:gd name="T89" fmla="*/ 566 h 901"/>
                <a:gd name="T90" fmla="*/ 785 w 946"/>
                <a:gd name="T91" fmla="*/ 534 h 901"/>
                <a:gd name="T92" fmla="*/ 803 w 946"/>
                <a:gd name="T93" fmla="*/ 490 h 901"/>
                <a:gd name="T94" fmla="*/ 806 w 946"/>
                <a:gd name="T95" fmla="*/ 71 h 901"/>
                <a:gd name="T96" fmla="*/ 815 w 946"/>
                <a:gd name="T97" fmla="*/ 35 h 901"/>
                <a:gd name="T98" fmla="*/ 841 w 946"/>
                <a:gd name="T99" fmla="*/ 10 h 901"/>
                <a:gd name="T100" fmla="*/ 876 w 946"/>
                <a:gd name="T101" fmla="*/ 0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6" h="901">
                  <a:moveTo>
                    <a:pt x="243" y="556"/>
                  </a:moveTo>
                  <a:lnTo>
                    <a:pt x="220" y="558"/>
                  </a:lnTo>
                  <a:lnTo>
                    <a:pt x="198" y="566"/>
                  </a:lnTo>
                  <a:lnTo>
                    <a:pt x="180" y="578"/>
                  </a:lnTo>
                  <a:lnTo>
                    <a:pt x="164" y="594"/>
                  </a:lnTo>
                  <a:lnTo>
                    <a:pt x="151" y="613"/>
                  </a:lnTo>
                  <a:lnTo>
                    <a:pt x="144" y="635"/>
                  </a:lnTo>
                  <a:lnTo>
                    <a:pt x="140" y="658"/>
                  </a:lnTo>
                  <a:lnTo>
                    <a:pt x="144" y="681"/>
                  </a:lnTo>
                  <a:lnTo>
                    <a:pt x="151" y="704"/>
                  </a:lnTo>
                  <a:lnTo>
                    <a:pt x="164" y="723"/>
                  </a:lnTo>
                  <a:lnTo>
                    <a:pt x="180" y="738"/>
                  </a:lnTo>
                  <a:lnTo>
                    <a:pt x="198" y="750"/>
                  </a:lnTo>
                  <a:lnTo>
                    <a:pt x="220" y="757"/>
                  </a:lnTo>
                  <a:lnTo>
                    <a:pt x="243" y="761"/>
                  </a:lnTo>
                  <a:lnTo>
                    <a:pt x="267" y="757"/>
                  </a:lnTo>
                  <a:lnTo>
                    <a:pt x="288" y="750"/>
                  </a:lnTo>
                  <a:lnTo>
                    <a:pt x="307" y="738"/>
                  </a:lnTo>
                  <a:lnTo>
                    <a:pt x="323" y="723"/>
                  </a:lnTo>
                  <a:lnTo>
                    <a:pt x="336" y="704"/>
                  </a:lnTo>
                  <a:lnTo>
                    <a:pt x="343" y="681"/>
                  </a:lnTo>
                  <a:lnTo>
                    <a:pt x="345" y="658"/>
                  </a:lnTo>
                  <a:lnTo>
                    <a:pt x="343" y="635"/>
                  </a:lnTo>
                  <a:lnTo>
                    <a:pt x="335" y="613"/>
                  </a:lnTo>
                  <a:lnTo>
                    <a:pt x="323" y="594"/>
                  </a:lnTo>
                  <a:lnTo>
                    <a:pt x="307" y="578"/>
                  </a:lnTo>
                  <a:lnTo>
                    <a:pt x="288" y="566"/>
                  </a:lnTo>
                  <a:lnTo>
                    <a:pt x="267" y="558"/>
                  </a:lnTo>
                  <a:lnTo>
                    <a:pt x="243" y="556"/>
                  </a:lnTo>
                  <a:close/>
                  <a:moveTo>
                    <a:pt x="876" y="0"/>
                  </a:moveTo>
                  <a:lnTo>
                    <a:pt x="895" y="3"/>
                  </a:lnTo>
                  <a:lnTo>
                    <a:pt x="911" y="10"/>
                  </a:lnTo>
                  <a:lnTo>
                    <a:pt x="926" y="21"/>
                  </a:lnTo>
                  <a:lnTo>
                    <a:pt x="937" y="35"/>
                  </a:lnTo>
                  <a:lnTo>
                    <a:pt x="944" y="52"/>
                  </a:lnTo>
                  <a:lnTo>
                    <a:pt x="946" y="71"/>
                  </a:lnTo>
                  <a:lnTo>
                    <a:pt x="946" y="465"/>
                  </a:lnTo>
                  <a:lnTo>
                    <a:pt x="943" y="503"/>
                  </a:lnTo>
                  <a:lnTo>
                    <a:pt x="936" y="541"/>
                  </a:lnTo>
                  <a:lnTo>
                    <a:pt x="922" y="576"/>
                  </a:lnTo>
                  <a:lnTo>
                    <a:pt x="904" y="608"/>
                  </a:lnTo>
                  <a:lnTo>
                    <a:pt x="882" y="637"/>
                  </a:lnTo>
                  <a:lnTo>
                    <a:pt x="856" y="664"/>
                  </a:lnTo>
                  <a:lnTo>
                    <a:pt x="826" y="686"/>
                  </a:lnTo>
                  <a:lnTo>
                    <a:pt x="794" y="704"/>
                  </a:lnTo>
                  <a:lnTo>
                    <a:pt x="758" y="717"/>
                  </a:lnTo>
                  <a:lnTo>
                    <a:pt x="722" y="726"/>
                  </a:lnTo>
                  <a:lnTo>
                    <a:pt x="683" y="729"/>
                  </a:lnTo>
                  <a:lnTo>
                    <a:pt x="476" y="729"/>
                  </a:lnTo>
                  <a:lnTo>
                    <a:pt x="461" y="765"/>
                  </a:lnTo>
                  <a:lnTo>
                    <a:pt x="442" y="797"/>
                  </a:lnTo>
                  <a:lnTo>
                    <a:pt x="418" y="827"/>
                  </a:lnTo>
                  <a:lnTo>
                    <a:pt x="389" y="852"/>
                  </a:lnTo>
                  <a:lnTo>
                    <a:pt x="357" y="872"/>
                  </a:lnTo>
                  <a:lnTo>
                    <a:pt x="322" y="888"/>
                  </a:lnTo>
                  <a:lnTo>
                    <a:pt x="283" y="898"/>
                  </a:lnTo>
                  <a:lnTo>
                    <a:pt x="243" y="901"/>
                  </a:lnTo>
                  <a:lnTo>
                    <a:pt x="204" y="898"/>
                  </a:lnTo>
                  <a:lnTo>
                    <a:pt x="167" y="888"/>
                  </a:lnTo>
                  <a:lnTo>
                    <a:pt x="132" y="873"/>
                  </a:lnTo>
                  <a:lnTo>
                    <a:pt x="99" y="854"/>
                  </a:lnTo>
                  <a:lnTo>
                    <a:pt x="72" y="830"/>
                  </a:lnTo>
                  <a:lnTo>
                    <a:pt x="48" y="802"/>
                  </a:lnTo>
                  <a:lnTo>
                    <a:pt x="28" y="770"/>
                  </a:lnTo>
                  <a:lnTo>
                    <a:pt x="13" y="735"/>
                  </a:lnTo>
                  <a:lnTo>
                    <a:pt x="3" y="697"/>
                  </a:lnTo>
                  <a:lnTo>
                    <a:pt x="0" y="658"/>
                  </a:lnTo>
                  <a:lnTo>
                    <a:pt x="3" y="618"/>
                  </a:lnTo>
                  <a:lnTo>
                    <a:pt x="13" y="581"/>
                  </a:lnTo>
                  <a:lnTo>
                    <a:pt x="28" y="546"/>
                  </a:lnTo>
                  <a:lnTo>
                    <a:pt x="48" y="515"/>
                  </a:lnTo>
                  <a:lnTo>
                    <a:pt x="72" y="486"/>
                  </a:lnTo>
                  <a:lnTo>
                    <a:pt x="100" y="462"/>
                  </a:lnTo>
                  <a:lnTo>
                    <a:pt x="132" y="442"/>
                  </a:lnTo>
                  <a:lnTo>
                    <a:pt x="167" y="427"/>
                  </a:lnTo>
                  <a:lnTo>
                    <a:pt x="204" y="419"/>
                  </a:lnTo>
                  <a:lnTo>
                    <a:pt x="243" y="416"/>
                  </a:lnTo>
                  <a:lnTo>
                    <a:pt x="279" y="418"/>
                  </a:lnTo>
                  <a:lnTo>
                    <a:pt x="313" y="425"/>
                  </a:lnTo>
                  <a:lnTo>
                    <a:pt x="345" y="438"/>
                  </a:lnTo>
                  <a:lnTo>
                    <a:pt x="375" y="455"/>
                  </a:lnTo>
                  <a:lnTo>
                    <a:pt x="402" y="475"/>
                  </a:lnTo>
                  <a:lnTo>
                    <a:pt x="426" y="499"/>
                  </a:lnTo>
                  <a:lnTo>
                    <a:pt x="446" y="526"/>
                  </a:lnTo>
                  <a:lnTo>
                    <a:pt x="463" y="556"/>
                  </a:lnTo>
                  <a:lnTo>
                    <a:pt x="476" y="588"/>
                  </a:lnTo>
                  <a:lnTo>
                    <a:pt x="683" y="588"/>
                  </a:lnTo>
                  <a:lnTo>
                    <a:pt x="708" y="585"/>
                  </a:lnTo>
                  <a:lnTo>
                    <a:pt x="730" y="578"/>
                  </a:lnTo>
                  <a:lnTo>
                    <a:pt x="751" y="566"/>
                  </a:lnTo>
                  <a:lnTo>
                    <a:pt x="770" y="552"/>
                  </a:lnTo>
                  <a:lnTo>
                    <a:pt x="785" y="534"/>
                  </a:lnTo>
                  <a:lnTo>
                    <a:pt x="796" y="513"/>
                  </a:lnTo>
                  <a:lnTo>
                    <a:pt x="803" y="490"/>
                  </a:lnTo>
                  <a:lnTo>
                    <a:pt x="806" y="465"/>
                  </a:lnTo>
                  <a:lnTo>
                    <a:pt x="806" y="71"/>
                  </a:lnTo>
                  <a:lnTo>
                    <a:pt x="808" y="52"/>
                  </a:lnTo>
                  <a:lnTo>
                    <a:pt x="815" y="35"/>
                  </a:lnTo>
                  <a:lnTo>
                    <a:pt x="827" y="21"/>
                  </a:lnTo>
                  <a:lnTo>
                    <a:pt x="841" y="10"/>
                  </a:lnTo>
                  <a:lnTo>
                    <a:pt x="858" y="3"/>
                  </a:lnTo>
                  <a:lnTo>
                    <a:pt x="8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520"/>
            <p:cNvSpPr>
              <a:spLocks noEditPoints="1"/>
            </p:cNvSpPr>
            <p:nvPr/>
          </p:nvSpPr>
          <p:spPr bwMode="auto">
            <a:xfrm>
              <a:off x="7553325" y="6113463"/>
              <a:ext cx="150812" cy="142875"/>
            </a:xfrm>
            <a:custGeom>
              <a:avLst/>
              <a:gdLst>
                <a:gd name="T0" fmla="*/ 681 w 946"/>
                <a:gd name="T1" fmla="*/ 558 h 901"/>
                <a:gd name="T2" fmla="*/ 640 w 946"/>
                <a:gd name="T3" fmla="*/ 578 h 901"/>
                <a:gd name="T4" fmla="*/ 612 w 946"/>
                <a:gd name="T5" fmla="*/ 613 h 901"/>
                <a:gd name="T6" fmla="*/ 602 w 946"/>
                <a:gd name="T7" fmla="*/ 658 h 901"/>
                <a:gd name="T8" fmla="*/ 612 w 946"/>
                <a:gd name="T9" fmla="*/ 703 h 901"/>
                <a:gd name="T10" fmla="*/ 640 w 946"/>
                <a:gd name="T11" fmla="*/ 737 h 901"/>
                <a:gd name="T12" fmla="*/ 681 w 946"/>
                <a:gd name="T13" fmla="*/ 757 h 901"/>
                <a:gd name="T14" fmla="*/ 727 w 946"/>
                <a:gd name="T15" fmla="*/ 757 h 901"/>
                <a:gd name="T16" fmla="*/ 768 w 946"/>
                <a:gd name="T17" fmla="*/ 737 h 901"/>
                <a:gd name="T18" fmla="*/ 796 w 946"/>
                <a:gd name="T19" fmla="*/ 703 h 901"/>
                <a:gd name="T20" fmla="*/ 806 w 946"/>
                <a:gd name="T21" fmla="*/ 658 h 901"/>
                <a:gd name="T22" fmla="*/ 796 w 946"/>
                <a:gd name="T23" fmla="*/ 613 h 901"/>
                <a:gd name="T24" fmla="*/ 767 w 946"/>
                <a:gd name="T25" fmla="*/ 578 h 901"/>
                <a:gd name="T26" fmla="*/ 727 w 946"/>
                <a:gd name="T27" fmla="*/ 558 h 901"/>
                <a:gd name="T28" fmla="*/ 71 w 946"/>
                <a:gd name="T29" fmla="*/ 0 h 901"/>
                <a:gd name="T30" fmla="*/ 107 w 946"/>
                <a:gd name="T31" fmla="*/ 10 h 901"/>
                <a:gd name="T32" fmla="*/ 131 w 946"/>
                <a:gd name="T33" fmla="*/ 35 h 901"/>
                <a:gd name="T34" fmla="*/ 141 w 946"/>
                <a:gd name="T35" fmla="*/ 71 h 901"/>
                <a:gd name="T36" fmla="*/ 145 w 946"/>
                <a:gd name="T37" fmla="*/ 493 h 901"/>
                <a:gd name="T38" fmla="*/ 168 w 946"/>
                <a:gd name="T39" fmla="*/ 541 h 901"/>
                <a:gd name="T40" fmla="*/ 210 w 946"/>
                <a:gd name="T41" fmla="*/ 575 h 901"/>
                <a:gd name="T42" fmla="*/ 264 w 946"/>
                <a:gd name="T43" fmla="*/ 588 h 901"/>
                <a:gd name="T44" fmla="*/ 486 w 946"/>
                <a:gd name="T45" fmla="*/ 552 h 901"/>
                <a:gd name="T46" fmla="*/ 530 w 946"/>
                <a:gd name="T47" fmla="*/ 489 h 901"/>
                <a:gd name="T48" fmla="*/ 590 w 946"/>
                <a:gd name="T49" fmla="*/ 443 h 901"/>
                <a:gd name="T50" fmla="*/ 664 w 946"/>
                <a:gd name="T51" fmla="*/ 418 h 901"/>
                <a:gd name="T52" fmla="*/ 743 w 946"/>
                <a:gd name="T53" fmla="*/ 418 h 901"/>
                <a:gd name="T54" fmla="*/ 816 w 946"/>
                <a:gd name="T55" fmla="*/ 442 h 901"/>
                <a:gd name="T56" fmla="*/ 876 w 946"/>
                <a:gd name="T57" fmla="*/ 486 h 901"/>
                <a:gd name="T58" fmla="*/ 919 w 946"/>
                <a:gd name="T59" fmla="*/ 547 h 901"/>
                <a:gd name="T60" fmla="*/ 943 w 946"/>
                <a:gd name="T61" fmla="*/ 618 h 901"/>
                <a:gd name="T62" fmla="*/ 943 w 946"/>
                <a:gd name="T63" fmla="*/ 697 h 901"/>
                <a:gd name="T64" fmla="*/ 919 w 946"/>
                <a:gd name="T65" fmla="*/ 769 h 901"/>
                <a:gd name="T66" fmla="*/ 876 w 946"/>
                <a:gd name="T67" fmla="*/ 829 h 901"/>
                <a:gd name="T68" fmla="*/ 815 w 946"/>
                <a:gd name="T69" fmla="*/ 873 h 901"/>
                <a:gd name="T70" fmla="*/ 743 w 946"/>
                <a:gd name="T71" fmla="*/ 898 h 901"/>
                <a:gd name="T72" fmla="*/ 668 w 946"/>
                <a:gd name="T73" fmla="*/ 898 h 901"/>
                <a:gd name="T74" fmla="*/ 602 w 946"/>
                <a:gd name="T75" fmla="*/ 878 h 901"/>
                <a:gd name="T76" fmla="*/ 545 w 946"/>
                <a:gd name="T77" fmla="*/ 841 h 901"/>
                <a:gd name="T78" fmla="*/ 500 w 946"/>
                <a:gd name="T79" fmla="*/ 790 h 901"/>
                <a:gd name="T80" fmla="*/ 472 w 946"/>
                <a:gd name="T81" fmla="*/ 728 h 901"/>
                <a:gd name="T82" fmla="*/ 225 w 946"/>
                <a:gd name="T83" fmla="*/ 725 h 901"/>
                <a:gd name="T84" fmla="*/ 153 w 946"/>
                <a:gd name="T85" fmla="*/ 704 h 901"/>
                <a:gd name="T86" fmla="*/ 91 w 946"/>
                <a:gd name="T87" fmla="*/ 664 h 901"/>
                <a:gd name="T88" fmla="*/ 43 w 946"/>
                <a:gd name="T89" fmla="*/ 608 h 901"/>
                <a:gd name="T90" fmla="*/ 12 w 946"/>
                <a:gd name="T91" fmla="*/ 540 h 901"/>
                <a:gd name="T92" fmla="*/ 0 w 946"/>
                <a:gd name="T93" fmla="*/ 464 h 901"/>
                <a:gd name="T94" fmla="*/ 3 w 946"/>
                <a:gd name="T95" fmla="*/ 52 h 901"/>
                <a:gd name="T96" fmla="*/ 22 w 946"/>
                <a:gd name="T97" fmla="*/ 20 h 901"/>
                <a:gd name="T98" fmla="*/ 52 w 946"/>
                <a:gd name="T99" fmla="*/ 2 h 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46" h="901">
                  <a:moveTo>
                    <a:pt x="704" y="556"/>
                  </a:moveTo>
                  <a:lnTo>
                    <a:pt x="681" y="558"/>
                  </a:lnTo>
                  <a:lnTo>
                    <a:pt x="658" y="565"/>
                  </a:lnTo>
                  <a:lnTo>
                    <a:pt x="640" y="578"/>
                  </a:lnTo>
                  <a:lnTo>
                    <a:pt x="624" y="594"/>
                  </a:lnTo>
                  <a:lnTo>
                    <a:pt x="612" y="613"/>
                  </a:lnTo>
                  <a:lnTo>
                    <a:pt x="604" y="634"/>
                  </a:lnTo>
                  <a:lnTo>
                    <a:pt x="602" y="658"/>
                  </a:lnTo>
                  <a:lnTo>
                    <a:pt x="604" y="681"/>
                  </a:lnTo>
                  <a:lnTo>
                    <a:pt x="612" y="703"/>
                  </a:lnTo>
                  <a:lnTo>
                    <a:pt x="624" y="722"/>
                  </a:lnTo>
                  <a:lnTo>
                    <a:pt x="640" y="737"/>
                  </a:lnTo>
                  <a:lnTo>
                    <a:pt x="658" y="750"/>
                  </a:lnTo>
                  <a:lnTo>
                    <a:pt x="681" y="757"/>
                  </a:lnTo>
                  <a:lnTo>
                    <a:pt x="704" y="761"/>
                  </a:lnTo>
                  <a:lnTo>
                    <a:pt x="727" y="757"/>
                  </a:lnTo>
                  <a:lnTo>
                    <a:pt x="749" y="750"/>
                  </a:lnTo>
                  <a:lnTo>
                    <a:pt x="768" y="737"/>
                  </a:lnTo>
                  <a:lnTo>
                    <a:pt x="784" y="722"/>
                  </a:lnTo>
                  <a:lnTo>
                    <a:pt x="796" y="703"/>
                  </a:lnTo>
                  <a:lnTo>
                    <a:pt x="803" y="681"/>
                  </a:lnTo>
                  <a:lnTo>
                    <a:pt x="806" y="658"/>
                  </a:lnTo>
                  <a:lnTo>
                    <a:pt x="803" y="634"/>
                  </a:lnTo>
                  <a:lnTo>
                    <a:pt x="796" y="613"/>
                  </a:lnTo>
                  <a:lnTo>
                    <a:pt x="783" y="594"/>
                  </a:lnTo>
                  <a:lnTo>
                    <a:pt x="767" y="578"/>
                  </a:lnTo>
                  <a:lnTo>
                    <a:pt x="748" y="565"/>
                  </a:lnTo>
                  <a:lnTo>
                    <a:pt x="727" y="558"/>
                  </a:lnTo>
                  <a:lnTo>
                    <a:pt x="704" y="556"/>
                  </a:lnTo>
                  <a:close/>
                  <a:moveTo>
                    <a:pt x="71" y="0"/>
                  </a:moveTo>
                  <a:lnTo>
                    <a:pt x="90" y="2"/>
                  </a:lnTo>
                  <a:lnTo>
                    <a:pt x="107" y="10"/>
                  </a:lnTo>
                  <a:lnTo>
                    <a:pt x="121" y="20"/>
                  </a:lnTo>
                  <a:lnTo>
                    <a:pt x="131" y="35"/>
                  </a:lnTo>
                  <a:lnTo>
                    <a:pt x="139" y="52"/>
                  </a:lnTo>
                  <a:lnTo>
                    <a:pt x="141" y="71"/>
                  </a:lnTo>
                  <a:lnTo>
                    <a:pt x="141" y="464"/>
                  </a:lnTo>
                  <a:lnTo>
                    <a:pt x="145" y="493"/>
                  </a:lnTo>
                  <a:lnTo>
                    <a:pt x="153" y="518"/>
                  </a:lnTo>
                  <a:lnTo>
                    <a:pt x="168" y="541"/>
                  </a:lnTo>
                  <a:lnTo>
                    <a:pt x="187" y="560"/>
                  </a:lnTo>
                  <a:lnTo>
                    <a:pt x="210" y="575"/>
                  </a:lnTo>
                  <a:lnTo>
                    <a:pt x="236" y="584"/>
                  </a:lnTo>
                  <a:lnTo>
                    <a:pt x="264" y="588"/>
                  </a:lnTo>
                  <a:lnTo>
                    <a:pt x="472" y="588"/>
                  </a:lnTo>
                  <a:lnTo>
                    <a:pt x="486" y="552"/>
                  </a:lnTo>
                  <a:lnTo>
                    <a:pt x="506" y="518"/>
                  </a:lnTo>
                  <a:lnTo>
                    <a:pt x="530" y="489"/>
                  </a:lnTo>
                  <a:lnTo>
                    <a:pt x="558" y="463"/>
                  </a:lnTo>
                  <a:lnTo>
                    <a:pt x="590" y="443"/>
                  </a:lnTo>
                  <a:lnTo>
                    <a:pt x="626" y="427"/>
                  </a:lnTo>
                  <a:lnTo>
                    <a:pt x="664" y="418"/>
                  </a:lnTo>
                  <a:lnTo>
                    <a:pt x="704" y="415"/>
                  </a:lnTo>
                  <a:lnTo>
                    <a:pt x="743" y="418"/>
                  </a:lnTo>
                  <a:lnTo>
                    <a:pt x="781" y="427"/>
                  </a:lnTo>
                  <a:lnTo>
                    <a:pt x="816" y="442"/>
                  </a:lnTo>
                  <a:lnTo>
                    <a:pt x="847" y="462"/>
                  </a:lnTo>
                  <a:lnTo>
                    <a:pt x="876" y="486"/>
                  </a:lnTo>
                  <a:lnTo>
                    <a:pt x="900" y="514"/>
                  </a:lnTo>
                  <a:lnTo>
                    <a:pt x="919" y="547"/>
                  </a:lnTo>
                  <a:lnTo>
                    <a:pt x="934" y="581"/>
                  </a:lnTo>
                  <a:lnTo>
                    <a:pt x="943" y="618"/>
                  </a:lnTo>
                  <a:lnTo>
                    <a:pt x="946" y="658"/>
                  </a:lnTo>
                  <a:lnTo>
                    <a:pt x="943" y="697"/>
                  </a:lnTo>
                  <a:lnTo>
                    <a:pt x="934" y="734"/>
                  </a:lnTo>
                  <a:lnTo>
                    <a:pt x="919" y="769"/>
                  </a:lnTo>
                  <a:lnTo>
                    <a:pt x="900" y="802"/>
                  </a:lnTo>
                  <a:lnTo>
                    <a:pt x="876" y="829"/>
                  </a:lnTo>
                  <a:lnTo>
                    <a:pt x="847" y="853"/>
                  </a:lnTo>
                  <a:lnTo>
                    <a:pt x="815" y="873"/>
                  </a:lnTo>
                  <a:lnTo>
                    <a:pt x="780" y="888"/>
                  </a:lnTo>
                  <a:lnTo>
                    <a:pt x="743" y="898"/>
                  </a:lnTo>
                  <a:lnTo>
                    <a:pt x="704" y="901"/>
                  </a:lnTo>
                  <a:lnTo>
                    <a:pt x="668" y="898"/>
                  </a:lnTo>
                  <a:lnTo>
                    <a:pt x="634" y="890"/>
                  </a:lnTo>
                  <a:lnTo>
                    <a:pt x="602" y="878"/>
                  </a:lnTo>
                  <a:lnTo>
                    <a:pt x="572" y="862"/>
                  </a:lnTo>
                  <a:lnTo>
                    <a:pt x="545" y="841"/>
                  </a:lnTo>
                  <a:lnTo>
                    <a:pt x="521" y="818"/>
                  </a:lnTo>
                  <a:lnTo>
                    <a:pt x="500" y="790"/>
                  </a:lnTo>
                  <a:lnTo>
                    <a:pt x="483" y="761"/>
                  </a:lnTo>
                  <a:lnTo>
                    <a:pt x="472" y="728"/>
                  </a:lnTo>
                  <a:lnTo>
                    <a:pt x="264" y="728"/>
                  </a:lnTo>
                  <a:lnTo>
                    <a:pt x="225" y="725"/>
                  </a:lnTo>
                  <a:lnTo>
                    <a:pt x="188" y="717"/>
                  </a:lnTo>
                  <a:lnTo>
                    <a:pt x="153" y="704"/>
                  </a:lnTo>
                  <a:lnTo>
                    <a:pt x="121" y="686"/>
                  </a:lnTo>
                  <a:lnTo>
                    <a:pt x="91" y="664"/>
                  </a:lnTo>
                  <a:lnTo>
                    <a:pt x="65" y="637"/>
                  </a:lnTo>
                  <a:lnTo>
                    <a:pt x="43" y="608"/>
                  </a:lnTo>
                  <a:lnTo>
                    <a:pt x="25" y="575"/>
                  </a:lnTo>
                  <a:lnTo>
                    <a:pt x="12" y="540"/>
                  </a:lnTo>
                  <a:lnTo>
                    <a:pt x="4" y="503"/>
                  </a:lnTo>
                  <a:lnTo>
                    <a:pt x="0" y="464"/>
                  </a:lnTo>
                  <a:lnTo>
                    <a:pt x="0" y="71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2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Inhaltsplatzhalter 4"/>
          <p:cNvSpPr txBox="1"/>
          <p:nvPr/>
        </p:nvSpPr>
        <p:spPr>
          <a:xfrm>
            <a:off x="4921656" y="3095815"/>
            <a:ext cx="57369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latin typeface="+mj-lt"/>
              </a:rPr>
              <a:t>40%</a:t>
            </a:r>
            <a:endParaRPr lang="en-US" sz="1600" dirty="0" smtClean="0">
              <a:latin typeface="+mn-lt"/>
            </a:endParaRPr>
          </a:p>
        </p:txBody>
      </p:sp>
      <p:sp>
        <p:nvSpPr>
          <p:cNvPr id="45" name="Inhaltsplatzhalter 4"/>
          <p:cNvSpPr txBox="1"/>
          <p:nvPr/>
        </p:nvSpPr>
        <p:spPr>
          <a:xfrm>
            <a:off x="4921656" y="4773523"/>
            <a:ext cx="57369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latin typeface="+mj-lt"/>
              </a:rPr>
              <a:t>90%</a:t>
            </a:r>
            <a:endParaRPr lang="en-US" sz="1600" dirty="0" smtClean="0">
              <a:latin typeface="+mn-lt"/>
            </a:endParaRPr>
          </a:p>
        </p:txBody>
      </p:sp>
      <p:sp>
        <p:nvSpPr>
          <p:cNvPr id="46" name="Inhaltsplatzhalter 4"/>
          <p:cNvSpPr txBox="1"/>
          <p:nvPr/>
        </p:nvSpPr>
        <p:spPr>
          <a:xfrm>
            <a:off x="6712379" y="3095815"/>
            <a:ext cx="57369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latin typeface="+mj-lt"/>
              </a:rPr>
              <a:t>50%</a:t>
            </a:r>
            <a:endParaRPr lang="en-US" sz="1600" dirty="0" smtClean="0">
              <a:latin typeface="+mn-lt"/>
            </a:endParaRPr>
          </a:p>
        </p:txBody>
      </p:sp>
      <p:sp>
        <p:nvSpPr>
          <p:cNvPr id="47" name="Inhaltsplatzhalter 4"/>
          <p:cNvSpPr txBox="1"/>
          <p:nvPr/>
        </p:nvSpPr>
        <p:spPr>
          <a:xfrm>
            <a:off x="6712379" y="4773523"/>
            <a:ext cx="573692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000" b="1" dirty="0" smtClean="0">
                <a:latin typeface="+mj-lt"/>
              </a:rPr>
              <a:t>70%</a:t>
            </a:r>
            <a:endParaRPr lang="en-US" sz="1600" dirty="0" smtClean="0"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500"/>
                            </p:stCondLst>
                            <p:childTnLst>
                              <p:par>
                                <p:cTn id="1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7" grpId="0"/>
      <p:bldP spid="44" grpId="0"/>
      <p:bldP spid="45" grpId="0"/>
      <p:bldP spid="46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5881498" y="4114786"/>
            <a:ext cx="2175150" cy="1959442"/>
          </a:xfrm>
          <a:custGeom>
            <a:avLst/>
            <a:gdLst>
              <a:gd name="T0" fmla="*/ 910 w 1104"/>
              <a:gd name="T1" fmla="*/ 0 h 994"/>
              <a:gd name="T2" fmla="*/ 922 w 1104"/>
              <a:gd name="T3" fmla="*/ 38 h 994"/>
              <a:gd name="T4" fmla="*/ 856 w 1104"/>
              <a:gd name="T5" fmla="*/ 104 h 994"/>
              <a:gd name="T6" fmla="*/ 790 w 1104"/>
              <a:gd name="T7" fmla="*/ 38 h 994"/>
              <a:gd name="T8" fmla="*/ 803 w 1104"/>
              <a:gd name="T9" fmla="*/ 0 h 994"/>
              <a:gd name="T10" fmla="*/ 624 w 1104"/>
              <a:gd name="T11" fmla="*/ 0 h 994"/>
              <a:gd name="T12" fmla="*/ 108 w 1104"/>
              <a:gd name="T13" fmla="*/ 514 h 994"/>
              <a:gd name="T14" fmla="*/ 103 w 1104"/>
              <a:gd name="T15" fmla="*/ 513 h 994"/>
              <a:gd name="T16" fmla="*/ 103 w 1104"/>
              <a:gd name="T17" fmla="*/ 731 h 994"/>
              <a:gd name="T18" fmla="*/ 66 w 1104"/>
              <a:gd name="T19" fmla="*/ 720 h 994"/>
              <a:gd name="T20" fmla="*/ 0 w 1104"/>
              <a:gd name="T21" fmla="*/ 786 h 994"/>
              <a:gd name="T22" fmla="*/ 66 w 1104"/>
              <a:gd name="T23" fmla="*/ 852 h 994"/>
              <a:gd name="T24" fmla="*/ 103 w 1104"/>
              <a:gd name="T25" fmla="*/ 841 h 994"/>
              <a:gd name="T26" fmla="*/ 103 w 1104"/>
              <a:gd name="T27" fmla="*/ 994 h 994"/>
              <a:gd name="T28" fmla="*/ 108 w 1104"/>
              <a:gd name="T29" fmla="*/ 994 h 994"/>
              <a:gd name="T30" fmla="*/ 1104 w 1104"/>
              <a:gd name="T31" fmla="*/ 0 h 994"/>
              <a:gd name="T32" fmla="*/ 910 w 1104"/>
              <a:gd name="T33" fmla="*/ 0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4" h="994">
                <a:moveTo>
                  <a:pt x="910" y="0"/>
                </a:moveTo>
                <a:cubicBezTo>
                  <a:pt x="918" y="11"/>
                  <a:pt x="922" y="24"/>
                  <a:pt x="922" y="38"/>
                </a:cubicBezTo>
                <a:cubicBezTo>
                  <a:pt x="922" y="75"/>
                  <a:pt x="893" y="104"/>
                  <a:pt x="856" y="104"/>
                </a:cubicBezTo>
                <a:cubicBezTo>
                  <a:pt x="820" y="104"/>
                  <a:pt x="790" y="75"/>
                  <a:pt x="790" y="38"/>
                </a:cubicBezTo>
                <a:cubicBezTo>
                  <a:pt x="790" y="24"/>
                  <a:pt x="795" y="11"/>
                  <a:pt x="803" y="0"/>
                </a:cubicBezTo>
                <a:cubicBezTo>
                  <a:pt x="624" y="0"/>
                  <a:pt x="624" y="0"/>
                  <a:pt x="624" y="0"/>
                </a:cubicBezTo>
                <a:cubicBezTo>
                  <a:pt x="623" y="284"/>
                  <a:pt x="392" y="514"/>
                  <a:pt x="108" y="514"/>
                </a:cubicBezTo>
                <a:cubicBezTo>
                  <a:pt x="106" y="514"/>
                  <a:pt x="104" y="513"/>
                  <a:pt x="103" y="513"/>
                </a:cubicBezTo>
                <a:cubicBezTo>
                  <a:pt x="103" y="731"/>
                  <a:pt x="103" y="731"/>
                  <a:pt x="103" y="731"/>
                </a:cubicBezTo>
                <a:cubicBezTo>
                  <a:pt x="92" y="724"/>
                  <a:pt x="79" y="720"/>
                  <a:pt x="66" y="720"/>
                </a:cubicBezTo>
                <a:cubicBezTo>
                  <a:pt x="29" y="720"/>
                  <a:pt x="0" y="750"/>
                  <a:pt x="0" y="786"/>
                </a:cubicBezTo>
                <a:cubicBezTo>
                  <a:pt x="0" y="823"/>
                  <a:pt x="29" y="852"/>
                  <a:pt x="66" y="852"/>
                </a:cubicBezTo>
                <a:cubicBezTo>
                  <a:pt x="79" y="852"/>
                  <a:pt x="92" y="848"/>
                  <a:pt x="103" y="841"/>
                </a:cubicBezTo>
                <a:cubicBezTo>
                  <a:pt x="103" y="994"/>
                  <a:pt x="103" y="994"/>
                  <a:pt x="103" y="994"/>
                </a:cubicBezTo>
                <a:cubicBezTo>
                  <a:pt x="104" y="994"/>
                  <a:pt x="106" y="994"/>
                  <a:pt x="108" y="994"/>
                </a:cubicBezTo>
                <a:cubicBezTo>
                  <a:pt x="657" y="994"/>
                  <a:pt x="1103" y="549"/>
                  <a:pt x="1104" y="0"/>
                </a:cubicBezTo>
                <a:lnTo>
                  <a:pt x="91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131737" y="3908719"/>
            <a:ext cx="1952212" cy="2165510"/>
          </a:xfrm>
          <a:custGeom>
            <a:avLst/>
            <a:gdLst>
              <a:gd name="T0" fmla="*/ 954 w 991"/>
              <a:gd name="T1" fmla="*/ 825 h 1099"/>
              <a:gd name="T2" fmla="*/ 991 w 991"/>
              <a:gd name="T3" fmla="*/ 836 h 1099"/>
              <a:gd name="T4" fmla="*/ 991 w 991"/>
              <a:gd name="T5" fmla="*/ 618 h 1099"/>
              <a:gd name="T6" fmla="*/ 480 w 991"/>
              <a:gd name="T7" fmla="*/ 105 h 1099"/>
              <a:gd name="T8" fmla="*/ 294 w 991"/>
              <a:gd name="T9" fmla="*/ 105 h 1099"/>
              <a:gd name="T10" fmla="*/ 306 w 991"/>
              <a:gd name="T11" fmla="*/ 66 h 1099"/>
              <a:gd name="T12" fmla="*/ 240 w 991"/>
              <a:gd name="T13" fmla="*/ 0 h 1099"/>
              <a:gd name="T14" fmla="*/ 174 w 991"/>
              <a:gd name="T15" fmla="*/ 66 h 1099"/>
              <a:gd name="T16" fmla="*/ 187 w 991"/>
              <a:gd name="T17" fmla="*/ 105 h 1099"/>
              <a:gd name="T18" fmla="*/ 0 w 991"/>
              <a:gd name="T19" fmla="*/ 105 h 1099"/>
              <a:gd name="T20" fmla="*/ 991 w 991"/>
              <a:gd name="T21" fmla="*/ 1099 h 1099"/>
              <a:gd name="T22" fmla="*/ 991 w 991"/>
              <a:gd name="T23" fmla="*/ 946 h 1099"/>
              <a:gd name="T24" fmla="*/ 954 w 991"/>
              <a:gd name="T25" fmla="*/ 957 h 1099"/>
              <a:gd name="T26" fmla="*/ 888 w 991"/>
              <a:gd name="T27" fmla="*/ 891 h 1099"/>
              <a:gd name="T28" fmla="*/ 954 w 991"/>
              <a:gd name="T29" fmla="*/ 825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1" h="1099">
                <a:moveTo>
                  <a:pt x="954" y="825"/>
                </a:moveTo>
                <a:cubicBezTo>
                  <a:pt x="967" y="825"/>
                  <a:pt x="980" y="829"/>
                  <a:pt x="991" y="836"/>
                </a:cubicBezTo>
                <a:cubicBezTo>
                  <a:pt x="991" y="618"/>
                  <a:pt x="991" y="618"/>
                  <a:pt x="991" y="618"/>
                </a:cubicBezTo>
                <a:cubicBezTo>
                  <a:pt x="709" y="616"/>
                  <a:pt x="482" y="387"/>
                  <a:pt x="480" y="105"/>
                </a:cubicBezTo>
                <a:cubicBezTo>
                  <a:pt x="294" y="105"/>
                  <a:pt x="294" y="105"/>
                  <a:pt x="294" y="105"/>
                </a:cubicBezTo>
                <a:cubicBezTo>
                  <a:pt x="302" y="94"/>
                  <a:pt x="306" y="81"/>
                  <a:pt x="306" y="66"/>
                </a:cubicBezTo>
                <a:cubicBezTo>
                  <a:pt x="306" y="30"/>
                  <a:pt x="277" y="0"/>
                  <a:pt x="240" y="0"/>
                </a:cubicBezTo>
                <a:cubicBezTo>
                  <a:pt x="204" y="0"/>
                  <a:pt x="174" y="30"/>
                  <a:pt x="174" y="66"/>
                </a:cubicBezTo>
                <a:cubicBezTo>
                  <a:pt x="174" y="81"/>
                  <a:pt x="179" y="94"/>
                  <a:pt x="187" y="105"/>
                </a:cubicBezTo>
                <a:cubicBezTo>
                  <a:pt x="0" y="105"/>
                  <a:pt x="0" y="105"/>
                  <a:pt x="0" y="105"/>
                </a:cubicBezTo>
                <a:cubicBezTo>
                  <a:pt x="2" y="652"/>
                  <a:pt x="444" y="1096"/>
                  <a:pt x="991" y="1099"/>
                </a:cubicBezTo>
                <a:cubicBezTo>
                  <a:pt x="991" y="946"/>
                  <a:pt x="991" y="946"/>
                  <a:pt x="991" y="946"/>
                </a:cubicBezTo>
                <a:cubicBezTo>
                  <a:pt x="980" y="953"/>
                  <a:pt x="967" y="957"/>
                  <a:pt x="954" y="957"/>
                </a:cubicBezTo>
                <a:cubicBezTo>
                  <a:pt x="917" y="957"/>
                  <a:pt x="888" y="928"/>
                  <a:pt x="888" y="891"/>
                </a:cubicBezTo>
                <a:cubicBezTo>
                  <a:pt x="888" y="855"/>
                  <a:pt x="917" y="825"/>
                  <a:pt x="954" y="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131737" y="2148113"/>
            <a:ext cx="2161894" cy="1966673"/>
          </a:xfrm>
          <a:custGeom>
            <a:avLst/>
            <a:gdLst>
              <a:gd name="T0" fmla="*/ 480 w 1097"/>
              <a:gd name="T1" fmla="*/ 998 h 998"/>
              <a:gd name="T2" fmla="*/ 480 w 1097"/>
              <a:gd name="T3" fmla="*/ 996 h 998"/>
              <a:gd name="T4" fmla="*/ 991 w 1097"/>
              <a:gd name="T5" fmla="*/ 480 h 998"/>
              <a:gd name="T6" fmla="*/ 991 w 1097"/>
              <a:gd name="T7" fmla="*/ 332 h 998"/>
              <a:gd name="T8" fmla="*/ 1031 w 1097"/>
              <a:gd name="T9" fmla="*/ 346 h 998"/>
              <a:gd name="T10" fmla="*/ 1097 w 1097"/>
              <a:gd name="T11" fmla="*/ 280 h 998"/>
              <a:gd name="T12" fmla="*/ 1031 w 1097"/>
              <a:gd name="T13" fmla="*/ 214 h 998"/>
              <a:gd name="T14" fmla="*/ 991 w 1097"/>
              <a:gd name="T15" fmla="*/ 228 h 998"/>
              <a:gd name="T16" fmla="*/ 991 w 1097"/>
              <a:gd name="T17" fmla="*/ 0 h 998"/>
              <a:gd name="T18" fmla="*/ 0 w 1097"/>
              <a:gd name="T19" fmla="*/ 996 h 998"/>
              <a:gd name="T20" fmla="*/ 0 w 1097"/>
              <a:gd name="T21" fmla="*/ 998 h 998"/>
              <a:gd name="T22" fmla="*/ 187 w 1097"/>
              <a:gd name="T23" fmla="*/ 998 h 998"/>
              <a:gd name="T24" fmla="*/ 174 w 1097"/>
              <a:gd name="T25" fmla="*/ 959 h 998"/>
              <a:gd name="T26" fmla="*/ 240 w 1097"/>
              <a:gd name="T27" fmla="*/ 893 h 998"/>
              <a:gd name="T28" fmla="*/ 306 w 1097"/>
              <a:gd name="T29" fmla="*/ 959 h 998"/>
              <a:gd name="T30" fmla="*/ 294 w 1097"/>
              <a:gd name="T31" fmla="*/ 998 h 998"/>
              <a:gd name="T32" fmla="*/ 480 w 1097"/>
              <a:gd name="T33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97" h="998">
                <a:moveTo>
                  <a:pt x="480" y="998"/>
                </a:moveTo>
                <a:cubicBezTo>
                  <a:pt x="480" y="997"/>
                  <a:pt x="480" y="997"/>
                  <a:pt x="480" y="996"/>
                </a:cubicBezTo>
                <a:cubicBezTo>
                  <a:pt x="480" y="713"/>
                  <a:pt x="708" y="483"/>
                  <a:pt x="991" y="480"/>
                </a:cubicBezTo>
                <a:cubicBezTo>
                  <a:pt x="991" y="332"/>
                  <a:pt x="991" y="332"/>
                  <a:pt x="991" y="332"/>
                </a:cubicBezTo>
                <a:cubicBezTo>
                  <a:pt x="1002" y="341"/>
                  <a:pt x="1016" y="346"/>
                  <a:pt x="1031" y="346"/>
                </a:cubicBezTo>
                <a:cubicBezTo>
                  <a:pt x="1067" y="346"/>
                  <a:pt x="1097" y="316"/>
                  <a:pt x="1097" y="280"/>
                </a:cubicBezTo>
                <a:cubicBezTo>
                  <a:pt x="1097" y="244"/>
                  <a:pt x="1067" y="214"/>
                  <a:pt x="1031" y="214"/>
                </a:cubicBezTo>
                <a:cubicBezTo>
                  <a:pt x="1016" y="214"/>
                  <a:pt x="1002" y="219"/>
                  <a:pt x="991" y="228"/>
                </a:cubicBezTo>
                <a:cubicBezTo>
                  <a:pt x="991" y="0"/>
                  <a:pt x="991" y="0"/>
                  <a:pt x="991" y="0"/>
                </a:cubicBezTo>
                <a:cubicBezTo>
                  <a:pt x="443" y="3"/>
                  <a:pt x="0" y="448"/>
                  <a:pt x="0" y="996"/>
                </a:cubicBezTo>
                <a:cubicBezTo>
                  <a:pt x="0" y="997"/>
                  <a:pt x="0" y="997"/>
                  <a:pt x="0" y="998"/>
                </a:cubicBezTo>
                <a:cubicBezTo>
                  <a:pt x="187" y="998"/>
                  <a:pt x="187" y="998"/>
                  <a:pt x="187" y="998"/>
                </a:cubicBezTo>
                <a:cubicBezTo>
                  <a:pt x="179" y="987"/>
                  <a:pt x="174" y="974"/>
                  <a:pt x="174" y="959"/>
                </a:cubicBezTo>
                <a:cubicBezTo>
                  <a:pt x="174" y="923"/>
                  <a:pt x="204" y="893"/>
                  <a:pt x="240" y="893"/>
                </a:cubicBezTo>
                <a:cubicBezTo>
                  <a:pt x="277" y="893"/>
                  <a:pt x="306" y="923"/>
                  <a:pt x="306" y="959"/>
                </a:cubicBezTo>
                <a:cubicBezTo>
                  <a:pt x="306" y="974"/>
                  <a:pt x="302" y="987"/>
                  <a:pt x="294" y="998"/>
                </a:cubicBezTo>
                <a:lnTo>
                  <a:pt x="480" y="9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083949" y="2148113"/>
            <a:ext cx="1972699" cy="2171535"/>
          </a:xfrm>
          <a:custGeom>
            <a:avLst/>
            <a:gdLst>
              <a:gd name="T0" fmla="*/ 1001 w 1001"/>
              <a:gd name="T1" fmla="*/ 996 h 1102"/>
              <a:gd name="T2" fmla="*/ 5 w 1001"/>
              <a:gd name="T3" fmla="*/ 0 h 1102"/>
              <a:gd name="T4" fmla="*/ 0 w 1001"/>
              <a:gd name="T5" fmla="*/ 0 h 1102"/>
              <a:gd name="T6" fmla="*/ 0 w 1001"/>
              <a:gd name="T7" fmla="*/ 228 h 1102"/>
              <a:gd name="T8" fmla="*/ 40 w 1001"/>
              <a:gd name="T9" fmla="*/ 214 h 1102"/>
              <a:gd name="T10" fmla="*/ 106 w 1001"/>
              <a:gd name="T11" fmla="*/ 280 h 1102"/>
              <a:gd name="T12" fmla="*/ 40 w 1001"/>
              <a:gd name="T13" fmla="*/ 346 h 1102"/>
              <a:gd name="T14" fmla="*/ 0 w 1001"/>
              <a:gd name="T15" fmla="*/ 332 h 1102"/>
              <a:gd name="T16" fmla="*/ 0 w 1001"/>
              <a:gd name="T17" fmla="*/ 480 h 1102"/>
              <a:gd name="T18" fmla="*/ 5 w 1001"/>
              <a:gd name="T19" fmla="*/ 480 h 1102"/>
              <a:gd name="T20" fmla="*/ 521 w 1001"/>
              <a:gd name="T21" fmla="*/ 996 h 1102"/>
              <a:gd name="T22" fmla="*/ 521 w 1001"/>
              <a:gd name="T23" fmla="*/ 998 h 1102"/>
              <a:gd name="T24" fmla="*/ 700 w 1001"/>
              <a:gd name="T25" fmla="*/ 998 h 1102"/>
              <a:gd name="T26" fmla="*/ 687 w 1001"/>
              <a:gd name="T27" fmla="*/ 1036 h 1102"/>
              <a:gd name="T28" fmla="*/ 753 w 1001"/>
              <a:gd name="T29" fmla="*/ 1102 h 1102"/>
              <a:gd name="T30" fmla="*/ 819 w 1001"/>
              <a:gd name="T31" fmla="*/ 1036 h 1102"/>
              <a:gd name="T32" fmla="*/ 807 w 1001"/>
              <a:gd name="T33" fmla="*/ 998 h 1102"/>
              <a:gd name="T34" fmla="*/ 1001 w 1001"/>
              <a:gd name="T35" fmla="*/ 998 h 1102"/>
              <a:gd name="T36" fmla="*/ 1001 w 1001"/>
              <a:gd name="T37" fmla="*/ 996 h 1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01" h="1102">
                <a:moveTo>
                  <a:pt x="1001" y="996"/>
                </a:moveTo>
                <a:cubicBezTo>
                  <a:pt x="1001" y="446"/>
                  <a:pt x="555" y="0"/>
                  <a:pt x="5" y="0"/>
                </a:cubicBezTo>
                <a:cubicBezTo>
                  <a:pt x="3" y="0"/>
                  <a:pt x="1" y="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11" y="219"/>
                  <a:pt x="25" y="214"/>
                  <a:pt x="40" y="214"/>
                </a:cubicBezTo>
                <a:cubicBezTo>
                  <a:pt x="76" y="214"/>
                  <a:pt x="106" y="244"/>
                  <a:pt x="106" y="280"/>
                </a:cubicBezTo>
                <a:cubicBezTo>
                  <a:pt x="106" y="316"/>
                  <a:pt x="76" y="346"/>
                  <a:pt x="40" y="346"/>
                </a:cubicBezTo>
                <a:cubicBezTo>
                  <a:pt x="25" y="346"/>
                  <a:pt x="11" y="341"/>
                  <a:pt x="0" y="332"/>
                </a:cubicBezTo>
                <a:cubicBezTo>
                  <a:pt x="0" y="480"/>
                  <a:pt x="0" y="480"/>
                  <a:pt x="0" y="480"/>
                </a:cubicBezTo>
                <a:cubicBezTo>
                  <a:pt x="1" y="480"/>
                  <a:pt x="3" y="480"/>
                  <a:pt x="5" y="480"/>
                </a:cubicBezTo>
                <a:cubicBezTo>
                  <a:pt x="290" y="480"/>
                  <a:pt x="521" y="711"/>
                  <a:pt x="521" y="996"/>
                </a:cubicBezTo>
                <a:cubicBezTo>
                  <a:pt x="521" y="997"/>
                  <a:pt x="521" y="997"/>
                  <a:pt x="521" y="998"/>
                </a:cubicBezTo>
                <a:cubicBezTo>
                  <a:pt x="700" y="998"/>
                  <a:pt x="700" y="998"/>
                  <a:pt x="700" y="998"/>
                </a:cubicBezTo>
                <a:cubicBezTo>
                  <a:pt x="692" y="1009"/>
                  <a:pt x="687" y="1022"/>
                  <a:pt x="687" y="1036"/>
                </a:cubicBezTo>
                <a:cubicBezTo>
                  <a:pt x="687" y="1073"/>
                  <a:pt x="717" y="1102"/>
                  <a:pt x="753" y="1102"/>
                </a:cubicBezTo>
                <a:cubicBezTo>
                  <a:pt x="790" y="1102"/>
                  <a:pt x="819" y="1073"/>
                  <a:pt x="819" y="1036"/>
                </a:cubicBezTo>
                <a:cubicBezTo>
                  <a:pt x="819" y="1022"/>
                  <a:pt x="815" y="1009"/>
                  <a:pt x="807" y="998"/>
                </a:cubicBezTo>
                <a:cubicBezTo>
                  <a:pt x="1001" y="998"/>
                  <a:pt x="1001" y="998"/>
                  <a:pt x="1001" y="998"/>
                </a:cubicBezTo>
                <a:cubicBezTo>
                  <a:pt x="1001" y="997"/>
                  <a:pt x="1001" y="997"/>
                  <a:pt x="1001" y="99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7329991" y="5203920"/>
            <a:ext cx="782090" cy="7820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7329991" y="2239511"/>
            <a:ext cx="782090" cy="7820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079919" y="5203920"/>
            <a:ext cx="782090" cy="7820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4079919" y="2239511"/>
            <a:ext cx="782090" cy="7820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01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4" name="Inhaltsplatzhalter 4"/>
          <p:cNvSpPr txBox="1"/>
          <p:nvPr/>
        </p:nvSpPr>
        <p:spPr>
          <a:xfrm>
            <a:off x="699450" y="2076558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8598766" y="2076558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8598766" y="5040967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699450" y="5040967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758425" y="4824291"/>
            <a:ext cx="546327" cy="544915"/>
            <a:chOff x="674688" y="3432176"/>
            <a:chExt cx="614363" cy="612775"/>
          </a:xfrm>
          <a:solidFill>
            <a:schemeClr val="bg1"/>
          </a:solidFill>
        </p:grpSpPr>
        <p:sp>
          <p:nvSpPr>
            <p:cNvPr id="19" name="Freeform 18"/>
            <p:cNvSpPr/>
            <p:nvPr/>
          </p:nvSpPr>
          <p:spPr bwMode="auto">
            <a:xfrm>
              <a:off x="674688" y="3432176"/>
              <a:ext cx="361950" cy="287338"/>
            </a:xfrm>
            <a:custGeom>
              <a:avLst/>
              <a:gdLst>
                <a:gd name="T0" fmla="*/ 1151 w 2052"/>
                <a:gd name="T1" fmla="*/ 3 h 1632"/>
                <a:gd name="T2" fmla="*/ 1296 w 2052"/>
                <a:gd name="T3" fmla="*/ 22 h 1632"/>
                <a:gd name="T4" fmla="*/ 1436 w 2052"/>
                <a:gd name="T5" fmla="*/ 60 h 1632"/>
                <a:gd name="T6" fmla="*/ 1569 w 2052"/>
                <a:gd name="T7" fmla="*/ 116 h 1632"/>
                <a:gd name="T8" fmla="*/ 1694 w 2052"/>
                <a:gd name="T9" fmla="*/ 189 h 1632"/>
                <a:gd name="T10" fmla="*/ 1810 w 2052"/>
                <a:gd name="T11" fmla="*/ 280 h 1632"/>
                <a:gd name="T12" fmla="*/ 1914 w 2052"/>
                <a:gd name="T13" fmla="*/ 386 h 1632"/>
                <a:gd name="T14" fmla="*/ 2003 w 2052"/>
                <a:gd name="T15" fmla="*/ 509 h 1632"/>
                <a:gd name="T16" fmla="*/ 2050 w 2052"/>
                <a:gd name="T17" fmla="*/ 594 h 1632"/>
                <a:gd name="T18" fmla="*/ 2049 w 2052"/>
                <a:gd name="T19" fmla="*/ 632 h 1632"/>
                <a:gd name="T20" fmla="*/ 2029 w 2052"/>
                <a:gd name="T21" fmla="*/ 666 h 1632"/>
                <a:gd name="T22" fmla="*/ 1993 w 2052"/>
                <a:gd name="T23" fmla="*/ 686 h 1632"/>
                <a:gd name="T24" fmla="*/ 1954 w 2052"/>
                <a:gd name="T25" fmla="*/ 686 h 1632"/>
                <a:gd name="T26" fmla="*/ 1920 w 2052"/>
                <a:gd name="T27" fmla="*/ 665 h 1632"/>
                <a:gd name="T28" fmla="*/ 1872 w 2052"/>
                <a:gd name="T29" fmla="*/ 585 h 1632"/>
                <a:gd name="T30" fmla="*/ 1788 w 2052"/>
                <a:gd name="T31" fmla="*/ 467 h 1632"/>
                <a:gd name="T32" fmla="*/ 1689 w 2052"/>
                <a:gd name="T33" fmla="*/ 367 h 1632"/>
                <a:gd name="T34" fmla="*/ 1579 w 2052"/>
                <a:gd name="T35" fmla="*/ 285 h 1632"/>
                <a:gd name="T36" fmla="*/ 1458 w 2052"/>
                <a:gd name="T37" fmla="*/ 221 h 1632"/>
                <a:gd name="T38" fmla="*/ 1329 w 2052"/>
                <a:gd name="T39" fmla="*/ 175 h 1632"/>
                <a:gd name="T40" fmla="*/ 1196 w 2052"/>
                <a:gd name="T41" fmla="*/ 150 h 1632"/>
                <a:gd name="T42" fmla="*/ 1058 w 2052"/>
                <a:gd name="T43" fmla="*/ 143 h 1632"/>
                <a:gd name="T44" fmla="*/ 920 w 2052"/>
                <a:gd name="T45" fmla="*/ 158 h 1632"/>
                <a:gd name="T46" fmla="*/ 783 w 2052"/>
                <a:gd name="T47" fmla="*/ 195 h 1632"/>
                <a:gd name="T48" fmla="*/ 648 w 2052"/>
                <a:gd name="T49" fmla="*/ 253 h 1632"/>
                <a:gd name="T50" fmla="*/ 525 w 2052"/>
                <a:gd name="T51" fmla="*/ 332 h 1632"/>
                <a:gd name="T52" fmla="*/ 418 w 2052"/>
                <a:gd name="T53" fmla="*/ 425 h 1632"/>
                <a:gd name="T54" fmla="*/ 328 w 2052"/>
                <a:gd name="T55" fmla="*/ 532 h 1632"/>
                <a:gd name="T56" fmla="*/ 256 w 2052"/>
                <a:gd name="T57" fmla="*/ 649 h 1632"/>
                <a:gd name="T58" fmla="*/ 202 w 2052"/>
                <a:gd name="T59" fmla="*/ 776 h 1632"/>
                <a:gd name="T60" fmla="*/ 167 w 2052"/>
                <a:gd name="T61" fmla="*/ 909 h 1632"/>
                <a:gd name="T62" fmla="*/ 151 w 2052"/>
                <a:gd name="T63" fmla="*/ 1045 h 1632"/>
                <a:gd name="T64" fmla="*/ 155 w 2052"/>
                <a:gd name="T65" fmla="*/ 1183 h 1632"/>
                <a:gd name="T66" fmla="*/ 181 w 2052"/>
                <a:gd name="T67" fmla="*/ 1320 h 1632"/>
                <a:gd name="T68" fmla="*/ 228 w 2052"/>
                <a:gd name="T69" fmla="*/ 1455 h 1632"/>
                <a:gd name="T70" fmla="*/ 268 w 2052"/>
                <a:gd name="T71" fmla="*/ 1540 h 1632"/>
                <a:gd name="T72" fmla="*/ 267 w 2052"/>
                <a:gd name="T73" fmla="*/ 1578 h 1632"/>
                <a:gd name="T74" fmla="*/ 247 w 2052"/>
                <a:gd name="T75" fmla="*/ 1610 h 1632"/>
                <a:gd name="T76" fmla="*/ 211 w 2052"/>
                <a:gd name="T77" fmla="*/ 1631 h 1632"/>
                <a:gd name="T78" fmla="*/ 175 w 2052"/>
                <a:gd name="T79" fmla="*/ 1628 h 1632"/>
                <a:gd name="T80" fmla="*/ 145 w 2052"/>
                <a:gd name="T81" fmla="*/ 1614 h 1632"/>
                <a:gd name="T82" fmla="*/ 127 w 2052"/>
                <a:gd name="T83" fmla="*/ 1594 h 1632"/>
                <a:gd name="T84" fmla="*/ 65 w 2052"/>
                <a:gd name="T85" fmla="*/ 1454 h 1632"/>
                <a:gd name="T86" fmla="*/ 23 w 2052"/>
                <a:gd name="T87" fmla="*/ 1310 h 1632"/>
                <a:gd name="T88" fmla="*/ 3 w 2052"/>
                <a:gd name="T89" fmla="*/ 1164 h 1632"/>
                <a:gd name="T90" fmla="*/ 2 w 2052"/>
                <a:gd name="T91" fmla="*/ 1018 h 1632"/>
                <a:gd name="T92" fmla="*/ 21 w 2052"/>
                <a:gd name="T93" fmla="*/ 874 h 1632"/>
                <a:gd name="T94" fmla="*/ 59 w 2052"/>
                <a:gd name="T95" fmla="*/ 734 h 1632"/>
                <a:gd name="T96" fmla="*/ 116 w 2052"/>
                <a:gd name="T97" fmla="*/ 600 h 1632"/>
                <a:gd name="T98" fmla="*/ 189 w 2052"/>
                <a:gd name="T99" fmla="*/ 475 h 1632"/>
                <a:gd name="T100" fmla="*/ 279 w 2052"/>
                <a:gd name="T101" fmla="*/ 358 h 1632"/>
                <a:gd name="T102" fmla="*/ 386 w 2052"/>
                <a:gd name="T103" fmla="*/ 256 h 1632"/>
                <a:gd name="T104" fmla="*/ 508 w 2052"/>
                <a:gd name="T105" fmla="*/ 166 h 1632"/>
                <a:gd name="T106" fmla="*/ 645 w 2052"/>
                <a:gd name="T107" fmla="*/ 94 h 1632"/>
                <a:gd name="T108" fmla="*/ 787 w 2052"/>
                <a:gd name="T109" fmla="*/ 42 h 1632"/>
                <a:gd name="T110" fmla="*/ 933 w 2052"/>
                <a:gd name="T111" fmla="*/ 11 h 1632"/>
                <a:gd name="T112" fmla="*/ 1079 w 2052"/>
                <a:gd name="T113" fmla="*/ 0 h 1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52" h="1632">
                  <a:moveTo>
                    <a:pt x="1079" y="0"/>
                  </a:moveTo>
                  <a:lnTo>
                    <a:pt x="1151" y="3"/>
                  </a:lnTo>
                  <a:lnTo>
                    <a:pt x="1224" y="10"/>
                  </a:lnTo>
                  <a:lnTo>
                    <a:pt x="1296" y="22"/>
                  </a:lnTo>
                  <a:lnTo>
                    <a:pt x="1367" y="39"/>
                  </a:lnTo>
                  <a:lnTo>
                    <a:pt x="1436" y="60"/>
                  </a:lnTo>
                  <a:lnTo>
                    <a:pt x="1503" y="85"/>
                  </a:lnTo>
                  <a:lnTo>
                    <a:pt x="1569" y="116"/>
                  </a:lnTo>
                  <a:lnTo>
                    <a:pt x="1633" y="150"/>
                  </a:lnTo>
                  <a:lnTo>
                    <a:pt x="1694" y="189"/>
                  </a:lnTo>
                  <a:lnTo>
                    <a:pt x="1754" y="232"/>
                  </a:lnTo>
                  <a:lnTo>
                    <a:pt x="1810" y="280"/>
                  </a:lnTo>
                  <a:lnTo>
                    <a:pt x="1863" y="331"/>
                  </a:lnTo>
                  <a:lnTo>
                    <a:pt x="1914" y="386"/>
                  </a:lnTo>
                  <a:lnTo>
                    <a:pt x="1960" y="445"/>
                  </a:lnTo>
                  <a:lnTo>
                    <a:pt x="2003" y="509"/>
                  </a:lnTo>
                  <a:lnTo>
                    <a:pt x="2041" y="575"/>
                  </a:lnTo>
                  <a:lnTo>
                    <a:pt x="2050" y="594"/>
                  </a:lnTo>
                  <a:lnTo>
                    <a:pt x="2052" y="613"/>
                  </a:lnTo>
                  <a:lnTo>
                    <a:pt x="2049" y="632"/>
                  </a:lnTo>
                  <a:lnTo>
                    <a:pt x="2040" y="650"/>
                  </a:lnTo>
                  <a:lnTo>
                    <a:pt x="2029" y="666"/>
                  </a:lnTo>
                  <a:lnTo>
                    <a:pt x="2012" y="679"/>
                  </a:lnTo>
                  <a:lnTo>
                    <a:pt x="1993" y="686"/>
                  </a:lnTo>
                  <a:lnTo>
                    <a:pt x="1974" y="690"/>
                  </a:lnTo>
                  <a:lnTo>
                    <a:pt x="1954" y="686"/>
                  </a:lnTo>
                  <a:lnTo>
                    <a:pt x="1936" y="678"/>
                  </a:lnTo>
                  <a:lnTo>
                    <a:pt x="1920" y="665"/>
                  </a:lnTo>
                  <a:lnTo>
                    <a:pt x="1908" y="649"/>
                  </a:lnTo>
                  <a:lnTo>
                    <a:pt x="1872" y="585"/>
                  </a:lnTo>
                  <a:lnTo>
                    <a:pt x="1831" y="523"/>
                  </a:lnTo>
                  <a:lnTo>
                    <a:pt x="1788" y="467"/>
                  </a:lnTo>
                  <a:lnTo>
                    <a:pt x="1740" y="415"/>
                  </a:lnTo>
                  <a:lnTo>
                    <a:pt x="1689" y="367"/>
                  </a:lnTo>
                  <a:lnTo>
                    <a:pt x="1635" y="323"/>
                  </a:lnTo>
                  <a:lnTo>
                    <a:pt x="1579" y="285"/>
                  </a:lnTo>
                  <a:lnTo>
                    <a:pt x="1519" y="250"/>
                  </a:lnTo>
                  <a:lnTo>
                    <a:pt x="1458" y="221"/>
                  </a:lnTo>
                  <a:lnTo>
                    <a:pt x="1394" y="195"/>
                  </a:lnTo>
                  <a:lnTo>
                    <a:pt x="1329" y="175"/>
                  </a:lnTo>
                  <a:lnTo>
                    <a:pt x="1263" y="160"/>
                  </a:lnTo>
                  <a:lnTo>
                    <a:pt x="1196" y="150"/>
                  </a:lnTo>
                  <a:lnTo>
                    <a:pt x="1127" y="144"/>
                  </a:lnTo>
                  <a:lnTo>
                    <a:pt x="1058" y="143"/>
                  </a:lnTo>
                  <a:lnTo>
                    <a:pt x="989" y="149"/>
                  </a:lnTo>
                  <a:lnTo>
                    <a:pt x="920" y="158"/>
                  </a:lnTo>
                  <a:lnTo>
                    <a:pt x="851" y="174"/>
                  </a:lnTo>
                  <a:lnTo>
                    <a:pt x="783" y="195"/>
                  </a:lnTo>
                  <a:lnTo>
                    <a:pt x="715" y="222"/>
                  </a:lnTo>
                  <a:lnTo>
                    <a:pt x="648" y="253"/>
                  </a:lnTo>
                  <a:lnTo>
                    <a:pt x="585" y="290"/>
                  </a:lnTo>
                  <a:lnTo>
                    <a:pt x="525" y="332"/>
                  </a:lnTo>
                  <a:lnTo>
                    <a:pt x="470" y="376"/>
                  </a:lnTo>
                  <a:lnTo>
                    <a:pt x="418" y="425"/>
                  </a:lnTo>
                  <a:lnTo>
                    <a:pt x="371" y="477"/>
                  </a:lnTo>
                  <a:lnTo>
                    <a:pt x="328" y="532"/>
                  </a:lnTo>
                  <a:lnTo>
                    <a:pt x="290" y="590"/>
                  </a:lnTo>
                  <a:lnTo>
                    <a:pt x="256" y="649"/>
                  </a:lnTo>
                  <a:lnTo>
                    <a:pt x="226" y="712"/>
                  </a:lnTo>
                  <a:lnTo>
                    <a:pt x="202" y="776"/>
                  </a:lnTo>
                  <a:lnTo>
                    <a:pt x="181" y="842"/>
                  </a:lnTo>
                  <a:lnTo>
                    <a:pt x="167" y="909"/>
                  </a:lnTo>
                  <a:lnTo>
                    <a:pt x="156" y="976"/>
                  </a:lnTo>
                  <a:lnTo>
                    <a:pt x="151" y="1045"/>
                  </a:lnTo>
                  <a:lnTo>
                    <a:pt x="151" y="1114"/>
                  </a:lnTo>
                  <a:lnTo>
                    <a:pt x="155" y="1183"/>
                  </a:lnTo>
                  <a:lnTo>
                    <a:pt x="165" y="1252"/>
                  </a:lnTo>
                  <a:lnTo>
                    <a:pt x="181" y="1320"/>
                  </a:lnTo>
                  <a:lnTo>
                    <a:pt x="202" y="1388"/>
                  </a:lnTo>
                  <a:lnTo>
                    <a:pt x="228" y="1455"/>
                  </a:lnTo>
                  <a:lnTo>
                    <a:pt x="261" y="1520"/>
                  </a:lnTo>
                  <a:lnTo>
                    <a:pt x="268" y="1540"/>
                  </a:lnTo>
                  <a:lnTo>
                    <a:pt x="271" y="1559"/>
                  </a:lnTo>
                  <a:lnTo>
                    <a:pt x="267" y="1578"/>
                  </a:lnTo>
                  <a:lnTo>
                    <a:pt x="260" y="1596"/>
                  </a:lnTo>
                  <a:lnTo>
                    <a:pt x="247" y="1610"/>
                  </a:lnTo>
                  <a:lnTo>
                    <a:pt x="230" y="1623"/>
                  </a:lnTo>
                  <a:lnTo>
                    <a:pt x="211" y="1631"/>
                  </a:lnTo>
                  <a:lnTo>
                    <a:pt x="192" y="1632"/>
                  </a:lnTo>
                  <a:lnTo>
                    <a:pt x="175" y="1628"/>
                  </a:lnTo>
                  <a:lnTo>
                    <a:pt x="159" y="1622"/>
                  </a:lnTo>
                  <a:lnTo>
                    <a:pt x="145" y="1614"/>
                  </a:lnTo>
                  <a:lnTo>
                    <a:pt x="135" y="1604"/>
                  </a:lnTo>
                  <a:lnTo>
                    <a:pt x="127" y="1594"/>
                  </a:lnTo>
                  <a:lnTo>
                    <a:pt x="93" y="1525"/>
                  </a:lnTo>
                  <a:lnTo>
                    <a:pt x="65" y="1454"/>
                  </a:lnTo>
                  <a:lnTo>
                    <a:pt x="41" y="1382"/>
                  </a:lnTo>
                  <a:lnTo>
                    <a:pt x="23" y="1310"/>
                  </a:lnTo>
                  <a:lnTo>
                    <a:pt x="11" y="1237"/>
                  </a:lnTo>
                  <a:lnTo>
                    <a:pt x="3" y="1164"/>
                  </a:lnTo>
                  <a:lnTo>
                    <a:pt x="0" y="1091"/>
                  </a:lnTo>
                  <a:lnTo>
                    <a:pt x="2" y="1018"/>
                  </a:lnTo>
                  <a:lnTo>
                    <a:pt x="9" y="945"/>
                  </a:lnTo>
                  <a:lnTo>
                    <a:pt x="21" y="874"/>
                  </a:lnTo>
                  <a:lnTo>
                    <a:pt x="38" y="803"/>
                  </a:lnTo>
                  <a:lnTo>
                    <a:pt x="59" y="734"/>
                  </a:lnTo>
                  <a:lnTo>
                    <a:pt x="85" y="666"/>
                  </a:lnTo>
                  <a:lnTo>
                    <a:pt x="116" y="600"/>
                  </a:lnTo>
                  <a:lnTo>
                    <a:pt x="150" y="536"/>
                  </a:lnTo>
                  <a:lnTo>
                    <a:pt x="189" y="475"/>
                  </a:lnTo>
                  <a:lnTo>
                    <a:pt x="232" y="415"/>
                  </a:lnTo>
                  <a:lnTo>
                    <a:pt x="279" y="358"/>
                  </a:lnTo>
                  <a:lnTo>
                    <a:pt x="331" y="305"/>
                  </a:lnTo>
                  <a:lnTo>
                    <a:pt x="386" y="256"/>
                  </a:lnTo>
                  <a:lnTo>
                    <a:pt x="446" y="209"/>
                  </a:lnTo>
                  <a:lnTo>
                    <a:pt x="508" y="166"/>
                  </a:lnTo>
                  <a:lnTo>
                    <a:pt x="575" y="127"/>
                  </a:lnTo>
                  <a:lnTo>
                    <a:pt x="645" y="94"/>
                  </a:lnTo>
                  <a:lnTo>
                    <a:pt x="715" y="65"/>
                  </a:lnTo>
                  <a:lnTo>
                    <a:pt x="787" y="42"/>
                  </a:lnTo>
                  <a:lnTo>
                    <a:pt x="859" y="24"/>
                  </a:lnTo>
                  <a:lnTo>
                    <a:pt x="933" y="11"/>
                  </a:lnTo>
                  <a:lnTo>
                    <a:pt x="1006" y="4"/>
                  </a:lnTo>
                  <a:lnTo>
                    <a:pt x="10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757238" y="3513138"/>
              <a:ext cx="207963" cy="168275"/>
            </a:xfrm>
            <a:custGeom>
              <a:avLst/>
              <a:gdLst>
                <a:gd name="T0" fmla="*/ 679 w 1174"/>
                <a:gd name="T1" fmla="*/ 4 h 954"/>
                <a:gd name="T2" fmla="*/ 801 w 1174"/>
                <a:gd name="T3" fmla="*/ 31 h 954"/>
                <a:gd name="T4" fmla="*/ 901 w 1174"/>
                <a:gd name="T5" fmla="*/ 70 h 954"/>
                <a:gd name="T6" fmla="*/ 992 w 1174"/>
                <a:gd name="T7" fmla="*/ 127 h 954"/>
                <a:gd name="T8" fmla="*/ 1071 w 1174"/>
                <a:gd name="T9" fmla="*/ 201 h 954"/>
                <a:gd name="T10" fmla="*/ 1136 w 1174"/>
                <a:gd name="T11" fmla="*/ 288 h 954"/>
                <a:gd name="T12" fmla="*/ 1171 w 1174"/>
                <a:gd name="T13" fmla="*/ 355 h 954"/>
                <a:gd name="T14" fmla="*/ 1170 w 1174"/>
                <a:gd name="T15" fmla="*/ 393 h 954"/>
                <a:gd name="T16" fmla="*/ 1150 w 1174"/>
                <a:gd name="T17" fmla="*/ 426 h 954"/>
                <a:gd name="T18" fmla="*/ 1114 w 1174"/>
                <a:gd name="T19" fmla="*/ 448 h 954"/>
                <a:gd name="T20" fmla="*/ 1076 w 1174"/>
                <a:gd name="T21" fmla="*/ 447 h 954"/>
                <a:gd name="T22" fmla="*/ 1043 w 1174"/>
                <a:gd name="T23" fmla="*/ 425 h 954"/>
                <a:gd name="T24" fmla="*/ 1008 w 1174"/>
                <a:gd name="T25" fmla="*/ 367 h 954"/>
                <a:gd name="T26" fmla="*/ 952 w 1174"/>
                <a:gd name="T27" fmla="*/ 292 h 954"/>
                <a:gd name="T28" fmla="*/ 881 w 1174"/>
                <a:gd name="T29" fmla="*/ 233 h 954"/>
                <a:gd name="T30" fmla="*/ 800 w 1174"/>
                <a:gd name="T31" fmla="*/ 188 h 954"/>
                <a:gd name="T32" fmla="*/ 705 w 1174"/>
                <a:gd name="T33" fmla="*/ 159 h 954"/>
                <a:gd name="T34" fmla="*/ 601 w 1174"/>
                <a:gd name="T35" fmla="*/ 151 h 954"/>
                <a:gd name="T36" fmla="*/ 498 w 1174"/>
                <a:gd name="T37" fmla="*/ 168 h 954"/>
                <a:gd name="T38" fmla="*/ 400 w 1174"/>
                <a:gd name="T39" fmla="*/ 208 h 954"/>
                <a:gd name="T40" fmla="*/ 323 w 1174"/>
                <a:gd name="T41" fmla="*/ 259 h 954"/>
                <a:gd name="T42" fmla="*/ 257 w 1174"/>
                <a:gd name="T43" fmla="*/ 323 h 954"/>
                <a:gd name="T44" fmla="*/ 206 w 1174"/>
                <a:gd name="T45" fmla="*/ 400 h 954"/>
                <a:gd name="T46" fmla="*/ 170 w 1174"/>
                <a:gd name="T47" fmla="*/ 489 h 954"/>
                <a:gd name="T48" fmla="*/ 151 w 1174"/>
                <a:gd name="T49" fmla="*/ 592 h 954"/>
                <a:gd name="T50" fmla="*/ 155 w 1174"/>
                <a:gd name="T51" fmla="*/ 695 h 954"/>
                <a:gd name="T52" fmla="*/ 184 w 1174"/>
                <a:gd name="T53" fmla="*/ 796 h 954"/>
                <a:gd name="T54" fmla="*/ 213 w 1174"/>
                <a:gd name="T55" fmla="*/ 864 h 954"/>
                <a:gd name="T56" fmla="*/ 213 w 1174"/>
                <a:gd name="T57" fmla="*/ 903 h 954"/>
                <a:gd name="T58" fmla="*/ 193 w 1174"/>
                <a:gd name="T59" fmla="*/ 936 h 954"/>
                <a:gd name="T60" fmla="*/ 157 w 1174"/>
                <a:gd name="T61" fmla="*/ 954 h 954"/>
                <a:gd name="T62" fmla="*/ 120 w 1174"/>
                <a:gd name="T63" fmla="*/ 949 h 954"/>
                <a:gd name="T64" fmla="*/ 91 w 1174"/>
                <a:gd name="T65" fmla="*/ 931 h 954"/>
                <a:gd name="T66" fmla="*/ 73 w 1174"/>
                <a:gd name="T67" fmla="*/ 911 h 954"/>
                <a:gd name="T68" fmla="*/ 27 w 1174"/>
                <a:gd name="T69" fmla="*/ 801 h 954"/>
                <a:gd name="T70" fmla="*/ 3 w 1174"/>
                <a:gd name="T71" fmla="*/ 689 h 954"/>
                <a:gd name="T72" fmla="*/ 1 w 1174"/>
                <a:gd name="T73" fmla="*/ 576 h 954"/>
                <a:gd name="T74" fmla="*/ 19 w 1174"/>
                <a:gd name="T75" fmla="*/ 466 h 954"/>
                <a:gd name="T76" fmla="*/ 57 w 1174"/>
                <a:gd name="T77" fmla="*/ 361 h 954"/>
                <a:gd name="T78" fmla="*/ 114 w 1174"/>
                <a:gd name="T79" fmla="*/ 265 h 954"/>
                <a:gd name="T80" fmla="*/ 187 w 1174"/>
                <a:gd name="T81" fmla="*/ 178 h 954"/>
                <a:gd name="T82" fmla="*/ 276 w 1174"/>
                <a:gd name="T83" fmla="*/ 105 h 954"/>
                <a:gd name="T84" fmla="*/ 383 w 1174"/>
                <a:gd name="T85" fmla="*/ 46 h 954"/>
                <a:gd name="T86" fmla="*/ 499 w 1174"/>
                <a:gd name="T87" fmla="*/ 11 h 954"/>
                <a:gd name="T88" fmla="*/ 619 w 1174"/>
                <a:gd name="T89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4" h="954">
                  <a:moveTo>
                    <a:pt x="619" y="0"/>
                  </a:moveTo>
                  <a:lnTo>
                    <a:pt x="679" y="4"/>
                  </a:lnTo>
                  <a:lnTo>
                    <a:pt x="740" y="14"/>
                  </a:lnTo>
                  <a:lnTo>
                    <a:pt x="801" y="31"/>
                  </a:lnTo>
                  <a:lnTo>
                    <a:pt x="852" y="48"/>
                  </a:lnTo>
                  <a:lnTo>
                    <a:pt x="901" y="70"/>
                  </a:lnTo>
                  <a:lnTo>
                    <a:pt x="948" y="96"/>
                  </a:lnTo>
                  <a:lnTo>
                    <a:pt x="992" y="127"/>
                  </a:lnTo>
                  <a:lnTo>
                    <a:pt x="1033" y="162"/>
                  </a:lnTo>
                  <a:lnTo>
                    <a:pt x="1071" y="201"/>
                  </a:lnTo>
                  <a:lnTo>
                    <a:pt x="1106" y="242"/>
                  </a:lnTo>
                  <a:lnTo>
                    <a:pt x="1136" y="288"/>
                  </a:lnTo>
                  <a:lnTo>
                    <a:pt x="1163" y="335"/>
                  </a:lnTo>
                  <a:lnTo>
                    <a:pt x="1171" y="355"/>
                  </a:lnTo>
                  <a:lnTo>
                    <a:pt x="1174" y="374"/>
                  </a:lnTo>
                  <a:lnTo>
                    <a:pt x="1170" y="393"/>
                  </a:lnTo>
                  <a:lnTo>
                    <a:pt x="1163" y="411"/>
                  </a:lnTo>
                  <a:lnTo>
                    <a:pt x="1150" y="426"/>
                  </a:lnTo>
                  <a:lnTo>
                    <a:pt x="1133" y="439"/>
                  </a:lnTo>
                  <a:lnTo>
                    <a:pt x="1114" y="448"/>
                  </a:lnTo>
                  <a:lnTo>
                    <a:pt x="1095" y="450"/>
                  </a:lnTo>
                  <a:lnTo>
                    <a:pt x="1076" y="447"/>
                  </a:lnTo>
                  <a:lnTo>
                    <a:pt x="1058" y="438"/>
                  </a:lnTo>
                  <a:lnTo>
                    <a:pt x="1043" y="425"/>
                  </a:lnTo>
                  <a:lnTo>
                    <a:pt x="1029" y="410"/>
                  </a:lnTo>
                  <a:lnTo>
                    <a:pt x="1008" y="367"/>
                  </a:lnTo>
                  <a:lnTo>
                    <a:pt x="981" y="328"/>
                  </a:lnTo>
                  <a:lnTo>
                    <a:pt x="952" y="292"/>
                  </a:lnTo>
                  <a:lnTo>
                    <a:pt x="918" y="260"/>
                  </a:lnTo>
                  <a:lnTo>
                    <a:pt x="881" y="233"/>
                  </a:lnTo>
                  <a:lnTo>
                    <a:pt x="841" y="208"/>
                  </a:lnTo>
                  <a:lnTo>
                    <a:pt x="800" y="188"/>
                  </a:lnTo>
                  <a:lnTo>
                    <a:pt x="757" y="171"/>
                  </a:lnTo>
                  <a:lnTo>
                    <a:pt x="705" y="159"/>
                  </a:lnTo>
                  <a:lnTo>
                    <a:pt x="653" y="152"/>
                  </a:lnTo>
                  <a:lnTo>
                    <a:pt x="601" y="151"/>
                  </a:lnTo>
                  <a:lnTo>
                    <a:pt x="550" y="158"/>
                  </a:lnTo>
                  <a:lnTo>
                    <a:pt x="498" y="168"/>
                  </a:lnTo>
                  <a:lnTo>
                    <a:pt x="448" y="185"/>
                  </a:lnTo>
                  <a:lnTo>
                    <a:pt x="400" y="208"/>
                  </a:lnTo>
                  <a:lnTo>
                    <a:pt x="360" y="232"/>
                  </a:lnTo>
                  <a:lnTo>
                    <a:pt x="323" y="259"/>
                  </a:lnTo>
                  <a:lnTo>
                    <a:pt x="289" y="290"/>
                  </a:lnTo>
                  <a:lnTo>
                    <a:pt x="257" y="323"/>
                  </a:lnTo>
                  <a:lnTo>
                    <a:pt x="229" y="360"/>
                  </a:lnTo>
                  <a:lnTo>
                    <a:pt x="206" y="400"/>
                  </a:lnTo>
                  <a:lnTo>
                    <a:pt x="186" y="443"/>
                  </a:lnTo>
                  <a:lnTo>
                    <a:pt x="170" y="489"/>
                  </a:lnTo>
                  <a:lnTo>
                    <a:pt x="157" y="540"/>
                  </a:lnTo>
                  <a:lnTo>
                    <a:pt x="151" y="592"/>
                  </a:lnTo>
                  <a:lnTo>
                    <a:pt x="150" y="643"/>
                  </a:lnTo>
                  <a:lnTo>
                    <a:pt x="155" y="695"/>
                  </a:lnTo>
                  <a:lnTo>
                    <a:pt x="167" y="746"/>
                  </a:lnTo>
                  <a:lnTo>
                    <a:pt x="184" y="796"/>
                  </a:lnTo>
                  <a:lnTo>
                    <a:pt x="206" y="845"/>
                  </a:lnTo>
                  <a:lnTo>
                    <a:pt x="213" y="864"/>
                  </a:lnTo>
                  <a:lnTo>
                    <a:pt x="216" y="884"/>
                  </a:lnTo>
                  <a:lnTo>
                    <a:pt x="213" y="903"/>
                  </a:lnTo>
                  <a:lnTo>
                    <a:pt x="205" y="920"/>
                  </a:lnTo>
                  <a:lnTo>
                    <a:pt x="193" y="936"/>
                  </a:lnTo>
                  <a:lnTo>
                    <a:pt x="176" y="948"/>
                  </a:lnTo>
                  <a:lnTo>
                    <a:pt x="157" y="954"/>
                  </a:lnTo>
                  <a:lnTo>
                    <a:pt x="138" y="954"/>
                  </a:lnTo>
                  <a:lnTo>
                    <a:pt x="120" y="949"/>
                  </a:lnTo>
                  <a:lnTo>
                    <a:pt x="105" y="941"/>
                  </a:lnTo>
                  <a:lnTo>
                    <a:pt x="91" y="931"/>
                  </a:lnTo>
                  <a:lnTo>
                    <a:pt x="81" y="921"/>
                  </a:lnTo>
                  <a:lnTo>
                    <a:pt x="73" y="911"/>
                  </a:lnTo>
                  <a:lnTo>
                    <a:pt x="47" y="856"/>
                  </a:lnTo>
                  <a:lnTo>
                    <a:pt x="27" y="801"/>
                  </a:lnTo>
                  <a:lnTo>
                    <a:pt x="13" y="745"/>
                  </a:lnTo>
                  <a:lnTo>
                    <a:pt x="3" y="689"/>
                  </a:lnTo>
                  <a:lnTo>
                    <a:pt x="0" y="632"/>
                  </a:lnTo>
                  <a:lnTo>
                    <a:pt x="1" y="576"/>
                  </a:lnTo>
                  <a:lnTo>
                    <a:pt x="7" y="521"/>
                  </a:lnTo>
                  <a:lnTo>
                    <a:pt x="19" y="466"/>
                  </a:lnTo>
                  <a:lnTo>
                    <a:pt x="36" y="413"/>
                  </a:lnTo>
                  <a:lnTo>
                    <a:pt x="57" y="361"/>
                  </a:lnTo>
                  <a:lnTo>
                    <a:pt x="83" y="311"/>
                  </a:lnTo>
                  <a:lnTo>
                    <a:pt x="114" y="265"/>
                  </a:lnTo>
                  <a:lnTo>
                    <a:pt x="147" y="219"/>
                  </a:lnTo>
                  <a:lnTo>
                    <a:pt x="187" y="178"/>
                  </a:lnTo>
                  <a:lnTo>
                    <a:pt x="229" y="140"/>
                  </a:lnTo>
                  <a:lnTo>
                    <a:pt x="276" y="105"/>
                  </a:lnTo>
                  <a:lnTo>
                    <a:pt x="327" y="74"/>
                  </a:lnTo>
                  <a:lnTo>
                    <a:pt x="383" y="46"/>
                  </a:lnTo>
                  <a:lnTo>
                    <a:pt x="440" y="25"/>
                  </a:lnTo>
                  <a:lnTo>
                    <a:pt x="499" y="11"/>
                  </a:lnTo>
                  <a:lnTo>
                    <a:pt x="558" y="2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8"/>
            <p:cNvSpPr>
              <a:spLocks noEditPoints="1"/>
            </p:cNvSpPr>
            <p:nvPr/>
          </p:nvSpPr>
          <p:spPr bwMode="auto">
            <a:xfrm>
              <a:off x="793751" y="3595688"/>
              <a:ext cx="495300" cy="449263"/>
            </a:xfrm>
            <a:custGeom>
              <a:avLst/>
              <a:gdLst>
                <a:gd name="T0" fmla="*/ 1449 w 2805"/>
                <a:gd name="T1" fmla="*/ 2389 h 2551"/>
                <a:gd name="T2" fmla="*/ 438 w 2805"/>
                <a:gd name="T3" fmla="*/ 150 h 2551"/>
                <a:gd name="T4" fmla="*/ 375 w 2805"/>
                <a:gd name="T5" fmla="*/ 176 h 2551"/>
                <a:gd name="T6" fmla="*/ 337 w 2805"/>
                <a:gd name="T7" fmla="*/ 231 h 2551"/>
                <a:gd name="T8" fmla="*/ 337 w 2805"/>
                <a:gd name="T9" fmla="*/ 298 h 2551"/>
                <a:gd name="T10" fmla="*/ 877 w 2805"/>
                <a:gd name="T11" fmla="*/ 1322 h 2551"/>
                <a:gd name="T12" fmla="*/ 868 w 2805"/>
                <a:gd name="T13" fmla="*/ 1375 h 2551"/>
                <a:gd name="T14" fmla="*/ 825 w 2805"/>
                <a:gd name="T15" fmla="*/ 1406 h 2551"/>
                <a:gd name="T16" fmla="*/ 300 w 2805"/>
                <a:gd name="T17" fmla="*/ 1257 h 2551"/>
                <a:gd name="T18" fmla="*/ 231 w 2805"/>
                <a:gd name="T19" fmla="*/ 1257 h 2551"/>
                <a:gd name="T20" fmla="*/ 176 w 2805"/>
                <a:gd name="T21" fmla="*/ 1294 h 2551"/>
                <a:gd name="T22" fmla="*/ 151 w 2805"/>
                <a:gd name="T23" fmla="*/ 1358 h 2551"/>
                <a:gd name="T24" fmla="*/ 163 w 2805"/>
                <a:gd name="T25" fmla="*/ 1422 h 2551"/>
                <a:gd name="T26" fmla="*/ 211 w 2805"/>
                <a:gd name="T27" fmla="*/ 1470 h 2551"/>
                <a:gd name="T28" fmla="*/ 1094 w 2805"/>
                <a:gd name="T29" fmla="*/ 1743 h 2551"/>
                <a:gd name="T30" fmla="*/ 1199 w 2805"/>
                <a:gd name="T31" fmla="*/ 1916 h 2551"/>
                <a:gd name="T32" fmla="*/ 1884 w 2805"/>
                <a:gd name="T33" fmla="*/ 332 h 2551"/>
                <a:gd name="T34" fmla="*/ 1827 w 2805"/>
                <a:gd name="T35" fmla="*/ 290 h 2551"/>
                <a:gd name="T36" fmla="*/ 1757 w 2805"/>
                <a:gd name="T37" fmla="*/ 281 h 2551"/>
                <a:gd name="T38" fmla="*/ 844 w 2805"/>
                <a:gd name="T39" fmla="*/ 758 h 2551"/>
                <a:gd name="T40" fmla="*/ 521 w 2805"/>
                <a:gd name="T41" fmla="*/ 175 h 2551"/>
                <a:gd name="T42" fmla="*/ 460 w 2805"/>
                <a:gd name="T43" fmla="*/ 150 h 2551"/>
                <a:gd name="T44" fmla="*/ 492 w 2805"/>
                <a:gd name="T45" fmla="*/ 3 h 2551"/>
                <a:gd name="T46" fmla="*/ 588 w 2805"/>
                <a:gd name="T47" fmla="*/ 39 h 2551"/>
                <a:gd name="T48" fmla="*/ 664 w 2805"/>
                <a:gd name="T49" fmla="*/ 109 h 2551"/>
                <a:gd name="T50" fmla="*/ 1643 w 2805"/>
                <a:gd name="T51" fmla="*/ 163 h 2551"/>
                <a:gd name="T52" fmla="*/ 1751 w 2805"/>
                <a:gd name="T53" fmla="*/ 130 h 2551"/>
                <a:gd name="T54" fmla="*/ 1859 w 2805"/>
                <a:gd name="T55" fmla="*/ 141 h 2551"/>
                <a:gd name="T56" fmla="*/ 1957 w 2805"/>
                <a:gd name="T57" fmla="*/ 193 h 2551"/>
                <a:gd name="T58" fmla="*/ 2029 w 2805"/>
                <a:gd name="T59" fmla="*/ 280 h 2551"/>
                <a:gd name="T60" fmla="*/ 2805 w 2805"/>
                <a:gd name="T61" fmla="*/ 1757 h 2551"/>
                <a:gd name="T62" fmla="*/ 2793 w 2805"/>
                <a:gd name="T63" fmla="*/ 1820 h 2551"/>
                <a:gd name="T64" fmla="*/ 2746 w 2805"/>
                <a:gd name="T65" fmla="*/ 1868 h 2551"/>
                <a:gd name="T66" fmla="*/ 1445 w 2805"/>
                <a:gd name="T67" fmla="*/ 2551 h 2551"/>
                <a:gd name="T68" fmla="*/ 1381 w 2805"/>
                <a:gd name="T69" fmla="*/ 2538 h 2551"/>
                <a:gd name="T70" fmla="*/ 1335 w 2805"/>
                <a:gd name="T71" fmla="*/ 2491 h 2551"/>
                <a:gd name="T72" fmla="*/ 152 w 2805"/>
                <a:gd name="T73" fmla="*/ 1607 h 2551"/>
                <a:gd name="T74" fmla="*/ 63 w 2805"/>
                <a:gd name="T75" fmla="*/ 1539 h 2551"/>
                <a:gd name="T76" fmla="*/ 11 w 2805"/>
                <a:gd name="T77" fmla="*/ 1441 h 2551"/>
                <a:gd name="T78" fmla="*/ 3 w 2805"/>
                <a:gd name="T79" fmla="*/ 1329 h 2551"/>
                <a:gd name="T80" fmla="*/ 45 w 2805"/>
                <a:gd name="T81" fmla="*/ 1220 h 2551"/>
                <a:gd name="T82" fmla="*/ 125 w 2805"/>
                <a:gd name="T83" fmla="*/ 1142 h 2551"/>
                <a:gd name="T84" fmla="*/ 229 w 2805"/>
                <a:gd name="T85" fmla="*/ 1104 h 2551"/>
                <a:gd name="T86" fmla="*/ 344 w 2805"/>
                <a:gd name="T87" fmla="*/ 1113 h 2551"/>
                <a:gd name="T88" fmla="*/ 199 w 2805"/>
                <a:gd name="T89" fmla="*/ 357 h 2551"/>
                <a:gd name="T90" fmla="*/ 182 w 2805"/>
                <a:gd name="T91" fmla="*/ 255 h 2551"/>
                <a:gd name="T92" fmla="*/ 206 w 2805"/>
                <a:gd name="T93" fmla="*/ 156 h 2551"/>
                <a:gd name="T94" fmla="*/ 265 w 2805"/>
                <a:gd name="T95" fmla="*/ 73 h 2551"/>
                <a:gd name="T96" fmla="*/ 356 w 2805"/>
                <a:gd name="T97" fmla="*/ 15 h 2551"/>
                <a:gd name="T98" fmla="*/ 458 w 2805"/>
                <a:gd name="T99" fmla="*/ 0 h 2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5" h="2551">
                  <a:moveTo>
                    <a:pt x="2469" y="1425"/>
                  </a:moveTo>
                  <a:lnTo>
                    <a:pt x="1275" y="2062"/>
                  </a:lnTo>
                  <a:lnTo>
                    <a:pt x="1449" y="2389"/>
                  </a:lnTo>
                  <a:lnTo>
                    <a:pt x="2643" y="1751"/>
                  </a:lnTo>
                  <a:lnTo>
                    <a:pt x="2469" y="1425"/>
                  </a:lnTo>
                  <a:close/>
                  <a:moveTo>
                    <a:pt x="438" y="150"/>
                  </a:moveTo>
                  <a:lnTo>
                    <a:pt x="415" y="154"/>
                  </a:lnTo>
                  <a:lnTo>
                    <a:pt x="394" y="164"/>
                  </a:lnTo>
                  <a:lnTo>
                    <a:pt x="375" y="176"/>
                  </a:lnTo>
                  <a:lnTo>
                    <a:pt x="359" y="192"/>
                  </a:lnTo>
                  <a:lnTo>
                    <a:pt x="346" y="211"/>
                  </a:lnTo>
                  <a:lnTo>
                    <a:pt x="337" y="231"/>
                  </a:lnTo>
                  <a:lnTo>
                    <a:pt x="333" y="254"/>
                  </a:lnTo>
                  <a:lnTo>
                    <a:pt x="333" y="276"/>
                  </a:lnTo>
                  <a:lnTo>
                    <a:pt x="337" y="298"/>
                  </a:lnTo>
                  <a:lnTo>
                    <a:pt x="346" y="320"/>
                  </a:lnTo>
                  <a:lnTo>
                    <a:pt x="871" y="1303"/>
                  </a:lnTo>
                  <a:lnTo>
                    <a:pt x="877" y="1322"/>
                  </a:lnTo>
                  <a:lnTo>
                    <a:pt x="880" y="1341"/>
                  </a:lnTo>
                  <a:lnTo>
                    <a:pt x="876" y="1359"/>
                  </a:lnTo>
                  <a:lnTo>
                    <a:pt x="868" y="1375"/>
                  </a:lnTo>
                  <a:lnTo>
                    <a:pt x="857" y="1388"/>
                  </a:lnTo>
                  <a:lnTo>
                    <a:pt x="842" y="1399"/>
                  </a:lnTo>
                  <a:lnTo>
                    <a:pt x="825" y="1406"/>
                  </a:lnTo>
                  <a:lnTo>
                    <a:pt x="806" y="1408"/>
                  </a:lnTo>
                  <a:lnTo>
                    <a:pt x="787" y="1405"/>
                  </a:lnTo>
                  <a:lnTo>
                    <a:pt x="300" y="1257"/>
                  </a:lnTo>
                  <a:lnTo>
                    <a:pt x="277" y="1253"/>
                  </a:lnTo>
                  <a:lnTo>
                    <a:pt x="254" y="1253"/>
                  </a:lnTo>
                  <a:lnTo>
                    <a:pt x="231" y="1257"/>
                  </a:lnTo>
                  <a:lnTo>
                    <a:pt x="211" y="1266"/>
                  </a:lnTo>
                  <a:lnTo>
                    <a:pt x="192" y="1278"/>
                  </a:lnTo>
                  <a:lnTo>
                    <a:pt x="176" y="1294"/>
                  </a:lnTo>
                  <a:lnTo>
                    <a:pt x="163" y="1312"/>
                  </a:lnTo>
                  <a:lnTo>
                    <a:pt x="155" y="1334"/>
                  </a:lnTo>
                  <a:lnTo>
                    <a:pt x="151" y="1358"/>
                  </a:lnTo>
                  <a:lnTo>
                    <a:pt x="151" y="1380"/>
                  </a:lnTo>
                  <a:lnTo>
                    <a:pt x="155" y="1402"/>
                  </a:lnTo>
                  <a:lnTo>
                    <a:pt x="163" y="1422"/>
                  </a:lnTo>
                  <a:lnTo>
                    <a:pt x="176" y="1441"/>
                  </a:lnTo>
                  <a:lnTo>
                    <a:pt x="192" y="1457"/>
                  </a:lnTo>
                  <a:lnTo>
                    <a:pt x="211" y="1470"/>
                  </a:lnTo>
                  <a:lnTo>
                    <a:pt x="232" y="1478"/>
                  </a:lnTo>
                  <a:lnTo>
                    <a:pt x="1078" y="1735"/>
                  </a:lnTo>
                  <a:lnTo>
                    <a:pt x="1094" y="1743"/>
                  </a:lnTo>
                  <a:lnTo>
                    <a:pt x="1109" y="1755"/>
                  </a:lnTo>
                  <a:lnTo>
                    <a:pt x="1119" y="1770"/>
                  </a:lnTo>
                  <a:lnTo>
                    <a:pt x="1199" y="1916"/>
                  </a:lnTo>
                  <a:lnTo>
                    <a:pt x="2393" y="1279"/>
                  </a:lnTo>
                  <a:lnTo>
                    <a:pt x="1898" y="353"/>
                  </a:lnTo>
                  <a:lnTo>
                    <a:pt x="1884" y="332"/>
                  </a:lnTo>
                  <a:lnTo>
                    <a:pt x="1867" y="314"/>
                  </a:lnTo>
                  <a:lnTo>
                    <a:pt x="1848" y="300"/>
                  </a:lnTo>
                  <a:lnTo>
                    <a:pt x="1827" y="290"/>
                  </a:lnTo>
                  <a:lnTo>
                    <a:pt x="1804" y="282"/>
                  </a:lnTo>
                  <a:lnTo>
                    <a:pt x="1780" y="279"/>
                  </a:lnTo>
                  <a:lnTo>
                    <a:pt x="1757" y="281"/>
                  </a:lnTo>
                  <a:lnTo>
                    <a:pt x="1733" y="286"/>
                  </a:lnTo>
                  <a:lnTo>
                    <a:pt x="1709" y="296"/>
                  </a:lnTo>
                  <a:lnTo>
                    <a:pt x="844" y="758"/>
                  </a:lnTo>
                  <a:lnTo>
                    <a:pt x="551" y="210"/>
                  </a:lnTo>
                  <a:lnTo>
                    <a:pt x="538" y="191"/>
                  </a:lnTo>
                  <a:lnTo>
                    <a:pt x="521" y="175"/>
                  </a:lnTo>
                  <a:lnTo>
                    <a:pt x="503" y="163"/>
                  </a:lnTo>
                  <a:lnTo>
                    <a:pt x="482" y="154"/>
                  </a:lnTo>
                  <a:lnTo>
                    <a:pt x="460" y="150"/>
                  </a:lnTo>
                  <a:lnTo>
                    <a:pt x="438" y="150"/>
                  </a:lnTo>
                  <a:close/>
                  <a:moveTo>
                    <a:pt x="458" y="0"/>
                  </a:moveTo>
                  <a:lnTo>
                    <a:pt x="492" y="3"/>
                  </a:lnTo>
                  <a:lnTo>
                    <a:pt x="526" y="10"/>
                  </a:lnTo>
                  <a:lnTo>
                    <a:pt x="558" y="23"/>
                  </a:lnTo>
                  <a:lnTo>
                    <a:pt x="588" y="39"/>
                  </a:lnTo>
                  <a:lnTo>
                    <a:pt x="616" y="58"/>
                  </a:lnTo>
                  <a:lnTo>
                    <a:pt x="642" y="82"/>
                  </a:lnTo>
                  <a:lnTo>
                    <a:pt x="664" y="109"/>
                  </a:lnTo>
                  <a:lnTo>
                    <a:pt x="683" y="139"/>
                  </a:lnTo>
                  <a:lnTo>
                    <a:pt x="905" y="556"/>
                  </a:lnTo>
                  <a:lnTo>
                    <a:pt x="1643" y="163"/>
                  </a:lnTo>
                  <a:lnTo>
                    <a:pt x="1678" y="147"/>
                  </a:lnTo>
                  <a:lnTo>
                    <a:pt x="1714" y="136"/>
                  </a:lnTo>
                  <a:lnTo>
                    <a:pt x="1751" y="130"/>
                  </a:lnTo>
                  <a:lnTo>
                    <a:pt x="1788" y="130"/>
                  </a:lnTo>
                  <a:lnTo>
                    <a:pt x="1824" y="133"/>
                  </a:lnTo>
                  <a:lnTo>
                    <a:pt x="1859" y="141"/>
                  </a:lnTo>
                  <a:lnTo>
                    <a:pt x="1894" y="154"/>
                  </a:lnTo>
                  <a:lnTo>
                    <a:pt x="1926" y="171"/>
                  </a:lnTo>
                  <a:lnTo>
                    <a:pt x="1957" y="193"/>
                  </a:lnTo>
                  <a:lnTo>
                    <a:pt x="1983" y="218"/>
                  </a:lnTo>
                  <a:lnTo>
                    <a:pt x="2008" y="247"/>
                  </a:lnTo>
                  <a:lnTo>
                    <a:pt x="2029" y="280"/>
                  </a:lnTo>
                  <a:lnTo>
                    <a:pt x="2793" y="1713"/>
                  </a:lnTo>
                  <a:lnTo>
                    <a:pt x="2801" y="1734"/>
                  </a:lnTo>
                  <a:lnTo>
                    <a:pt x="2805" y="1757"/>
                  </a:lnTo>
                  <a:lnTo>
                    <a:pt x="2805" y="1778"/>
                  </a:lnTo>
                  <a:lnTo>
                    <a:pt x="2801" y="1800"/>
                  </a:lnTo>
                  <a:lnTo>
                    <a:pt x="2793" y="1820"/>
                  </a:lnTo>
                  <a:lnTo>
                    <a:pt x="2781" y="1838"/>
                  </a:lnTo>
                  <a:lnTo>
                    <a:pt x="2765" y="1854"/>
                  </a:lnTo>
                  <a:lnTo>
                    <a:pt x="2746" y="1868"/>
                  </a:lnTo>
                  <a:lnTo>
                    <a:pt x="1489" y="2538"/>
                  </a:lnTo>
                  <a:lnTo>
                    <a:pt x="1467" y="2546"/>
                  </a:lnTo>
                  <a:lnTo>
                    <a:pt x="1445" y="2551"/>
                  </a:lnTo>
                  <a:lnTo>
                    <a:pt x="1423" y="2551"/>
                  </a:lnTo>
                  <a:lnTo>
                    <a:pt x="1402" y="2546"/>
                  </a:lnTo>
                  <a:lnTo>
                    <a:pt x="1381" y="2538"/>
                  </a:lnTo>
                  <a:lnTo>
                    <a:pt x="1363" y="2526"/>
                  </a:lnTo>
                  <a:lnTo>
                    <a:pt x="1348" y="2510"/>
                  </a:lnTo>
                  <a:lnTo>
                    <a:pt x="1335" y="2491"/>
                  </a:lnTo>
                  <a:lnTo>
                    <a:pt x="1003" y="1870"/>
                  </a:lnTo>
                  <a:lnTo>
                    <a:pt x="189" y="1622"/>
                  </a:lnTo>
                  <a:lnTo>
                    <a:pt x="152" y="1607"/>
                  </a:lnTo>
                  <a:lnTo>
                    <a:pt x="119" y="1589"/>
                  </a:lnTo>
                  <a:lnTo>
                    <a:pt x="89" y="1566"/>
                  </a:lnTo>
                  <a:lnTo>
                    <a:pt x="63" y="1539"/>
                  </a:lnTo>
                  <a:lnTo>
                    <a:pt x="41" y="1509"/>
                  </a:lnTo>
                  <a:lnTo>
                    <a:pt x="23" y="1476"/>
                  </a:lnTo>
                  <a:lnTo>
                    <a:pt x="11" y="1441"/>
                  </a:lnTo>
                  <a:lnTo>
                    <a:pt x="3" y="1404"/>
                  </a:lnTo>
                  <a:lnTo>
                    <a:pt x="0" y="1367"/>
                  </a:lnTo>
                  <a:lnTo>
                    <a:pt x="3" y="1329"/>
                  </a:lnTo>
                  <a:lnTo>
                    <a:pt x="12" y="1290"/>
                  </a:lnTo>
                  <a:lnTo>
                    <a:pt x="26" y="1253"/>
                  </a:lnTo>
                  <a:lnTo>
                    <a:pt x="45" y="1220"/>
                  </a:lnTo>
                  <a:lnTo>
                    <a:pt x="68" y="1189"/>
                  </a:lnTo>
                  <a:lnTo>
                    <a:pt x="95" y="1164"/>
                  </a:lnTo>
                  <a:lnTo>
                    <a:pt x="125" y="1142"/>
                  </a:lnTo>
                  <a:lnTo>
                    <a:pt x="158" y="1125"/>
                  </a:lnTo>
                  <a:lnTo>
                    <a:pt x="193" y="1112"/>
                  </a:lnTo>
                  <a:lnTo>
                    <a:pt x="229" y="1104"/>
                  </a:lnTo>
                  <a:lnTo>
                    <a:pt x="267" y="1101"/>
                  </a:lnTo>
                  <a:lnTo>
                    <a:pt x="306" y="1105"/>
                  </a:lnTo>
                  <a:lnTo>
                    <a:pt x="344" y="1113"/>
                  </a:lnTo>
                  <a:lnTo>
                    <a:pt x="649" y="1206"/>
                  </a:lnTo>
                  <a:lnTo>
                    <a:pt x="214" y="390"/>
                  </a:lnTo>
                  <a:lnTo>
                    <a:pt x="199" y="357"/>
                  </a:lnTo>
                  <a:lnTo>
                    <a:pt x="189" y="323"/>
                  </a:lnTo>
                  <a:lnTo>
                    <a:pt x="184" y="290"/>
                  </a:lnTo>
                  <a:lnTo>
                    <a:pt x="182" y="255"/>
                  </a:lnTo>
                  <a:lnTo>
                    <a:pt x="187" y="221"/>
                  </a:lnTo>
                  <a:lnTo>
                    <a:pt x="194" y="188"/>
                  </a:lnTo>
                  <a:lnTo>
                    <a:pt x="206" y="156"/>
                  </a:lnTo>
                  <a:lnTo>
                    <a:pt x="222" y="126"/>
                  </a:lnTo>
                  <a:lnTo>
                    <a:pt x="242" y="98"/>
                  </a:lnTo>
                  <a:lnTo>
                    <a:pt x="265" y="73"/>
                  </a:lnTo>
                  <a:lnTo>
                    <a:pt x="293" y="49"/>
                  </a:lnTo>
                  <a:lnTo>
                    <a:pt x="324" y="30"/>
                  </a:lnTo>
                  <a:lnTo>
                    <a:pt x="356" y="15"/>
                  </a:lnTo>
                  <a:lnTo>
                    <a:pt x="390" y="6"/>
                  </a:lnTo>
                  <a:lnTo>
                    <a:pt x="424" y="0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920654" y="2956081"/>
            <a:ext cx="508971" cy="507655"/>
            <a:chOff x="673100" y="2660651"/>
            <a:chExt cx="614363" cy="612775"/>
          </a:xfrm>
          <a:solidFill>
            <a:schemeClr val="bg1"/>
          </a:solidFill>
        </p:grpSpPr>
        <p:sp>
          <p:nvSpPr>
            <p:cNvPr id="23" name="Rectangle 31"/>
            <p:cNvSpPr>
              <a:spLocks noChangeArrowheads="1"/>
            </p:cNvSpPr>
            <p:nvPr/>
          </p:nvSpPr>
          <p:spPr bwMode="auto">
            <a:xfrm>
              <a:off x="803275" y="2830513"/>
              <a:ext cx="26988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Rectangle 32"/>
            <p:cNvSpPr>
              <a:spLocks noChangeArrowheads="1"/>
            </p:cNvSpPr>
            <p:nvPr/>
          </p:nvSpPr>
          <p:spPr bwMode="auto">
            <a:xfrm>
              <a:off x="895350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987425" y="2830513"/>
              <a:ext cx="25400" cy="2540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4"/>
            <p:cNvSpPr>
              <a:spLocks noEditPoints="1"/>
            </p:cNvSpPr>
            <p:nvPr/>
          </p:nvSpPr>
          <p:spPr bwMode="auto">
            <a:xfrm>
              <a:off x="673100" y="2660651"/>
              <a:ext cx="614363" cy="612775"/>
            </a:xfrm>
            <a:custGeom>
              <a:avLst/>
              <a:gdLst>
                <a:gd name="T0" fmla="*/ 2668 w 3484"/>
                <a:gd name="T1" fmla="*/ 1997 h 3476"/>
                <a:gd name="T2" fmla="*/ 2659 w 3484"/>
                <a:gd name="T3" fmla="*/ 2036 h 3476"/>
                <a:gd name="T4" fmla="*/ 2633 w 3484"/>
                <a:gd name="T5" fmla="*/ 2061 h 3476"/>
                <a:gd name="T6" fmla="*/ 2594 w 3484"/>
                <a:gd name="T7" fmla="*/ 2071 h 3476"/>
                <a:gd name="T8" fmla="*/ 1409 w 3484"/>
                <a:gd name="T9" fmla="*/ 2966 h 3476"/>
                <a:gd name="T10" fmla="*/ 2632 w 3484"/>
                <a:gd name="T11" fmla="*/ 2967 h 3476"/>
                <a:gd name="T12" fmla="*/ 2656 w 3484"/>
                <a:gd name="T13" fmla="*/ 2978 h 3476"/>
                <a:gd name="T14" fmla="*/ 2906 w 3484"/>
                <a:gd name="T15" fmla="*/ 3225 h 3476"/>
                <a:gd name="T16" fmla="*/ 2908 w 3484"/>
                <a:gd name="T17" fmla="*/ 3019 h 3476"/>
                <a:gd name="T18" fmla="*/ 2926 w 3484"/>
                <a:gd name="T19" fmla="*/ 2987 h 3476"/>
                <a:gd name="T20" fmla="*/ 2959 w 3484"/>
                <a:gd name="T21" fmla="*/ 2969 h 3476"/>
                <a:gd name="T22" fmla="*/ 3335 w 3484"/>
                <a:gd name="T23" fmla="*/ 2966 h 3476"/>
                <a:gd name="T24" fmla="*/ 2668 w 3484"/>
                <a:gd name="T25" fmla="*/ 1525 h 3476"/>
                <a:gd name="T26" fmla="*/ 148 w 3484"/>
                <a:gd name="T27" fmla="*/ 1924 h 3476"/>
                <a:gd name="T28" fmla="*/ 614 w 3484"/>
                <a:gd name="T29" fmla="*/ 1926 h 3476"/>
                <a:gd name="T30" fmla="*/ 647 w 3484"/>
                <a:gd name="T31" fmla="*/ 1944 h 3476"/>
                <a:gd name="T32" fmla="*/ 665 w 3484"/>
                <a:gd name="T33" fmla="*/ 1977 h 3476"/>
                <a:gd name="T34" fmla="*/ 667 w 3484"/>
                <a:gd name="T35" fmla="*/ 2264 h 3476"/>
                <a:gd name="T36" fmla="*/ 997 w 3484"/>
                <a:gd name="T37" fmla="*/ 1935 h 3476"/>
                <a:gd name="T38" fmla="*/ 1023 w 3484"/>
                <a:gd name="T39" fmla="*/ 1925 h 3476"/>
                <a:gd name="T40" fmla="*/ 2521 w 3484"/>
                <a:gd name="T41" fmla="*/ 1924 h 3476"/>
                <a:gd name="T42" fmla="*/ 148 w 3484"/>
                <a:gd name="T43" fmla="*/ 149 h 3476"/>
                <a:gd name="T44" fmla="*/ 2594 w 3484"/>
                <a:gd name="T45" fmla="*/ 0 h 3476"/>
                <a:gd name="T46" fmla="*/ 2633 w 3484"/>
                <a:gd name="T47" fmla="*/ 10 h 3476"/>
                <a:gd name="T48" fmla="*/ 2659 w 3484"/>
                <a:gd name="T49" fmla="*/ 35 h 3476"/>
                <a:gd name="T50" fmla="*/ 2668 w 3484"/>
                <a:gd name="T51" fmla="*/ 75 h 3476"/>
                <a:gd name="T52" fmla="*/ 3410 w 3484"/>
                <a:gd name="T53" fmla="*/ 1377 h 3476"/>
                <a:gd name="T54" fmla="*/ 3448 w 3484"/>
                <a:gd name="T55" fmla="*/ 1385 h 3476"/>
                <a:gd name="T56" fmla="*/ 3474 w 3484"/>
                <a:gd name="T57" fmla="*/ 1411 h 3476"/>
                <a:gd name="T58" fmla="*/ 3484 w 3484"/>
                <a:gd name="T59" fmla="*/ 1450 h 3476"/>
                <a:gd name="T60" fmla="*/ 3481 w 3484"/>
                <a:gd name="T61" fmla="*/ 3053 h 3476"/>
                <a:gd name="T62" fmla="*/ 3464 w 3484"/>
                <a:gd name="T63" fmla="*/ 3086 h 3476"/>
                <a:gd name="T64" fmla="*/ 3431 w 3484"/>
                <a:gd name="T65" fmla="*/ 3104 h 3476"/>
                <a:gd name="T66" fmla="*/ 3054 w 3484"/>
                <a:gd name="T67" fmla="*/ 3106 h 3476"/>
                <a:gd name="T68" fmla="*/ 3052 w 3484"/>
                <a:gd name="T69" fmla="*/ 3416 h 3476"/>
                <a:gd name="T70" fmla="*/ 3033 w 3484"/>
                <a:gd name="T71" fmla="*/ 3451 h 3476"/>
                <a:gd name="T72" fmla="*/ 3003 w 3484"/>
                <a:gd name="T73" fmla="*/ 3472 h 3476"/>
                <a:gd name="T74" fmla="*/ 2966 w 3484"/>
                <a:gd name="T75" fmla="*/ 3474 h 3476"/>
                <a:gd name="T76" fmla="*/ 2928 w 3484"/>
                <a:gd name="T77" fmla="*/ 3454 h 3476"/>
                <a:gd name="T78" fmla="*/ 1335 w 3484"/>
                <a:gd name="T79" fmla="*/ 3114 h 3476"/>
                <a:gd name="T80" fmla="*/ 1296 w 3484"/>
                <a:gd name="T81" fmla="*/ 3104 h 3476"/>
                <a:gd name="T82" fmla="*/ 1270 w 3484"/>
                <a:gd name="T83" fmla="*/ 3079 h 3476"/>
                <a:gd name="T84" fmla="*/ 1260 w 3484"/>
                <a:gd name="T85" fmla="*/ 3039 h 3476"/>
                <a:gd name="T86" fmla="*/ 1068 w 3484"/>
                <a:gd name="T87" fmla="*/ 2071 h 3476"/>
                <a:gd name="T88" fmla="*/ 634 w 3484"/>
                <a:gd name="T89" fmla="*/ 2501 h 3476"/>
                <a:gd name="T90" fmla="*/ 603 w 3484"/>
                <a:gd name="T91" fmla="*/ 2512 h 3476"/>
                <a:gd name="T92" fmla="*/ 564 w 3484"/>
                <a:gd name="T93" fmla="*/ 2507 h 3476"/>
                <a:gd name="T94" fmla="*/ 536 w 3484"/>
                <a:gd name="T95" fmla="*/ 2486 h 3476"/>
                <a:gd name="T96" fmla="*/ 521 w 3484"/>
                <a:gd name="T97" fmla="*/ 2457 h 3476"/>
                <a:gd name="T98" fmla="*/ 519 w 3484"/>
                <a:gd name="T99" fmla="*/ 2071 h 3476"/>
                <a:gd name="T100" fmla="*/ 53 w 3484"/>
                <a:gd name="T101" fmla="*/ 2069 h 3476"/>
                <a:gd name="T102" fmla="*/ 21 w 3484"/>
                <a:gd name="T103" fmla="*/ 2051 h 3476"/>
                <a:gd name="T104" fmla="*/ 3 w 3484"/>
                <a:gd name="T105" fmla="*/ 2018 h 3476"/>
                <a:gd name="T106" fmla="*/ 0 w 3484"/>
                <a:gd name="T107" fmla="*/ 75 h 3476"/>
                <a:gd name="T108" fmla="*/ 9 w 3484"/>
                <a:gd name="T109" fmla="*/ 35 h 3476"/>
                <a:gd name="T110" fmla="*/ 36 w 3484"/>
                <a:gd name="T111" fmla="*/ 10 h 3476"/>
                <a:gd name="T112" fmla="*/ 74 w 3484"/>
                <a:gd name="T113" fmla="*/ 0 h 3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84" h="3476">
                  <a:moveTo>
                    <a:pt x="2668" y="1525"/>
                  </a:moveTo>
                  <a:lnTo>
                    <a:pt x="2668" y="1997"/>
                  </a:lnTo>
                  <a:lnTo>
                    <a:pt x="2666" y="2018"/>
                  </a:lnTo>
                  <a:lnTo>
                    <a:pt x="2659" y="2036"/>
                  </a:lnTo>
                  <a:lnTo>
                    <a:pt x="2648" y="2051"/>
                  </a:lnTo>
                  <a:lnTo>
                    <a:pt x="2633" y="2061"/>
                  </a:lnTo>
                  <a:lnTo>
                    <a:pt x="2615" y="2069"/>
                  </a:lnTo>
                  <a:lnTo>
                    <a:pt x="2594" y="2071"/>
                  </a:lnTo>
                  <a:lnTo>
                    <a:pt x="1409" y="2071"/>
                  </a:lnTo>
                  <a:lnTo>
                    <a:pt x="1409" y="2966"/>
                  </a:lnTo>
                  <a:lnTo>
                    <a:pt x="2616" y="2966"/>
                  </a:lnTo>
                  <a:lnTo>
                    <a:pt x="2632" y="2967"/>
                  </a:lnTo>
                  <a:lnTo>
                    <a:pt x="2645" y="2972"/>
                  </a:lnTo>
                  <a:lnTo>
                    <a:pt x="2656" y="2978"/>
                  </a:lnTo>
                  <a:lnTo>
                    <a:pt x="2668" y="2989"/>
                  </a:lnTo>
                  <a:lnTo>
                    <a:pt x="2906" y="3225"/>
                  </a:lnTo>
                  <a:lnTo>
                    <a:pt x="2906" y="3039"/>
                  </a:lnTo>
                  <a:lnTo>
                    <a:pt x="2908" y="3019"/>
                  </a:lnTo>
                  <a:lnTo>
                    <a:pt x="2915" y="3001"/>
                  </a:lnTo>
                  <a:lnTo>
                    <a:pt x="2926" y="2987"/>
                  </a:lnTo>
                  <a:lnTo>
                    <a:pt x="2941" y="2976"/>
                  </a:lnTo>
                  <a:lnTo>
                    <a:pt x="2959" y="2969"/>
                  </a:lnTo>
                  <a:lnTo>
                    <a:pt x="2980" y="2966"/>
                  </a:lnTo>
                  <a:lnTo>
                    <a:pt x="3335" y="2966"/>
                  </a:lnTo>
                  <a:lnTo>
                    <a:pt x="3335" y="1525"/>
                  </a:lnTo>
                  <a:lnTo>
                    <a:pt x="2668" y="1525"/>
                  </a:lnTo>
                  <a:close/>
                  <a:moveTo>
                    <a:pt x="148" y="149"/>
                  </a:moveTo>
                  <a:lnTo>
                    <a:pt x="148" y="1924"/>
                  </a:lnTo>
                  <a:lnTo>
                    <a:pt x="593" y="1924"/>
                  </a:lnTo>
                  <a:lnTo>
                    <a:pt x="614" y="1926"/>
                  </a:lnTo>
                  <a:lnTo>
                    <a:pt x="632" y="1932"/>
                  </a:lnTo>
                  <a:lnTo>
                    <a:pt x="647" y="1944"/>
                  </a:lnTo>
                  <a:lnTo>
                    <a:pt x="658" y="1959"/>
                  </a:lnTo>
                  <a:lnTo>
                    <a:pt x="665" y="1977"/>
                  </a:lnTo>
                  <a:lnTo>
                    <a:pt x="667" y="1997"/>
                  </a:lnTo>
                  <a:lnTo>
                    <a:pt x="667" y="2264"/>
                  </a:lnTo>
                  <a:lnTo>
                    <a:pt x="987" y="1946"/>
                  </a:lnTo>
                  <a:lnTo>
                    <a:pt x="997" y="1935"/>
                  </a:lnTo>
                  <a:lnTo>
                    <a:pt x="1010" y="1929"/>
                  </a:lnTo>
                  <a:lnTo>
                    <a:pt x="1023" y="1925"/>
                  </a:lnTo>
                  <a:lnTo>
                    <a:pt x="1039" y="1924"/>
                  </a:lnTo>
                  <a:lnTo>
                    <a:pt x="2521" y="1924"/>
                  </a:lnTo>
                  <a:lnTo>
                    <a:pt x="2521" y="149"/>
                  </a:lnTo>
                  <a:lnTo>
                    <a:pt x="148" y="149"/>
                  </a:lnTo>
                  <a:close/>
                  <a:moveTo>
                    <a:pt x="74" y="0"/>
                  </a:moveTo>
                  <a:lnTo>
                    <a:pt x="2594" y="0"/>
                  </a:lnTo>
                  <a:lnTo>
                    <a:pt x="2615" y="3"/>
                  </a:lnTo>
                  <a:lnTo>
                    <a:pt x="2633" y="10"/>
                  </a:lnTo>
                  <a:lnTo>
                    <a:pt x="2648" y="21"/>
                  </a:lnTo>
                  <a:lnTo>
                    <a:pt x="2659" y="35"/>
                  </a:lnTo>
                  <a:lnTo>
                    <a:pt x="2666" y="53"/>
                  </a:lnTo>
                  <a:lnTo>
                    <a:pt x="2668" y="75"/>
                  </a:lnTo>
                  <a:lnTo>
                    <a:pt x="2668" y="1377"/>
                  </a:lnTo>
                  <a:lnTo>
                    <a:pt x="3410" y="1377"/>
                  </a:lnTo>
                  <a:lnTo>
                    <a:pt x="3431" y="1379"/>
                  </a:lnTo>
                  <a:lnTo>
                    <a:pt x="3448" y="1385"/>
                  </a:lnTo>
                  <a:lnTo>
                    <a:pt x="3463" y="1397"/>
                  </a:lnTo>
                  <a:lnTo>
                    <a:pt x="3474" y="1411"/>
                  </a:lnTo>
                  <a:lnTo>
                    <a:pt x="3481" y="1429"/>
                  </a:lnTo>
                  <a:lnTo>
                    <a:pt x="3484" y="1450"/>
                  </a:lnTo>
                  <a:lnTo>
                    <a:pt x="3484" y="3033"/>
                  </a:lnTo>
                  <a:lnTo>
                    <a:pt x="3481" y="3053"/>
                  </a:lnTo>
                  <a:lnTo>
                    <a:pt x="3474" y="3071"/>
                  </a:lnTo>
                  <a:lnTo>
                    <a:pt x="3464" y="3086"/>
                  </a:lnTo>
                  <a:lnTo>
                    <a:pt x="3449" y="3098"/>
                  </a:lnTo>
                  <a:lnTo>
                    <a:pt x="3431" y="3104"/>
                  </a:lnTo>
                  <a:lnTo>
                    <a:pt x="3410" y="3106"/>
                  </a:lnTo>
                  <a:lnTo>
                    <a:pt x="3054" y="3106"/>
                  </a:lnTo>
                  <a:lnTo>
                    <a:pt x="3054" y="3395"/>
                  </a:lnTo>
                  <a:lnTo>
                    <a:pt x="3052" y="3416"/>
                  </a:lnTo>
                  <a:lnTo>
                    <a:pt x="3045" y="3435"/>
                  </a:lnTo>
                  <a:lnTo>
                    <a:pt x="3033" y="3451"/>
                  </a:lnTo>
                  <a:lnTo>
                    <a:pt x="3019" y="3464"/>
                  </a:lnTo>
                  <a:lnTo>
                    <a:pt x="3003" y="3472"/>
                  </a:lnTo>
                  <a:lnTo>
                    <a:pt x="2985" y="3476"/>
                  </a:lnTo>
                  <a:lnTo>
                    <a:pt x="2966" y="3474"/>
                  </a:lnTo>
                  <a:lnTo>
                    <a:pt x="2947" y="3467"/>
                  </a:lnTo>
                  <a:lnTo>
                    <a:pt x="2928" y="3454"/>
                  </a:lnTo>
                  <a:lnTo>
                    <a:pt x="2588" y="3114"/>
                  </a:lnTo>
                  <a:lnTo>
                    <a:pt x="1335" y="3114"/>
                  </a:lnTo>
                  <a:lnTo>
                    <a:pt x="1313" y="3111"/>
                  </a:lnTo>
                  <a:lnTo>
                    <a:pt x="1296" y="3104"/>
                  </a:lnTo>
                  <a:lnTo>
                    <a:pt x="1282" y="3093"/>
                  </a:lnTo>
                  <a:lnTo>
                    <a:pt x="1270" y="3079"/>
                  </a:lnTo>
                  <a:lnTo>
                    <a:pt x="1263" y="3061"/>
                  </a:lnTo>
                  <a:lnTo>
                    <a:pt x="1260" y="3039"/>
                  </a:lnTo>
                  <a:lnTo>
                    <a:pt x="1260" y="2071"/>
                  </a:lnTo>
                  <a:lnTo>
                    <a:pt x="1068" y="2071"/>
                  </a:lnTo>
                  <a:lnTo>
                    <a:pt x="646" y="2492"/>
                  </a:lnTo>
                  <a:lnTo>
                    <a:pt x="634" y="2501"/>
                  </a:lnTo>
                  <a:lnTo>
                    <a:pt x="621" y="2508"/>
                  </a:lnTo>
                  <a:lnTo>
                    <a:pt x="603" y="2512"/>
                  </a:lnTo>
                  <a:lnTo>
                    <a:pt x="583" y="2513"/>
                  </a:lnTo>
                  <a:lnTo>
                    <a:pt x="564" y="2507"/>
                  </a:lnTo>
                  <a:lnTo>
                    <a:pt x="548" y="2497"/>
                  </a:lnTo>
                  <a:lnTo>
                    <a:pt x="536" y="2486"/>
                  </a:lnTo>
                  <a:lnTo>
                    <a:pt x="526" y="2473"/>
                  </a:lnTo>
                  <a:lnTo>
                    <a:pt x="521" y="2457"/>
                  </a:lnTo>
                  <a:lnTo>
                    <a:pt x="519" y="2440"/>
                  </a:lnTo>
                  <a:lnTo>
                    <a:pt x="519" y="2071"/>
                  </a:lnTo>
                  <a:lnTo>
                    <a:pt x="74" y="2071"/>
                  </a:lnTo>
                  <a:lnTo>
                    <a:pt x="53" y="2069"/>
                  </a:lnTo>
                  <a:lnTo>
                    <a:pt x="36" y="2061"/>
                  </a:lnTo>
                  <a:lnTo>
                    <a:pt x="21" y="2051"/>
                  </a:lnTo>
                  <a:lnTo>
                    <a:pt x="9" y="2036"/>
                  </a:lnTo>
                  <a:lnTo>
                    <a:pt x="3" y="2018"/>
                  </a:lnTo>
                  <a:lnTo>
                    <a:pt x="0" y="1997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5"/>
                  </a:lnTo>
                  <a:lnTo>
                    <a:pt x="21" y="22"/>
                  </a:lnTo>
                  <a:lnTo>
                    <a:pt x="36" y="10"/>
                  </a:lnTo>
                  <a:lnTo>
                    <a:pt x="53" y="4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98460" y="4893780"/>
            <a:ext cx="500802" cy="500802"/>
            <a:chOff x="6251575" y="2659063"/>
            <a:chExt cx="612775" cy="612775"/>
          </a:xfrm>
          <a:solidFill>
            <a:schemeClr val="bg1"/>
          </a:solidFill>
        </p:grpSpPr>
        <p:sp>
          <p:nvSpPr>
            <p:cNvPr id="28" name="Freeform 82"/>
            <p:cNvSpPr/>
            <p:nvPr/>
          </p:nvSpPr>
          <p:spPr bwMode="auto">
            <a:xfrm>
              <a:off x="6575425" y="2867025"/>
              <a:ext cx="38100" cy="38100"/>
            </a:xfrm>
            <a:custGeom>
              <a:avLst/>
              <a:gdLst>
                <a:gd name="T0" fmla="*/ 111 w 214"/>
                <a:gd name="T1" fmla="*/ 0 h 214"/>
                <a:gd name="T2" fmla="*/ 214 w 214"/>
                <a:gd name="T3" fmla="*/ 103 h 214"/>
                <a:gd name="T4" fmla="*/ 104 w 214"/>
                <a:gd name="T5" fmla="*/ 214 h 214"/>
                <a:gd name="T6" fmla="*/ 0 w 214"/>
                <a:gd name="T7" fmla="*/ 111 h 214"/>
                <a:gd name="T8" fmla="*/ 111 w 214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4">
                  <a:moveTo>
                    <a:pt x="111" y="0"/>
                  </a:moveTo>
                  <a:lnTo>
                    <a:pt x="214" y="103"/>
                  </a:lnTo>
                  <a:lnTo>
                    <a:pt x="104" y="214"/>
                  </a:lnTo>
                  <a:lnTo>
                    <a:pt x="0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83"/>
            <p:cNvSpPr/>
            <p:nvPr/>
          </p:nvSpPr>
          <p:spPr bwMode="auto">
            <a:xfrm>
              <a:off x="6461125" y="2981325"/>
              <a:ext cx="38100" cy="38100"/>
            </a:xfrm>
            <a:custGeom>
              <a:avLst/>
              <a:gdLst>
                <a:gd name="T0" fmla="*/ 111 w 215"/>
                <a:gd name="T1" fmla="*/ 0 h 214"/>
                <a:gd name="T2" fmla="*/ 215 w 215"/>
                <a:gd name="T3" fmla="*/ 104 h 214"/>
                <a:gd name="T4" fmla="*/ 104 w 215"/>
                <a:gd name="T5" fmla="*/ 214 h 214"/>
                <a:gd name="T6" fmla="*/ 0 w 215"/>
                <a:gd name="T7" fmla="*/ 111 h 214"/>
                <a:gd name="T8" fmla="*/ 111 w 215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214">
                  <a:moveTo>
                    <a:pt x="111" y="0"/>
                  </a:moveTo>
                  <a:lnTo>
                    <a:pt x="215" y="104"/>
                  </a:lnTo>
                  <a:lnTo>
                    <a:pt x="104" y="214"/>
                  </a:lnTo>
                  <a:lnTo>
                    <a:pt x="0" y="111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84"/>
            <p:cNvSpPr/>
            <p:nvPr/>
          </p:nvSpPr>
          <p:spPr bwMode="auto">
            <a:xfrm>
              <a:off x="6500813" y="2943225"/>
              <a:ext cx="36513" cy="36512"/>
            </a:xfrm>
            <a:custGeom>
              <a:avLst/>
              <a:gdLst>
                <a:gd name="T0" fmla="*/ 110 w 213"/>
                <a:gd name="T1" fmla="*/ 0 h 215"/>
                <a:gd name="T2" fmla="*/ 213 w 213"/>
                <a:gd name="T3" fmla="*/ 105 h 215"/>
                <a:gd name="T4" fmla="*/ 103 w 213"/>
                <a:gd name="T5" fmla="*/ 215 h 215"/>
                <a:gd name="T6" fmla="*/ 0 w 213"/>
                <a:gd name="T7" fmla="*/ 111 h 215"/>
                <a:gd name="T8" fmla="*/ 110 w 213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215">
                  <a:moveTo>
                    <a:pt x="110" y="0"/>
                  </a:moveTo>
                  <a:lnTo>
                    <a:pt x="213" y="105"/>
                  </a:lnTo>
                  <a:lnTo>
                    <a:pt x="103" y="215"/>
                  </a:lnTo>
                  <a:lnTo>
                    <a:pt x="0" y="111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85"/>
            <p:cNvSpPr/>
            <p:nvPr/>
          </p:nvSpPr>
          <p:spPr bwMode="auto">
            <a:xfrm>
              <a:off x="6537325" y="2905125"/>
              <a:ext cx="38100" cy="38100"/>
            </a:xfrm>
            <a:custGeom>
              <a:avLst/>
              <a:gdLst>
                <a:gd name="T0" fmla="*/ 111 w 214"/>
                <a:gd name="T1" fmla="*/ 0 h 215"/>
                <a:gd name="T2" fmla="*/ 214 w 214"/>
                <a:gd name="T3" fmla="*/ 105 h 215"/>
                <a:gd name="T4" fmla="*/ 104 w 214"/>
                <a:gd name="T5" fmla="*/ 215 h 215"/>
                <a:gd name="T6" fmla="*/ 0 w 214"/>
                <a:gd name="T7" fmla="*/ 112 h 215"/>
                <a:gd name="T8" fmla="*/ 111 w 214"/>
                <a:gd name="T9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" h="215">
                  <a:moveTo>
                    <a:pt x="111" y="0"/>
                  </a:moveTo>
                  <a:lnTo>
                    <a:pt x="214" y="105"/>
                  </a:lnTo>
                  <a:lnTo>
                    <a:pt x="104" y="215"/>
                  </a:lnTo>
                  <a:lnTo>
                    <a:pt x="0" y="11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86"/>
            <p:cNvSpPr>
              <a:spLocks noEditPoints="1"/>
            </p:cNvSpPr>
            <p:nvPr/>
          </p:nvSpPr>
          <p:spPr bwMode="auto">
            <a:xfrm>
              <a:off x="6251575" y="2659063"/>
              <a:ext cx="612775" cy="612775"/>
            </a:xfrm>
            <a:custGeom>
              <a:avLst/>
              <a:gdLst>
                <a:gd name="T0" fmla="*/ 1133 w 3475"/>
                <a:gd name="T1" fmla="*/ 1076 h 3474"/>
                <a:gd name="T2" fmla="*/ 1071 w 3475"/>
                <a:gd name="T3" fmla="*/ 1157 h 3474"/>
                <a:gd name="T4" fmla="*/ 1124 w 3475"/>
                <a:gd name="T5" fmla="*/ 1171 h 3474"/>
                <a:gd name="T6" fmla="*/ 1181 w 3475"/>
                <a:gd name="T7" fmla="*/ 1194 h 3474"/>
                <a:gd name="T8" fmla="*/ 1199 w 3475"/>
                <a:gd name="T9" fmla="*/ 1253 h 3474"/>
                <a:gd name="T10" fmla="*/ 1167 w 3475"/>
                <a:gd name="T11" fmla="*/ 1308 h 3474"/>
                <a:gd name="T12" fmla="*/ 1227 w 3475"/>
                <a:gd name="T13" fmla="*/ 1325 h 3474"/>
                <a:gd name="T14" fmla="*/ 1315 w 3475"/>
                <a:gd name="T15" fmla="*/ 1267 h 3474"/>
                <a:gd name="T16" fmla="*/ 1334 w 3475"/>
                <a:gd name="T17" fmla="*/ 1165 h 3474"/>
                <a:gd name="T18" fmla="*/ 1287 w 3475"/>
                <a:gd name="T19" fmla="*/ 1084 h 3474"/>
                <a:gd name="T20" fmla="*/ 1208 w 3475"/>
                <a:gd name="T21" fmla="*/ 1056 h 3474"/>
                <a:gd name="T22" fmla="*/ 736 w 3475"/>
                <a:gd name="T23" fmla="*/ 1040 h 3474"/>
                <a:gd name="T24" fmla="*/ 924 w 3475"/>
                <a:gd name="T25" fmla="*/ 1147 h 3474"/>
                <a:gd name="T26" fmla="*/ 978 w 3475"/>
                <a:gd name="T27" fmla="*/ 1020 h 3474"/>
                <a:gd name="T28" fmla="*/ 1093 w 3475"/>
                <a:gd name="T29" fmla="*/ 933 h 3474"/>
                <a:gd name="T30" fmla="*/ 1236 w 3475"/>
                <a:gd name="T31" fmla="*/ 916 h 3474"/>
                <a:gd name="T32" fmla="*/ 1372 w 3475"/>
                <a:gd name="T33" fmla="*/ 968 h 3474"/>
                <a:gd name="T34" fmla="*/ 1464 w 3475"/>
                <a:gd name="T35" fmla="*/ 1085 h 3474"/>
                <a:gd name="T36" fmla="*/ 1482 w 3475"/>
                <a:gd name="T37" fmla="*/ 1228 h 3474"/>
                <a:gd name="T38" fmla="*/ 1427 w 3475"/>
                <a:gd name="T39" fmla="*/ 1363 h 3474"/>
                <a:gd name="T40" fmla="*/ 1310 w 3475"/>
                <a:gd name="T41" fmla="*/ 1451 h 3474"/>
                <a:gd name="T42" fmla="*/ 1165 w 3475"/>
                <a:gd name="T43" fmla="*/ 1470 h 3474"/>
                <a:gd name="T44" fmla="*/ 1030 w 3475"/>
                <a:gd name="T45" fmla="*/ 1415 h 3474"/>
                <a:gd name="T46" fmla="*/ 941 w 3475"/>
                <a:gd name="T47" fmla="*/ 1298 h 3474"/>
                <a:gd name="T48" fmla="*/ 719 w 3475"/>
                <a:gd name="T49" fmla="*/ 1198 h 3474"/>
                <a:gd name="T50" fmla="*/ 3296 w 3475"/>
                <a:gd name="T51" fmla="*/ 2318 h 3474"/>
                <a:gd name="T52" fmla="*/ 207 w 3475"/>
                <a:gd name="T53" fmla="*/ 148 h 3474"/>
                <a:gd name="T54" fmla="*/ 147 w 3475"/>
                <a:gd name="T55" fmla="*/ 208 h 3474"/>
                <a:gd name="T56" fmla="*/ 151 w 3475"/>
                <a:gd name="T57" fmla="*/ 322 h 3474"/>
                <a:gd name="T58" fmla="*/ 214 w 3475"/>
                <a:gd name="T59" fmla="*/ 473 h 3474"/>
                <a:gd name="T60" fmla="*/ 329 w 3475"/>
                <a:gd name="T61" fmla="*/ 647 h 3474"/>
                <a:gd name="T62" fmla="*/ 489 w 3475"/>
                <a:gd name="T63" fmla="*/ 830 h 3474"/>
                <a:gd name="T64" fmla="*/ 602 w 3475"/>
                <a:gd name="T65" fmla="*/ 608 h 3474"/>
                <a:gd name="T66" fmla="*/ 648 w 3475"/>
                <a:gd name="T67" fmla="*/ 577 h 3474"/>
                <a:gd name="T68" fmla="*/ 734 w 3475"/>
                <a:gd name="T69" fmla="*/ 409 h 3474"/>
                <a:gd name="T70" fmla="*/ 555 w 3475"/>
                <a:gd name="T71" fmla="*/ 268 h 3474"/>
                <a:gd name="T72" fmla="*/ 392 w 3475"/>
                <a:gd name="T73" fmla="*/ 177 h 3474"/>
                <a:gd name="T74" fmla="*/ 259 w 3475"/>
                <a:gd name="T75" fmla="*/ 143 h 3474"/>
                <a:gd name="T76" fmla="*/ 336 w 3475"/>
                <a:gd name="T77" fmla="*/ 14 h 3474"/>
                <a:gd name="T78" fmla="*/ 524 w 3475"/>
                <a:gd name="T79" fmla="*/ 86 h 3474"/>
                <a:gd name="T80" fmla="*/ 726 w 3475"/>
                <a:gd name="T81" fmla="*/ 213 h 3474"/>
                <a:gd name="T82" fmla="*/ 929 w 3475"/>
                <a:gd name="T83" fmla="*/ 390 h 3474"/>
                <a:gd name="T84" fmla="*/ 1592 w 3475"/>
                <a:gd name="T85" fmla="*/ 426 h 3474"/>
                <a:gd name="T86" fmla="*/ 1644 w 3475"/>
                <a:gd name="T87" fmla="*/ 451 h 3474"/>
                <a:gd name="T88" fmla="*/ 3475 w 3475"/>
                <a:gd name="T89" fmla="*/ 2318 h 3474"/>
                <a:gd name="T90" fmla="*/ 2375 w 3475"/>
                <a:gd name="T91" fmla="*/ 3451 h 3474"/>
                <a:gd name="T92" fmla="*/ 2323 w 3475"/>
                <a:gd name="T93" fmla="*/ 3474 h 3474"/>
                <a:gd name="T94" fmla="*/ 2271 w 3475"/>
                <a:gd name="T95" fmla="*/ 3451 h 3474"/>
                <a:gd name="T96" fmla="*/ 443 w 3475"/>
                <a:gd name="T97" fmla="*/ 1591 h 3474"/>
                <a:gd name="T98" fmla="*/ 430 w 3475"/>
                <a:gd name="T99" fmla="*/ 977 h 3474"/>
                <a:gd name="T100" fmla="*/ 248 w 3475"/>
                <a:gd name="T101" fmla="*/ 780 h 3474"/>
                <a:gd name="T102" fmla="*/ 111 w 3475"/>
                <a:gd name="T103" fmla="*/ 574 h 3474"/>
                <a:gd name="T104" fmla="*/ 25 w 3475"/>
                <a:gd name="T105" fmla="*/ 380 h 3474"/>
                <a:gd name="T106" fmla="*/ 0 w 3475"/>
                <a:gd name="T107" fmla="*/ 211 h 3474"/>
                <a:gd name="T108" fmla="*/ 39 w 3475"/>
                <a:gd name="T109" fmla="*/ 82 h 3474"/>
                <a:gd name="T110" fmla="*/ 142 w 3475"/>
                <a:gd name="T111" fmla="*/ 11 h 3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75" h="3474">
                  <a:moveTo>
                    <a:pt x="1208" y="1056"/>
                  </a:moveTo>
                  <a:lnTo>
                    <a:pt x="1184" y="1058"/>
                  </a:lnTo>
                  <a:lnTo>
                    <a:pt x="1159" y="1064"/>
                  </a:lnTo>
                  <a:lnTo>
                    <a:pt x="1133" y="1076"/>
                  </a:lnTo>
                  <a:lnTo>
                    <a:pt x="1106" y="1096"/>
                  </a:lnTo>
                  <a:lnTo>
                    <a:pt x="1091" y="1114"/>
                  </a:lnTo>
                  <a:lnTo>
                    <a:pt x="1080" y="1135"/>
                  </a:lnTo>
                  <a:lnTo>
                    <a:pt x="1071" y="1157"/>
                  </a:lnTo>
                  <a:lnTo>
                    <a:pt x="1068" y="1180"/>
                  </a:lnTo>
                  <a:lnTo>
                    <a:pt x="1088" y="1179"/>
                  </a:lnTo>
                  <a:lnTo>
                    <a:pt x="1106" y="1175"/>
                  </a:lnTo>
                  <a:lnTo>
                    <a:pt x="1124" y="1171"/>
                  </a:lnTo>
                  <a:lnTo>
                    <a:pt x="1141" y="1171"/>
                  </a:lnTo>
                  <a:lnTo>
                    <a:pt x="1157" y="1175"/>
                  </a:lnTo>
                  <a:lnTo>
                    <a:pt x="1169" y="1182"/>
                  </a:lnTo>
                  <a:lnTo>
                    <a:pt x="1181" y="1194"/>
                  </a:lnTo>
                  <a:lnTo>
                    <a:pt x="1189" y="1206"/>
                  </a:lnTo>
                  <a:lnTo>
                    <a:pt x="1195" y="1221"/>
                  </a:lnTo>
                  <a:lnTo>
                    <a:pt x="1199" y="1237"/>
                  </a:lnTo>
                  <a:lnTo>
                    <a:pt x="1199" y="1253"/>
                  </a:lnTo>
                  <a:lnTo>
                    <a:pt x="1196" y="1269"/>
                  </a:lnTo>
                  <a:lnTo>
                    <a:pt x="1191" y="1283"/>
                  </a:lnTo>
                  <a:lnTo>
                    <a:pt x="1180" y="1296"/>
                  </a:lnTo>
                  <a:lnTo>
                    <a:pt x="1167" y="1308"/>
                  </a:lnTo>
                  <a:lnTo>
                    <a:pt x="1149" y="1316"/>
                  </a:lnTo>
                  <a:lnTo>
                    <a:pt x="1175" y="1324"/>
                  </a:lnTo>
                  <a:lnTo>
                    <a:pt x="1201" y="1327"/>
                  </a:lnTo>
                  <a:lnTo>
                    <a:pt x="1227" y="1325"/>
                  </a:lnTo>
                  <a:lnTo>
                    <a:pt x="1253" y="1317"/>
                  </a:lnTo>
                  <a:lnTo>
                    <a:pt x="1277" y="1305"/>
                  </a:lnTo>
                  <a:lnTo>
                    <a:pt x="1298" y="1288"/>
                  </a:lnTo>
                  <a:lnTo>
                    <a:pt x="1315" y="1267"/>
                  </a:lnTo>
                  <a:lnTo>
                    <a:pt x="1327" y="1243"/>
                  </a:lnTo>
                  <a:lnTo>
                    <a:pt x="1334" y="1218"/>
                  </a:lnTo>
                  <a:lnTo>
                    <a:pt x="1337" y="1192"/>
                  </a:lnTo>
                  <a:lnTo>
                    <a:pt x="1334" y="1165"/>
                  </a:lnTo>
                  <a:lnTo>
                    <a:pt x="1327" y="1140"/>
                  </a:lnTo>
                  <a:lnTo>
                    <a:pt x="1315" y="1116"/>
                  </a:lnTo>
                  <a:lnTo>
                    <a:pt x="1298" y="1096"/>
                  </a:lnTo>
                  <a:lnTo>
                    <a:pt x="1287" y="1084"/>
                  </a:lnTo>
                  <a:lnTo>
                    <a:pt x="1271" y="1073"/>
                  </a:lnTo>
                  <a:lnTo>
                    <a:pt x="1253" y="1065"/>
                  </a:lnTo>
                  <a:lnTo>
                    <a:pt x="1232" y="1059"/>
                  </a:lnTo>
                  <a:lnTo>
                    <a:pt x="1208" y="1056"/>
                  </a:lnTo>
                  <a:close/>
                  <a:moveTo>
                    <a:pt x="1571" y="585"/>
                  </a:moveTo>
                  <a:lnTo>
                    <a:pt x="730" y="718"/>
                  </a:lnTo>
                  <a:lnTo>
                    <a:pt x="685" y="1003"/>
                  </a:lnTo>
                  <a:lnTo>
                    <a:pt x="736" y="1040"/>
                  </a:lnTo>
                  <a:lnTo>
                    <a:pt x="785" y="1072"/>
                  </a:lnTo>
                  <a:lnTo>
                    <a:pt x="833" y="1102"/>
                  </a:lnTo>
                  <a:lnTo>
                    <a:pt x="879" y="1126"/>
                  </a:lnTo>
                  <a:lnTo>
                    <a:pt x="924" y="1147"/>
                  </a:lnTo>
                  <a:lnTo>
                    <a:pt x="931" y="1114"/>
                  </a:lnTo>
                  <a:lnTo>
                    <a:pt x="943" y="1081"/>
                  </a:lnTo>
                  <a:lnTo>
                    <a:pt x="958" y="1049"/>
                  </a:lnTo>
                  <a:lnTo>
                    <a:pt x="978" y="1020"/>
                  </a:lnTo>
                  <a:lnTo>
                    <a:pt x="1003" y="991"/>
                  </a:lnTo>
                  <a:lnTo>
                    <a:pt x="1030" y="968"/>
                  </a:lnTo>
                  <a:lnTo>
                    <a:pt x="1061" y="949"/>
                  </a:lnTo>
                  <a:lnTo>
                    <a:pt x="1093" y="933"/>
                  </a:lnTo>
                  <a:lnTo>
                    <a:pt x="1127" y="923"/>
                  </a:lnTo>
                  <a:lnTo>
                    <a:pt x="1163" y="916"/>
                  </a:lnTo>
                  <a:lnTo>
                    <a:pt x="1200" y="914"/>
                  </a:lnTo>
                  <a:lnTo>
                    <a:pt x="1236" y="916"/>
                  </a:lnTo>
                  <a:lnTo>
                    <a:pt x="1272" y="923"/>
                  </a:lnTo>
                  <a:lnTo>
                    <a:pt x="1307" y="933"/>
                  </a:lnTo>
                  <a:lnTo>
                    <a:pt x="1340" y="949"/>
                  </a:lnTo>
                  <a:lnTo>
                    <a:pt x="1372" y="968"/>
                  </a:lnTo>
                  <a:lnTo>
                    <a:pt x="1402" y="991"/>
                  </a:lnTo>
                  <a:lnTo>
                    <a:pt x="1427" y="1021"/>
                  </a:lnTo>
                  <a:lnTo>
                    <a:pt x="1447" y="1052"/>
                  </a:lnTo>
                  <a:lnTo>
                    <a:pt x="1464" y="1085"/>
                  </a:lnTo>
                  <a:lnTo>
                    <a:pt x="1476" y="1120"/>
                  </a:lnTo>
                  <a:lnTo>
                    <a:pt x="1482" y="1155"/>
                  </a:lnTo>
                  <a:lnTo>
                    <a:pt x="1484" y="1192"/>
                  </a:lnTo>
                  <a:lnTo>
                    <a:pt x="1482" y="1228"/>
                  </a:lnTo>
                  <a:lnTo>
                    <a:pt x="1476" y="1263"/>
                  </a:lnTo>
                  <a:lnTo>
                    <a:pt x="1464" y="1297"/>
                  </a:lnTo>
                  <a:lnTo>
                    <a:pt x="1447" y="1331"/>
                  </a:lnTo>
                  <a:lnTo>
                    <a:pt x="1427" y="1363"/>
                  </a:lnTo>
                  <a:lnTo>
                    <a:pt x="1402" y="1391"/>
                  </a:lnTo>
                  <a:lnTo>
                    <a:pt x="1374" y="1415"/>
                  </a:lnTo>
                  <a:lnTo>
                    <a:pt x="1344" y="1435"/>
                  </a:lnTo>
                  <a:lnTo>
                    <a:pt x="1310" y="1451"/>
                  </a:lnTo>
                  <a:lnTo>
                    <a:pt x="1275" y="1463"/>
                  </a:lnTo>
                  <a:lnTo>
                    <a:pt x="1239" y="1470"/>
                  </a:lnTo>
                  <a:lnTo>
                    <a:pt x="1202" y="1473"/>
                  </a:lnTo>
                  <a:lnTo>
                    <a:pt x="1165" y="1470"/>
                  </a:lnTo>
                  <a:lnTo>
                    <a:pt x="1129" y="1463"/>
                  </a:lnTo>
                  <a:lnTo>
                    <a:pt x="1095" y="1451"/>
                  </a:lnTo>
                  <a:lnTo>
                    <a:pt x="1061" y="1435"/>
                  </a:lnTo>
                  <a:lnTo>
                    <a:pt x="1030" y="1415"/>
                  </a:lnTo>
                  <a:lnTo>
                    <a:pt x="1003" y="1391"/>
                  </a:lnTo>
                  <a:lnTo>
                    <a:pt x="978" y="1363"/>
                  </a:lnTo>
                  <a:lnTo>
                    <a:pt x="957" y="1332"/>
                  </a:lnTo>
                  <a:lnTo>
                    <a:pt x="941" y="1298"/>
                  </a:lnTo>
                  <a:lnTo>
                    <a:pt x="888" y="1280"/>
                  </a:lnTo>
                  <a:lnTo>
                    <a:pt x="833" y="1258"/>
                  </a:lnTo>
                  <a:lnTo>
                    <a:pt x="777" y="1231"/>
                  </a:lnTo>
                  <a:lnTo>
                    <a:pt x="719" y="1198"/>
                  </a:lnTo>
                  <a:lnTo>
                    <a:pt x="661" y="1162"/>
                  </a:lnTo>
                  <a:lnTo>
                    <a:pt x="597" y="1562"/>
                  </a:lnTo>
                  <a:lnTo>
                    <a:pt x="2323" y="3296"/>
                  </a:lnTo>
                  <a:lnTo>
                    <a:pt x="3296" y="2318"/>
                  </a:lnTo>
                  <a:lnTo>
                    <a:pt x="1571" y="585"/>
                  </a:lnTo>
                  <a:close/>
                  <a:moveTo>
                    <a:pt x="259" y="143"/>
                  </a:moveTo>
                  <a:lnTo>
                    <a:pt x="231" y="143"/>
                  </a:lnTo>
                  <a:lnTo>
                    <a:pt x="207" y="148"/>
                  </a:lnTo>
                  <a:lnTo>
                    <a:pt x="187" y="156"/>
                  </a:lnTo>
                  <a:lnTo>
                    <a:pt x="169" y="170"/>
                  </a:lnTo>
                  <a:lnTo>
                    <a:pt x="156" y="187"/>
                  </a:lnTo>
                  <a:lnTo>
                    <a:pt x="147" y="208"/>
                  </a:lnTo>
                  <a:lnTo>
                    <a:pt x="141" y="232"/>
                  </a:lnTo>
                  <a:lnTo>
                    <a:pt x="141" y="260"/>
                  </a:lnTo>
                  <a:lnTo>
                    <a:pt x="144" y="289"/>
                  </a:lnTo>
                  <a:lnTo>
                    <a:pt x="151" y="322"/>
                  </a:lnTo>
                  <a:lnTo>
                    <a:pt x="161" y="357"/>
                  </a:lnTo>
                  <a:lnTo>
                    <a:pt x="175" y="394"/>
                  </a:lnTo>
                  <a:lnTo>
                    <a:pt x="193" y="433"/>
                  </a:lnTo>
                  <a:lnTo>
                    <a:pt x="214" y="473"/>
                  </a:lnTo>
                  <a:lnTo>
                    <a:pt x="239" y="515"/>
                  </a:lnTo>
                  <a:lnTo>
                    <a:pt x="266" y="558"/>
                  </a:lnTo>
                  <a:lnTo>
                    <a:pt x="296" y="603"/>
                  </a:lnTo>
                  <a:lnTo>
                    <a:pt x="329" y="647"/>
                  </a:lnTo>
                  <a:lnTo>
                    <a:pt x="365" y="692"/>
                  </a:lnTo>
                  <a:lnTo>
                    <a:pt x="403" y="738"/>
                  </a:lnTo>
                  <a:lnTo>
                    <a:pt x="444" y="784"/>
                  </a:lnTo>
                  <a:lnTo>
                    <a:pt x="489" y="830"/>
                  </a:lnTo>
                  <a:lnTo>
                    <a:pt x="550" y="889"/>
                  </a:lnTo>
                  <a:lnTo>
                    <a:pt x="590" y="638"/>
                  </a:lnTo>
                  <a:lnTo>
                    <a:pt x="594" y="623"/>
                  </a:lnTo>
                  <a:lnTo>
                    <a:pt x="602" y="608"/>
                  </a:lnTo>
                  <a:lnTo>
                    <a:pt x="610" y="596"/>
                  </a:lnTo>
                  <a:lnTo>
                    <a:pt x="622" y="587"/>
                  </a:lnTo>
                  <a:lnTo>
                    <a:pt x="634" y="580"/>
                  </a:lnTo>
                  <a:lnTo>
                    <a:pt x="648" y="577"/>
                  </a:lnTo>
                  <a:lnTo>
                    <a:pt x="870" y="543"/>
                  </a:lnTo>
                  <a:lnTo>
                    <a:pt x="823" y="494"/>
                  </a:lnTo>
                  <a:lnTo>
                    <a:pt x="779" y="450"/>
                  </a:lnTo>
                  <a:lnTo>
                    <a:pt x="734" y="409"/>
                  </a:lnTo>
                  <a:lnTo>
                    <a:pt x="688" y="369"/>
                  </a:lnTo>
                  <a:lnTo>
                    <a:pt x="644" y="333"/>
                  </a:lnTo>
                  <a:lnTo>
                    <a:pt x="598" y="299"/>
                  </a:lnTo>
                  <a:lnTo>
                    <a:pt x="555" y="268"/>
                  </a:lnTo>
                  <a:lnTo>
                    <a:pt x="512" y="241"/>
                  </a:lnTo>
                  <a:lnTo>
                    <a:pt x="471" y="216"/>
                  </a:lnTo>
                  <a:lnTo>
                    <a:pt x="431" y="195"/>
                  </a:lnTo>
                  <a:lnTo>
                    <a:pt x="392" y="177"/>
                  </a:lnTo>
                  <a:lnTo>
                    <a:pt x="355" y="163"/>
                  </a:lnTo>
                  <a:lnTo>
                    <a:pt x="321" y="152"/>
                  </a:lnTo>
                  <a:lnTo>
                    <a:pt x="288" y="146"/>
                  </a:lnTo>
                  <a:lnTo>
                    <a:pt x="259" y="143"/>
                  </a:lnTo>
                  <a:close/>
                  <a:moveTo>
                    <a:pt x="212" y="0"/>
                  </a:moveTo>
                  <a:lnTo>
                    <a:pt x="251" y="0"/>
                  </a:lnTo>
                  <a:lnTo>
                    <a:pt x="292" y="5"/>
                  </a:lnTo>
                  <a:lnTo>
                    <a:pt x="336" y="14"/>
                  </a:lnTo>
                  <a:lnTo>
                    <a:pt x="380" y="26"/>
                  </a:lnTo>
                  <a:lnTo>
                    <a:pt x="426" y="42"/>
                  </a:lnTo>
                  <a:lnTo>
                    <a:pt x="475" y="62"/>
                  </a:lnTo>
                  <a:lnTo>
                    <a:pt x="524" y="86"/>
                  </a:lnTo>
                  <a:lnTo>
                    <a:pt x="573" y="113"/>
                  </a:lnTo>
                  <a:lnTo>
                    <a:pt x="624" y="143"/>
                  </a:lnTo>
                  <a:lnTo>
                    <a:pt x="674" y="176"/>
                  </a:lnTo>
                  <a:lnTo>
                    <a:pt x="726" y="213"/>
                  </a:lnTo>
                  <a:lnTo>
                    <a:pt x="777" y="252"/>
                  </a:lnTo>
                  <a:lnTo>
                    <a:pt x="829" y="296"/>
                  </a:lnTo>
                  <a:lnTo>
                    <a:pt x="879" y="341"/>
                  </a:lnTo>
                  <a:lnTo>
                    <a:pt x="929" y="390"/>
                  </a:lnTo>
                  <a:lnTo>
                    <a:pt x="987" y="452"/>
                  </a:lnTo>
                  <a:lnTo>
                    <a:pt x="1042" y="514"/>
                  </a:lnTo>
                  <a:lnTo>
                    <a:pt x="1578" y="429"/>
                  </a:lnTo>
                  <a:lnTo>
                    <a:pt x="1592" y="426"/>
                  </a:lnTo>
                  <a:lnTo>
                    <a:pt x="1605" y="429"/>
                  </a:lnTo>
                  <a:lnTo>
                    <a:pt x="1618" y="434"/>
                  </a:lnTo>
                  <a:lnTo>
                    <a:pt x="1632" y="442"/>
                  </a:lnTo>
                  <a:lnTo>
                    <a:pt x="1644" y="451"/>
                  </a:lnTo>
                  <a:lnTo>
                    <a:pt x="3452" y="2266"/>
                  </a:lnTo>
                  <a:lnTo>
                    <a:pt x="3464" y="2282"/>
                  </a:lnTo>
                  <a:lnTo>
                    <a:pt x="3471" y="2299"/>
                  </a:lnTo>
                  <a:lnTo>
                    <a:pt x="3475" y="2318"/>
                  </a:lnTo>
                  <a:lnTo>
                    <a:pt x="3471" y="2336"/>
                  </a:lnTo>
                  <a:lnTo>
                    <a:pt x="3464" y="2354"/>
                  </a:lnTo>
                  <a:lnTo>
                    <a:pt x="3452" y="2370"/>
                  </a:lnTo>
                  <a:lnTo>
                    <a:pt x="2375" y="3451"/>
                  </a:lnTo>
                  <a:lnTo>
                    <a:pt x="2363" y="3461"/>
                  </a:lnTo>
                  <a:lnTo>
                    <a:pt x="2352" y="3467"/>
                  </a:lnTo>
                  <a:lnTo>
                    <a:pt x="2339" y="3471"/>
                  </a:lnTo>
                  <a:lnTo>
                    <a:pt x="2323" y="3474"/>
                  </a:lnTo>
                  <a:lnTo>
                    <a:pt x="2308" y="3471"/>
                  </a:lnTo>
                  <a:lnTo>
                    <a:pt x="2295" y="3467"/>
                  </a:lnTo>
                  <a:lnTo>
                    <a:pt x="2283" y="3461"/>
                  </a:lnTo>
                  <a:lnTo>
                    <a:pt x="2271" y="3451"/>
                  </a:lnTo>
                  <a:lnTo>
                    <a:pt x="464" y="1636"/>
                  </a:lnTo>
                  <a:lnTo>
                    <a:pt x="455" y="1623"/>
                  </a:lnTo>
                  <a:lnTo>
                    <a:pt x="448" y="1609"/>
                  </a:lnTo>
                  <a:lnTo>
                    <a:pt x="443" y="1591"/>
                  </a:lnTo>
                  <a:lnTo>
                    <a:pt x="442" y="1570"/>
                  </a:lnTo>
                  <a:lnTo>
                    <a:pt x="522" y="1060"/>
                  </a:lnTo>
                  <a:lnTo>
                    <a:pt x="476" y="1020"/>
                  </a:lnTo>
                  <a:lnTo>
                    <a:pt x="430" y="977"/>
                  </a:lnTo>
                  <a:lnTo>
                    <a:pt x="384" y="933"/>
                  </a:lnTo>
                  <a:lnTo>
                    <a:pt x="336" y="882"/>
                  </a:lnTo>
                  <a:lnTo>
                    <a:pt x="290" y="832"/>
                  </a:lnTo>
                  <a:lnTo>
                    <a:pt x="248" y="780"/>
                  </a:lnTo>
                  <a:lnTo>
                    <a:pt x="209" y="728"/>
                  </a:lnTo>
                  <a:lnTo>
                    <a:pt x="173" y="677"/>
                  </a:lnTo>
                  <a:lnTo>
                    <a:pt x="140" y="625"/>
                  </a:lnTo>
                  <a:lnTo>
                    <a:pt x="111" y="574"/>
                  </a:lnTo>
                  <a:lnTo>
                    <a:pt x="84" y="525"/>
                  </a:lnTo>
                  <a:lnTo>
                    <a:pt x="61" y="475"/>
                  </a:lnTo>
                  <a:lnTo>
                    <a:pt x="41" y="426"/>
                  </a:lnTo>
                  <a:lnTo>
                    <a:pt x="25" y="380"/>
                  </a:lnTo>
                  <a:lnTo>
                    <a:pt x="14" y="335"/>
                  </a:lnTo>
                  <a:lnTo>
                    <a:pt x="5" y="291"/>
                  </a:lnTo>
                  <a:lnTo>
                    <a:pt x="1" y="250"/>
                  </a:lnTo>
                  <a:lnTo>
                    <a:pt x="0" y="211"/>
                  </a:lnTo>
                  <a:lnTo>
                    <a:pt x="4" y="174"/>
                  </a:lnTo>
                  <a:lnTo>
                    <a:pt x="12" y="140"/>
                  </a:lnTo>
                  <a:lnTo>
                    <a:pt x="23" y="110"/>
                  </a:lnTo>
                  <a:lnTo>
                    <a:pt x="39" y="82"/>
                  </a:lnTo>
                  <a:lnTo>
                    <a:pt x="59" y="58"/>
                  </a:lnTo>
                  <a:lnTo>
                    <a:pt x="83" y="38"/>
                  </a:lnTo>
                  <a:lnTo>
                    <a:pt x="111" y="22"/>
                  </a:lnTo>
                  <a:lnTo>
                    <a:pt x="142" y="11"/>
                  </a:lnTo>
                  <a:lnTo>
                    <a:pt x="176" y="3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73119" y="2867973"/>
            <a:ext cx="553821" cy="370646"/>
            <a:chOff x="620713" y="1989138"/>
            <a:chExt cx="614362" cy="411163"/>
          </a:xfrm>
          <a:solidFill>
            <a:schemeClr val="bg1"/>
          </a:solidFill>
        </p:grpSpPr>
        <p:sp>
          <p:nvSpPr>
            <p:cNvPr id="34" name="Freeform 118"/>
            <p:cNvSpPr>
              <a:spLocks noEditPoints="1"/>
            </p:cNvSpPr>
            <p:nvPr/>
          </p:nvSpPr>
          <p:spPr bwMode="auto">
            <a:xfrm>
              <a:off x="620713" y="1989138"/>
              <a:ext cx="614362" cy="411163"/>
            </a:xfrm>
            <a:custGeom>
              <a:avLst/>
              <a:gdLst>
                <a:gd name="T0" fmla="*/ 1947 w 3483"/>
                <a:gd name="T1" fmla="*/ 157 h 2336"/>
                <a:gd name="T2" fmla="*/ 1720 w 3483"/>
                <a:gd name="T3" fmla="*/ 258 h 2336"/>
                <a:gd name="T4" fmla="*/ 1538 w 3483"/>
                <a:gd name="T5" fmla="*/ 428 h 2336"/>
                <a:gd name="T6" fmla="*/ 1474 w 3483"/>
                <a:gd name="T7" fmla="*/ 455 h 2336"/>
                <a:gd name="T8" fmla="*/ 1339 w 3483"/>
                <a:gd name="T9" fmla="*/ 404 h 2336"/>
                <a:gd name="T10" fmla="*/ 1130 w 3483"/>
                <a:gd name="T11" fmla="*/ 369 h 2336"/>
                <a:gd name="T12" fmla="*/ 916 w 3483"/>
                <a:gd name="T13" fmla="*/ 412 h 2336"/>
                <a:gd name="T14" fmla="*/ 743 w 3483"/>
                <a:gd name="T15" fmla="*/ 530 h 2336"/>
                <a:gd name="T16" fmla="*/ 628 w 3483"/>
                <a:gd name="T17" fmla="*/ 707 h 2336"/>
                <a:gd name="T18" fmla="*/ 589 w 3483"/>
                <a:gd name="T19" fmla="*/ 886 h 2336"/>
                <a:gd name="T20" fmla="*/ 548 w 3483"/>
                <a:gd name="T21" fmla="*/ 929 h 2336"/>
                <a:gd name="T22" fmla="*/ 349 w 3483"/>
                <a:gd name="T23" fmla="*/ 1059 h 2336"/>
                <a:gd name="T24" fmla="*/ 213 w 3483"/>
                <a:gd name="T25" fmla="*/ 1245 h 2336"/>
                <a:gd name="T26" fmla="*/ 151 w 3483"/>
                <a:gd name="T27" fmla="*/ 1472 h 2336"/>
                <a:gd name="T28" fmla="*/ 174 w 3483"/>
                <a:gd name="T29" fmla="*/ 1716 h 2336"/>
                <a:gd name="T30" fmla="*/ 282 w 3483"/>
                <a:gd name="T31" fmla="*/ 1929 h 2336"/>
                <a:gd name="T32" fmla="*/ 457 w 3483"/>
                <a:gd name="T33" fmla="*/ 2088 h 2336"/>
                <a:gd name="T34" fmla="*/ 681 w 3483"/>
                <a:gd name="T35" fmla="*/ 2177 h 2336"/>
                <a:gd name="T36" fmla="*/ 2867 w 3483"/>
                <a:gd name="T37" fmla="*/ 2185 h 2336"/>
                <a:gd name="T38" fmla="*/ 3072 w 3483"/>
                <a:gd name="T39" fmla="*/ 2119 h 2336"/>
                <a:gd name="T40" fmla="*/ 3229 w 3483"/>
                <a:gd name="T41" fmla="*/ 1978 h 2336"/>
                <a:gd name="T42" fmla="*/ 3316 w 3483"/>
                <a:gd name="T43" fmla="*/ 1785 h 2336"/>
                <a:gd name="T44" fmla="*/ 3317 w 3483"/>
                <a:gd name="T45" fmla="*/ 1563 h 2336"/>
                <a:gd name="T46" fmla="*/ 3233 w 3483"/>
                <a:gd name="T47" fmla="*/ 1372 h 2336"/>
                <a:gd name="T48" fmla="*/ 3080 w 3483"/>
                <a:gd name="T49" fmla="*/ 1232 h 2336"/>
                <a:gd name="T50" fmla="*/ 2920 w 3483"/>
                <a:gd name="T51" fmla="*/ 1168 h 2336"/>
                <a:gd name="T52" fmla="*/ 2882 w 3483"/>
                <a:gd name="T53" fmla="*/ 1141 h 2336"/>
                <a:gd name="T54" fmla="*/ 2877 w 3483"/>
                <a:gd name="T55" fmla="*/ 1077 h 2336"/>
                <a:gd name="T56" fmla="*/ 2898 w 3483"/>
                <a:gd name="T57" fmla="*/ 891 h 2336"/>
                <a:gd name="T58" fmla="*/ 2851 w 3483"/>
                <a:gd name="T59" fmla="*/ 627 h 2336"/>
                <a:gd name="T60" fmla="*/ 2720 w 3483"/>
                <a:gd name="T61" fmla="*/ 403 h 2336"/>
                <a:gd name="T62" fmla="*/ 2521 w 3483"/>
                <a:gd name="T63" fmla="*/ 237 h 2336"/>
                <a:gd name="T64" fmla="*/ 2273 w 3483"/>
                <a:gd name="T65" fmla="*/ 146 h 2336"/>
                <a:gd name="T66" fmla="*/ 2215 w 3483"/>
                <a:gd name="T67" fmla="*/ 3 h 2336"/>
                <a:gd name="T68" fmla="*/ 2509 w 3483"/>
                <a:gd name="T69" fmla="*/ 78 h 2336"/>
                <a:gd name="T70" fmla="*/ 2754 w 3483"/>
                <a:gd name="T71" fmla="*/ 240 h 2336"/>
                <a:gd name="T72" fmla="*/ 2934 w 3483"/>
                <a:gd name="T73" fmla="*/ 470 h 2336"/>
                <a:gd name="T74" fmla="*/ 3033 w 3483"/>
                <a:gd name="T75" fmla="*/ 751 h 2336"/>
                <a:gd name="T76" fmla="*/ 3042 w 3483"/>
                <a:gd name="T77" fmla="*/ 980 h 2336"/>
                <a:gd name="T78" fmla="*/ 3141 w 3483"/>
                <a:gd name="T79" fmla="*/ 1101 h 2336"/>
                <a:gd name="T80" fmla="*/ 3322 w 3483"/>
                <a:gd name="T81" fmla="*/ 1247 h 2336"/>
                <a:gd name="T82" fmla="*/ 3440 w 3483"/>
                <a:gd name="T83" fmla="*/ 1445 h 2336"/>
                <a:gd name="T84" fmla="*/ 3483 w 3483"/>
                <a:gd name="T85" fmla="*/ 1680 h 2336"/>
                <a:gd name="T86" fmla="*/ 3432 w 3483"/>
                <a:gd name="T87" fmla="*/ 1921 h 2336"/>
                <a:gd name="T88" fmla="*/ 3303 w 3483"/>
                <a:gd name="T89" fmla="*/ 2122 h 2336"/>
                <a:gd name="T90" fmla="*/ 3111 w 3483"/>
                <a:gd name="T91" fmla="*/ 2265 h 2336"/>
                <a:gd name="T92" fmla="*/ 2874 w 3483"/>
                <a:gd name="T93" fmla="*/ 2332 h 2336"/>
                <a:gd name="T94" fmla="*/ 662 w 3483"/>
                <a:gd name="T95" fmla="*/ 2323 h 2336"/>
                <a:gd name="T96" fmla="*/ 400 w 3483"/>
                <a:gd name="T97" fmla="*/ 2226 h 2336"/>
                <a:gd name="T98" fmla="*/ 190 w 3483"/>
                <a:gd name="T99" fmla="*/ 2049 h 2336"/>
                <a:gd name="T100" fmla="*/ 51 w 3483"/>
                <a:gd name="T101" fmla="*/ 1812 h 2336"/>
                <a:gd name="T102" fmla="*/ 0 w 3483"/>
                <a:gd name="T103" fmla="*/ 1533 h 2336"/>
                <a:gd name="T104" fmla="*/ 41 w 3483"/>
                <a:gd name="T105" fmla="*/ 1277 h 2336"/>
                <a:gd name="T106" fmla="*/ 158 w 3483"/>
                <a:gd name="T107" fmla="*/ 1053 h 2336"/>
                <a:gd name="T108" fmla="*/ 340 w 3483"/>
                <a:gd name="T109" fmla="*/ 877 h 2336"/>
                <a:gd name="T110" fmla="*/ 481 w 3483"/>
                <a:gd name="T111" fmla="*/ 688 h 2336"/>
                <a:gd name="T112" fmla="*/ 599 w 3483"/>
                <a:gd name="T113" fmla="*/ 475 h 2336"/>
                <a:gd name="T114" fmla="*/ 782 w 3483"/>
                <a:gd name="T115" fmla="*/ 318 h 2336"/>
                <a:gd name="T116" fmla="*/ 1011 w 3483"/>
                <a:gd name="T117" fmla="*/ 233 h 2336"/>
                <a:gd name="T118" fmla="*/ 1249 w 3483"/>
                <a:gd name="T119" fmla="*/ 231 h 2336"/>
                <a:gd name="T120" fmla="*/ 1457 w 3483"/>
                <a:gd name="T121" fmla="*/ 303 h 2336"/>
                <a:gd name="T122" fmla="*/ 1669 w 3483"/>
                <a:gd name="T123" fmla="*/ 127 h 2336"/>
                <a:gd name="T124" fmla="*/ 1925 w 3483"/>
                <a:gd name="T125" fmla="*/ 24 h 2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483" h="2336">
                  <a:moveTo>
                    <a:pt x="2136" y="134"/>
                  </a:moveTo>
                  <a:lnTo>
                    <a:pt x="2073" y="136"/>
                  </a:lnTo>
                  <a:lnTo>
                    <a:pt x="2010" y="145"/>
                  </a:lnTo>
                  <a:lnTo>
                    <a:pt x="1947" y="157"/>
                  </a:lnTo>
                  <a:lnTo>
                    <a:pt x="1887" y="175"/>
                  </a:lnTo>
                  <a:lnTo>
                    <a:pt x="1829" y="198"/>
                  </a:lnTo>
                  <a:lnTo>
                    <a:pt x="1773" y="226"/>
                  </a:lnTo>
                  <a:lnTo>
                    <a:pt x="1720" y="258"/>
                  </a:lnTo>
                  <a:lnTo>
                    <a:pt x="1670" y="294"/>
                  </a:lnTo>
                  <a:lnTo>
                    <a:pt x="1622" y="335"/>
                  </a:lnTo>
                  <a:lnTo>
                    <a:pt x="1578" y="379"/>
                  </a:lnTo>
                  <a:lnTo>
                    <a:pt x="1538" y="428"/>
                  </a:lnTo>
                  <a:lnTo>
                    <a:pt x="1525" y="441"/>
                  </a:lnTo>
                  <a:lnTo>
                    <a:pt x="1509" y="450"/>
                  </a:lnTo>
                  <a:lnTo>
                    <a:pt x="1492" y="455"/>
                  </a:lnTo>
                  <a:lnTo>
                    <a:pt x="1474" y="455"/>
                  </a:lnTo>
                  <a:lnTo>
                    <a:pt x="1458" y="451"/>
                  </a:lnTo>
                  <a:lnTo>
                    <a:pt x="1442" y="443"/>
                  </a:lnTo>
                  <a:lnTo>
                    <a:pt x="1390" y="423"/>
                  </a:lnTo>
                  <a:lnTo>
                    <a:pt x="1339" y="404"/>
                  </a:lnTo>
                  <a:lnTo>
                    <a:pt x="1289" y="390"/>
                  </a:lnTo>
                  <a:lnTo>
                    <a:pt x="1238" y="378"/>
                  </a:lnTo>
                  <a:lnTo>
                    <a:pt x="1185" y="371"/>
                  </a:lnTo>
                  <a:lnTo>
                    <a:pt x="1130" y="369"/>
                  </a:lnTo>
                  <a:lnTo>
                    <a:pt x="1074" y="372"/>
                  </a:lnTo>
                  <a:lnTo>
                    <a:pt x="1020" y="381"/>
                  </a:lnTo>
                  <a:lnTo>
                    <a:pt x="967" y="393"/>
                  </a:lnTo>
                  <a:lnTo>
                    <a:pt x="916" y="412"/>
                  </a:lnTo>
                  <a:lnTo>
                    <a:pt x="868" y="435"/>
                  </a:lnTo>
                  <a:lnTo>
                    <a:pt x="823" y="463"/>
                  </a:lnTo>
                  <a:lnTo>
                    <a:pt x="781" y="494"/>
                  </a:lnTo>
                  <a:lnTo>
                    <a:pt x="743" y="530"/>
                  </a:lnTo>
                  <a:lnTo>
                    <a:pt x="708" y="569"/>
                  </a:lnTo>
                  <a:lnTo>
                    <a:pt x="678" y="612"/>
                  </a:lnTo>
                  <a:lnTo>
                    <a:pt x="650" y="659"/>
                  </a:lnTo>
                  <a:lnTo>
                    <a:pt x="628" y="707"/>
                  </a:lnTo>
                  <a:lnTo>
                    <a:pt x="611" y="760"/>
                  </a:lnTo>
                  <a:lnTo>
                    <a:pt x="598" y="813"/>
                  </a:lnTo>
                  <a:lnTo>
                    <a:pt x="591" y="870"/>
                  </a:lnTo>
                  <a:lnTo>
                    <a:pt x="589" y="886"/>
                  </a:lnTo>
                  <a:lnTo>
                    <a:pt x="583" y="901"/>
                  </a:lnTo>
                  <a:lnTo>
                    <a:pt x="572" y="914"/>
                  </a:lnTo>
                  <a:lnTo>
                    <a:pt x="560" y="923"/>
                  </a:lnTo>
                  <a:lnTo>
                    <a:pt x="548" y="929"/>
                  </a:lnTo>
                  <a:lnTo>
                    <a:pt x="493" y="955"/>
                  </a:lnTo>
                  <a:lnTo>
                    <a:pt x="441" y="985"/>
                  </a:lnTo>
                  <a:lnTo>
                    <a:pt x="394" y="1020"/>
                  </a:lnTo>
                  <a:lnTo>
                    <a:pt x="349" y="1059"/>
                  </a:lnTo>
                  <a:lnTo>
                    <a:pt x="308" y="1101"/>
                  </a:lnTo>
                  <a:lnTo>
                    <a:pt x="272" y="1146"/>
                  </a:lnTo>
                  <a:lnTo>
                    <a:pt x="241" y="1195"/>
                  </a:lnTo>
                  <a:lnTo>
                    <a:pt x="213" y="1245"/>
                  </a:lnTo>
                  <a:lnTo>
                    <a:pt x="190" y="1299"/>
                  </a:lnTo>
                  <a:lnTo>
                    <a:pt x="172" y="1355"/>
                  </a:lnTo>
                  <a:lnTo>
                    <a:pt x="158" y="1413"/>
                  </a:lnTo>
                  <a:lnTo>
                    <a:pt x="151" y="1472"/>
                  </a:lnTo>
                  <a:lnTo>
                    <a:pt x="148" y="1533"/>
                  </a:lnTo>
                  <a:lnTo>
                    <a:pt x="151" y="1595"/>
                  </a:lnTo>
                  <a:lnTo>
                    <a:pt x="159" y="1657"/>
                  </a:lnTo>
                  <a:lnTo>
                    <a:pt x="174" y="1716"/>
                  </a:lnTo>
                  <a:lnTo>
                    <a:pt x="194" y="1773"/>
                  </a:lnTo>
                  <a:lnTo>
                    <a:pt x="218" y="1828"/>
                  </a:lnTo>
                  <a:lnTo>
                    <a:pt x="248" y="1879"/>
                  </a:lnTo>
                  <a:lnTo>
                    <a:pt x="282" y="1929"/>
                  </a:lnTo>
                  <a:lnTo>
                    <a:pt x="321" y="1974"/>
                  </a:lnTo>
                  <a:lnTo>
                    <a:pt x="362" y="2016"/>
                  </a:lnTo>
                  <a:lnTo>
                    <a:pt x="408" y="2054"/>
                  </a:lnTo>
                  <a:lnTo>
                    <a:pt x="457" y="2088"/>
                  </a:lnTo>
                  <a:lnTo>
                    <a:pt x="510" y="2118"/>
                  </a:lnTo>
                  <a:lnTo>
                    <a:pt x="565" y="2142"/>
                  </a:lnTo>
                  <a:lnTo>
                    <a:pt x="622" y="2162"/>
                  </a:lnTo>
                  <a:lnTo>
                    <a:pt x="681" y="2177"/>
                  </a:lnTo>
                  <a:lnTo>
                    <a:pt x="743" y="2185"/>
                  </a:lnTo>
                  <a:lnTo>
                    <a:pt x="806" y="2188"/>
                  </a:lnTo>
                  <a:lnTo>
                    <a:pt x="2810" y="2188"/>
                  </a:lnTo>
                  <a:lnTo>
                    <a:pt x="2867" y="2185"/>
                  </a:lnTo>
                  <a:lnTo>
                    <a:pt x="2921" y="2177"/>
                  </a:lnTo>
                  <a:lnTo>
                    <a:pt x="2974" y="2162"/>
                  </a:lnTo>
                  <a:lnTo>
                    <a:pt x="3025" y="2143"/>
                  </a:lnTo>
                  <a:lnTo>
                    <a:pt x="3072" y="2119"/>
                  </a:lnTo>
                  <a:lnTo>
                    <a:pt x="3117" y="2089"/>
                  </a:lnTo>
                  <a:lnTo>
                    <a:pt x="3158" y="2056"/>
                  </a:lnTo>
                  <a:lnTo>
                    <a:pt x="3195" y="2019"/>
                  </a:lnTo>
                  <a:lnTo>
                    <a:pt x="3229" y="1978"/>
                  </a:lnTo>
                  <a:lnTo>
                    <a:pt x="3258" y="1934"/>
                  </a:lnTo>
                  <a:lnTo>
                    <a:pt x="3282" y="1887"/>
                  </a:lnTo>
                  <a:lnTo>
                    <a:pt x="3301" y="1836"/>
                  </a:lnTo>
                  <a:lnTo>
                    <a:pt x="3316" y="1785"/>
                  </a:lnTo>
                  <a:lnTo>
                    <a:pt x="3325" y="1730"/>
                  </a:lnTo>
                  <a:lnTo>
                    <a:pt x="3328" y="1673"/>
                  </a:lnTo>
                  <a:lnTo>
                    <a:pt x="3325" y="1617"/>
                  </a:lnTo>
                  <a:lnTo>
                    <a:pt x="3317" y="1563"/>
                  </a:lnTo>
                  <a:lnTo>
                    <a:pt x="3304" y="1512"/>
                  </a:lnTo>
                  <a:lnTo>
                    <a:pt x="3285" y="1462"/>
                  </a:lnTo>
                  <a:lnTo>
                    <a:pt x="3261" y="1416"/>
                  </a:lnTo>
                  <a:lnTo>
                    <a:pt x="3233" y="1372"/>
                  </a:lnTo>
                  <a:lnTo>
                    <a:pt x="3200" y="1331"/>
                  </a:lnTo>
                  <a:lnTo>
                    <a:pt x="3164" y="1294"/>
                  </a:lnTo>
                  <a:lnTo>
                    <a:pt x="3123" y="1260"/>
                  </a:lnTo>
                  <a:lnTo>
                    <a:pt x="3080" y="1232"/>
                  </a:lnTo>
                  <a:lnTo>
                    <a:pt x="3032" y="1206"/>
                  </a:lnTo>
                  <a:lnTo>
                    <a:pt x="2982" y="1186"/>
                  </a:lnTo>
                  <a:lnTo>
                    <a:pt x="2929" y="1173"/>
                  </a:lnTo>
                  <a:lnTo>
                    <a:pt x="2920" y="1168"/>
                  </a:lnTo>
                  <a:lnTo>
                    <a:pt x="2911" y="1164"/>
                  </a:lnTo>
                  <a:lnTo>
                    <a:pt x="2900" y="1159"/>
                  </a:lnTo>
                  <a:lnTo>
                    <a:pt x="2891" y="1151"/>
                  </a:lnTo>
                  <a:lnTo>
                    <a:pt x="2882" y="1141"/>
                  </a:lnTo>
                  <a:lnTo>
                    <a:pt x="2876" y="1128"/>
                  </a:lnTo>
                  <a:lnTo>
                    <a:pt x="2873" y="1114"/>
                  </a:lnTo>
                  <a:lnTo>
                    <a:pt x="2873" y="1097"/>
                  </a:lnTo>
                  <a:lnTo>
                    <a:pt x="2877" y="1077"/>
                  </a:lnTo>
                  <a:lnTo>
                    <a:pt x="2887" y="1030"/>
                  </a:lnTo>
                  <a:lnTo>
                    <a:pt x="2893" y="984"/>
                  </a:lnTo>
                  <a:lnTo>
                    <a:pt x="2897" y="937"/>
                  </a:lnTo>
                  <a:lnTo>
                    <a:pt x="2898" y="891"/>
                  </a:lnTo>
                  <a:lnTo>
                    <a:pt x="2895" y="823"/>
                  </a:lnTo>
                  <a:lnTo>
                    <a:pt x="2887" y="756"/>
                  </a:lnTo>
                  <a:lnTo>
                    <a:pt x="2872" y="690"/>
                  </a:lnTo>
                  <a:lnTo>
                    <a:pt x="2851" y="627"/>
                  </a:lnTo>
                  <a:lnTo>
                    <a:pt x="2825" y="567"/>
                  </a:lnTo>
                  <a:lnTo>
                    <a:pt x="2795" y="509"/>
                  </a:lnTo>
                  <a:lnTo>
                    <a:pt x="2759" y="454"/>
                  </a:lnTo>
                  <a:lnTo>
                    <a:pt x="2720" y="403"/>
                  </a:lnTo>
                  <a:lnTo>
                    <a:pt x="2676" y="355"/>
                  </a:lnTo>
                  <a:lnTo>
                    <a:pt x="2628" y="312"/>
                  </a:lnTo>
                  <a:lnTo>
                    <a:pt x="2576" y="272"/>
                  </a:lnTo>
                  <a:lnTo>
                    <a:pt x="2521" y="237"/>
                  </a:lnTo>
                  <a:lnTo>
                    <a:pt x="2463" y="207"/>
                  </a:lnTo>
                  <a:lnTo>
                    <a:pt x="2403" y="181"/>
                  </a:lnTo>
                  <a:lnTo>
                    <a:pt x="2340" y="160"/>
                  </a:lnTo>
                  <a:lnTo>
                    <a:pt x="2273" y="146"/>
                  </a:lnTo>
                  <a:lnTo>
                    <a:pt x="2206" y="136"/>
                  </a:lnTo>
                  <a:lnTo>
                    <a:pt x="2136" y="134"/>
                  </a:lnTo>
                  <a:close/>
                  <a:moveTo>
                    <a:pt x="2136" y="0"/>
                  </a:moveTo>
                  <a:lnTo>
                    <a:pt x="2215" y="3"/>
                  </a:lnTo>
                  <a:lnTo>
                    <a:pt x="2292" y="13"/>
                  </a:lnTo>
                  <a:lnTo>
                    <a:pt x="2366" y="30"/>
                  </a:lnTo>
                  <a:lnTo>
                    <a:pt x="2439" y="51"/>
                  </a:lnTo>
                  <a:lnTo>
                    <a:pt x="2509" y="78"/>
                  </a:lnTo>
                  <a:lnTo>
                    <a:pt x="2575" y="112"/>
                  </a:lnTo>
                  <a:lnTo>
                    <a:pt x="2638" y="150"/>
                  </a:lnTo>
                  <a:lnTo>
                    <a:pt x="2698" y="193"/>
                  </a:lnTo>
                  <a:lnTo>
                    <a:pt x="2754" y="240"/>
                  </a:lnTo>
                  <a:lnTo>
                    <a:pt x="2805" y="292"/>
                  </a:lnTo>
                  <a:lnTo>
                    <a:pt x="2854" y="348"/>
                  </a:lnTo>
                  <a:lnTo>
                    <a:pt x="2896" y="407"/>
                  </a:lnTo>
                  <a:lnTo>
                    <a:pt x="2934" y="470"/>
                  </a:lnTo>
                  <a:lnTo>
                    <a:pt x="2968" y="536"/>
                  </a:lnTo>
                  <a:lnTo>
                    <a:pt x="2995" y="606"/>
                  </a:lnTo>
                  <a:lnTo>
                    <a:pt x="3018" y="678"/>
                  </a:lnTo>
                  <a:lnTo>
                    <a:pt x="3033" y="751"/>
                  </a:lnTo>
                  <a:lnTo>
                    <a:pt x="3043" y="828"/>
                  </a:lnTo>
                  <a:lnTo>
                    <a:pt x="3046" y="906"/>
                  </a:lnTo>
                  <a:lnTo>
                    <a:pt x="3045" y="944"/>
                  </a:lnTo>
                  <a:lnTo>
                    <a:pt x="3042" y="980"/>
                  </a:lnTo>
                  <a:lnTo>
                    <a:pt x="3037" y="1016"/>
                  </a:lnTo>
                  <a:lnTo>
                    <a:pt x="3031" y="1054"/>
                  </a:lnTo>
                  <a:lnTo>
                    <a:pt x="3087" y="1075"/>
                  </a:lnTo>
                  <a:lnTo>
                    <a:pt x="3141" y="1101"/>
                  </a:lnTo>
                  <a:lnTo>
                    <a:pt x="3191" y="1132"/>
                  </a:lnTo>
                  <a:lnTo>
                    <a:pt x="3238" y="1166"/>
                  </a:lnTo>
                  <a:lnTo>
                    <a:pt x="3281" y="1205"/>
                  </a:lnTo>
                  <a:lnTo>
                    <a:pt x="3322" y="1247"/>
                  </a:lnTo>
                  <a:lnTo>
                    <a:pt x="3357" y="1293"/>
                  </a:lnTo>
                  <a:lnTo>
                    <a:pt x="3389" y="1341"/>
                  </a:lnTo>
                  <a:lnTo>
                    <a:pt x="3417" y="1392"/>
                  </a:lnTo>
                  <a:lnTo>
                    <a:pt x="3440" y="1445"/>
                  </a:lnTo>
                  <a:lnTo>
                    <a:pt x="3459" y="1501"/>
                  </a:lnTo>
                  <a:lnTo>
                    <a:pt x="3472" y="1559"/>
                  </a:lnTo>
                  <a:lnTo>
                    <a:pt x="3480" y="1619"/>
                  </a:lnTo>
                  <a:lnTo>
                    <a:pt x="3483" y="1680"/>
                  </a:lnTo>
                  <a:lnTo>
                    <a:pt x="3479" y="1744"/>
                  </a:lnTo>
                  <a:lnTo>
                    <a:pt x="3468" y="1805"/>
                  </a:lnTo>
                  <a:lnTo>
                    <a:pt x="3453" y="1864"/>
                  </a:lnTo>
                  <a:lnTo>
                    <a:pt x="3432" y="1921"/>
                  </a:lnTo>
                  <a:lnTo>
                    <a:pt x="3407" y="1975"/>
                  </a:lnTo>
                  <a:lnTo>
                    <a:pt x="3376" y="2028"/>
                  </a:lnTo>
                  <a:lnTo>
                    <a:pt x="3342" y="2076"/>
                  </a:lnTo>
                  <a:lnTo>
                    <a:pt x="3303" y="2122"/>
                  </a:lnTo>
                  <a:lnTo>
                    <a:pt x="3260" y="2164"/>
                  </a:lnTo>
                  <a:lnTo>
                    <a:pt x="3214" y="2202"/>
                  </a:lnTo>
                  <a:lnTo>
                    <a:pt x="3164" y="2236"/>
                  </a:lnTo>
                  <a:lnTo>
                    <a:pt x="3111" y="2265"/>
                  </a:lnTo>
                  <a:lnTo>
                    <a:pt x="3056" y="2289"/>
                  </a:lnTo>
                  <a:lnTo>
                    <a:pt x="2997" y="2309"/>
                  </a:lnTo>
                  <a:lnTo>
                    <a:pt x="2937" y="2324"/>
                  </a:lnTo>
                  <a:lnTo>
                    <a:pt x="2874" y="2332"/>
                  </a:lnTo>
                  <a:lnTo>
                    <a:pt x="2810" y="2336"/>
                  </a:lnTo>
                  <a:lnTo>
                    <a:pt x="806" y="2336"/>
                  </a:lnTo>
                  <a:lnTo>
                    <a:pt x="732" y="2332"/>
                  </a:lnTo>
                  <a:lnTo>
                    <a:pt x="662" y="2323"/>
                  </a:lnTo>
                  <a:lnTo>
                    <a:pt x="592" y="2307"/>
                  </a:lnTo>
                  <a:lnTo>
                    <a:pt x="526" y="2285"/>
                  </a:lnTo>
                  <a:lnTo>
                    <a:pt x="461" y="2258"/>
                  </a:lnTo>
                  <a:lnTo>
                    <a:pt x="400" y="2226"/>
                  </a:lnTo>
                  <a:lnTo>
                    <a:pt x="342" y="2188"/>
                  </a:lnTo>
                  <a:lnTo>
                    <a:pt x="287" y="2146"/>
                  </a:lnTo>
                  <a:lnTo>
                    <a:pt x="236" y="2100"/>
                  </a:lnTo>
                  <a:lnTo>
                    <a:pt x="190" y="2049"/>
                  </a:lnTo>
                  <a:lnTo>
                    <a:pt x="148" y="1995"/>
                  </a:lnTo>
                  <a:lnTo>
                    <a:pt x="111" y="1937"/>
                  </a:lnTo>
                  <a:lnTo>
                    <a:pt x="78" y="1876"/>
                  </a:lnTo>
                  <a:lnTo>
                    <a:pt x="51" y="1812"/>
                  </a:lnTo>
                  <a:lnTo>
                    <a:pt x="28" y="1746"/>
                  </a:lnTo>
                  <a:lnTo>
                    <a:pt x="13" y="1676"/>
                  </a:lnTo>
                  <a:lnTo>
                    <a:pt x="3" y="1606"/>
                  </a:lnTo>
                  <a:lnTo>
                    <a:pt x="0" y="1533"/>
                  </a:lnTo>
                  <a:lnTo>
                    <a:pt x="3" y="1467"/>
                  </a:lnTo>
                  <a:lnTo>
                    <a:pt x="11" y="1402"/>
                  </a:lnTo>
                  <a:lnTo>
                    <a:pt x="23" y="1339"/>
                  </a:lnTo>
                  <a:lnTo>
                    <a:pt x="41" y="1277"/>
                  </a:lnTo>
                  <a:lnTo>
                    <a:pt x="64" y="1218"/>
                  </a:lnTo>
                  <a:lnTo>
                    <a:pt x="92" y="1160"/>
                  </a:lnTo>
                  <a:lnTo>
                    <a:pt x="123" y="1105"/>
                  </a:lnTo>
                  <a:lnTo>
                    <a:pt x="158" y="1053"/>
                  </a:lnTo>
                  <a:lnTo>
                    <a:pt x="198" y="1004"/>
                  </a:lnTo>
                  <a:lnTo>
                    <a:pt x="242" y="958"/>
                  </a:lnTo>
                  <a:lnTo>
                    <a:pt x="289" y="916"/>
                  </a:lnTo>
                  <a:lnTo>
                    <a:pt x="340" y="877"/>
                  </a:lnTo>
                  <a:lnTo>
                    <a:pt x="394" y="842"/>
                  </a:lnTo>
                  <a:lnTo>
                    <a:pt x="451" y="811"/>
                  </a:lnTo>
                  <a:lnTo>
                    <a:pt x="463" y="748"/>
                  </a:lnTo>
                  <a:lnTo>
                    <a:pt x="481" y="688"/>
                  </a:lnTo>
                  <a:lnTo>
                    <a:pt x="503" y="631"/>
                  </a:lnTo>
                  <a:lnTo>
                    <a:pt x="531" y="575"/>
                  </a:lnTo>
                  <a:lnTo>
                    <a:pt x="564" y="524"/>
                  </a:lnTo>
                  <a:lnTo>
                    <a:pt x="599" y="475"/>
                  </a:lnTo>
                  <a:lnTo>
                    <a:pt x="640" y="430"/>
                  </a:lnTo>
                  <a:lnTo>
                    <a:pt x="684" y="389"/>
                  </a:lnTo>
                  <a:lnTo>
                    <a:pt x="731" y="352"/>
                  </a:lnTo>
                  <a:lnTo>
                    <a:pt x="782" y="318"/>
                  </a:lnTo>
                  <a:lnTo>
                    <a:pt x="836" y="290"/>
                  </a:lnTo>
                  <a:lnTo>
                    <a:pt x="892" y="266"/>
                  </a:lnTo>
                  <a:lnTo>
                    <a:pt x="951" y="247"/>
                  </a:lnTo>
                  <a:lnTo>
                    <a:pt x="1011" y="233"/>
                  </a:lnTo>
                  <a:lnTo>
                    <a:pt x="1074" y="225"/>
                  </a:lnTo>
                  <a:lnTo>
                    <a:pt x="1139" y="221"/>
                  </a:lnTo>
                  <a:lnTo>
                    <a:pt x="1194" y="224"/>
                  </a:lnTo>
                  <a:lnTo>
                    <a:pt x="1249" y="231"/>
                  </a:lnTo>
                  <a:lnTo>
                    <a:pt x="1303" y="243"/>
                  </a:lnTo>
                  <a:lnTo>
                    <a:pt x="1356" y="258"/>
                  </a:lnTo>
                  <a:lnTo>
                    <a:pt x="1407" y="278"/>
                  </a:lnTo>
                  <a:lnTo>
                    <a:pt x="1457" y="303"/>
                  </a:lnTo>
                  <a:lnTo>
                    <a:pt x="1505" y="252"/>
                  </a:lnTo>
                  <a:lnTo>
                    <a:pt x="1556" y="206"/>
                  </a:lnTo>
                  <a:lnTo>
                    <a:pt x="1611" y="165"/>
                  </a:lnTo>
                  <a:lnTo>
                    <a:pt x="1669" y="127"/>
                  </a:lnTo>
                  <a:lnTo>
                    <a:pt x="1729" y="94"/>
                  </a:lnTo>
                  <a:lnTo>
                    <a:pt x="1792" y="66"/>
                  </a:lnTo>
                  <a:lnTo>
                    <a:pt x="1858" y="42"/>
                  </a:lnTo>
                  <a:lnTo>
                    <a:pt x="1925" y="24"/>
                  </a:lnTo>
                  <a:lnTo>
                    <a:pt x="1994" y="11"/>
                  </a:lnTo>
                  <a:lnTo>
                    <a:pt x="2064" y="3"/>
                  </a:lnTo>
                  <a:lnTo>
                    <a:pt x="2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119"/>
            <p:cNvSpPr/>
            <p:nvPr/>
          </p:nvSpPr>
          <p:spPr bwMode="auto">
            <a:xfrm>
              <a:off x="765175" y="2147888"/>
              <a:ext cx="87312" cy="155575"/>
            </a:xfrm>
            <a:custGeom>
              <a:avLst/>
              <a:gdLst>
                <a:gd name="T0" fmla="*/ 326 w 496"/>
                <a:gd name="T1" fmla="*/ 13 h 888"/>
                <a:gd name="T2" fmla="*/ 423 w 496"/>
                <a:gd name="T3" fmla="*/ 72 h 888"/>
                <a:gd name="T4" fmla="*/ 483 w 496"/>
                <a:gd name="T5" fmla="*/ 168 h 888"/>
                <a:gd name="T6" fmla="*/ 494 w 496"/>
                <a:gd name="T7" fmla="*/ 262 h 888"/>
                <a:gd name="T8" fmla="*/ 462 w 496"/>
                <a:gd name="T9" fmla="*/ 294 h 888"/>
                <a:gd name="T10" fmla="*/ 417 w 496"/>
                <a:gd name="T11" fmla="*/ 286 h 888"/>
                <a:gd name="T12" fmla="*/ 397 w 496"/>
                <a:gd name="T13" fmla="*/ 246 h 888"/>
                <a:gd name="T14" fmla="*/ 372 w 496"/>
                <a:gd name="T15" fmla="*/ 164 h 888"/>
                <a:gd name="T16" fmla="*/ 306 w 496"/>
                <a:gd name="T17" fmla="*/ 110 h 888"/>
                <a:gd name="T18" fmla="*/ 219 w 496"/>
                <a:gd name="T19" fmla="*/ 102 h 888"/>
                <a:gd name="T20" fmla="*/ 143 w 496"/>
                <a:gd name="T21" fmla="*/ 142 h 888"/>
                <a:gd name="T22" fmla="*/ 102 w 496"/>
                <a:gd name="T23" fmla="*/ 217 h 888"/>
                <a:gd name="T24" fmla="*/ 111 w 496"/>
                <a:gd name="T25" fmla="*/ 304 h 888"/>
                <a:gd name="T26" fmla="*/ 165 w 496"/>
                <a:gd name="T27" fmla="*/ 370 h 888"/>
                <a:gd name="T28" fmla="*/ 248 w 496"/>
                <a:gd name="T29" fmla="*/ 395 h 888"/>
                <a:gd name="T30" fmla="*/ 362 w 496"/>
                <a:gd name="T31" fmla="*/ 422 h 888"/>
                <a:gd name="T32" fmla="*/ 448 w 496"/>
                <a:gd name="T33" fmla="*/ 495 h 888"/>
                <a:gd name="T34" fmla="*/ 493 w 496"/>
                <a:gd name="T35" fmla="*/ 600 h 888"/>
                <a:gd name="T36" fmla="*/ 483 w 496"/>
                <a:gd name="T37" fmla="*/ 718 h 888"/>
                <a:gd name="T38" fmla="*/ 423 w 496"/>
                <a:gd name="T39" fmla="*/ 815 h 888"/>
                <a:gd name="T40" fmla="*/ 326 w 496"/>
                <a:gd name="T41" fmla="*/ 875 h 888"/>
                <a:gd name="T42" fmla="*/ 208 w 496"/>
                <a:gd name="T43" fmla="*/ 885 h 888"/>
                <a:gd name="T44" fmla="*/ 101 w 496"/>
                <a:gd name="T45" fmla="*/ 840 h 888"/>
                <a:gd name="T46" fmla="*/ 27 w 496"/>
                <a:gd name="T47" fmla="*/ 754 h 888"/>
                <a:gd name="T48" fmla="*/ 0 w 496"/>
                <a:gd name="T49" fmla="*/ 640 h 888"/>
                <a:gd name="T50" fmla="*/ 20 w 496"/>
                <a:gd name="T51" fmla="*/ 600 h 888"/>
                <a:gd name="T52" fmla="*/ 65 w 496"/>
                <a:gd name="T53" fmla="*/ 594 h 888"/>
                <a:gd name="T54" fmla="*/ 97 w 496"/>
                <a:gd name="T55" fmla="*/ 625 h 888"/>
                <a:gd name="T56" fmla="*/ 111 w 496"/>
                <a:gd name="T57" fmla="*/ 698 h 888"/>
                <a:gd name="T58" fmla="*/ 165 w 496"/>
                <a:gd name="T59" fmla="*/ 764 h 888"/>
                <a:gd name="T60" fmla="*/ 248 w 496"/>
                <a:gd name="T61" fmla="*/ 788 h 888"/>
                <a:gd name="T62" fmla="*/ 330 w 496"/>
                <a:gd name="T63" fmla="*/ 764 h 888"/>
                <a:gd name="T64" fmla="*/ 385 w 496"/>
                <a:gd name="T65" fmla="*/ 698 h 888"/>
                <a:gd name="T66" fmla="*/ 394 w 496"/>
                <a:gd name="T67" fmla="*/ 611 h 888"/>
                <a:gd name="T68" fmla="*/ 353 w 496"/>
                <a:gd name="T69" fmla="*/ 536 h 888"/>
                <a:gd name="T70" fmla="*/ 278 w 496"/>
                <a:gd name="T71" fmla="*/ 496 h 888"/>
                <a:gd name="T72" fmla="*/ 170 w 496"/>
                <a:gd name="T73" fmla="*/ 480 h 888"/>
                <a:gd name="T74" fmla="*/ 73 w 496"/>
                <a:gd name="T75" fmla="*/ 421 h 888"/>
                <a:gd name="T76" fmla="*/ 13 w 496"/>
                <a:gd name="T77" fmla="*/ 324 h 888"/>
                <a:gd name="T78" fmla="*/ 3 w 496"/>
                <a:gd name="T79" fmla="*/ 206 h 888"/>
                <a:gd name="T80" fmla="*/ 48 w 496"/>
                <a:gd name="T81" fmla="*/ 101 h 888"/>
                <a:gd name="T82" fmla="*/ 134 w 496"/>
                <a:gd name="T83" fmla="*/ 27 h 888"/>
                <a:gd name="T84" fmla="*/ 248 w 496"/>
                <a:gd name="T85" fmla="*/ 0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6" h="888">
                  <a:moveTo>
                    <a:pt x="248" y="0"/>
                  </a:moveTo>
                  <a:lnTo>
                    <a:pt x="288" y="3"/>
                  </a:lnTo>
                  <a:lnTo>
                    <a:pt x="326" y="13"/>
                  </a:lnTo>
                  <a:lnTo>
                    <a:pt x="362" y="27"/>
                  </a:lnTo>
                  <a:lnTo>
                    <a:pt x="394" y="47"/>
                  </a:lnTo>
                  <a:lnTo>
                    <a:pt x="423" y="72"/>
                  </a:lnTo>
                  <a:lnTo>
                    <a:pt x="448" y="101"/>
                  </a:lnTo>
                  <a:lnTo>
                    <a:pt x="469" y="133"/>
                  </a:lnTo>
                  <a:lnTo>
                    <a:pt x="483" y="168"/>
                  </a:lnTo>
                  <a:lnTo>
                    <a:pt x="493" y="206"/>
                  </a:lnTo>
                  <a:lnTo>
                    <a:pt x="496" y="246"/>
                  </a:lnTo>
                  <a:lnTo>
                    <a:pt x="494" y="262"/>
                  </a:lnTo>
                  <a:lnTo>
                    <a:pt x="487" y="276"/>
                  </a:lnTo>
                  <a:lnTo>
                    <a:pt x="476" y="286"/>
                  </a:lnTo>
                  <a:lnTo>
                    <a:pt x="462" y="294"/>
                  </a:lnTo>
                  <a:lnTo>
                    <a:pt x="446" y="296"/>
                  </a:lnTo>
                  <a:lnTo>
                    <a:pt x="431" y="294"/>
                  </a:lnTo>
                  <a:lnTo>
                    <a:pt x="417" y="286"/>
                  </a:lnTo>
                  <a:lnTo>
                    <a:pt x="406" y="276"/>
                  </a:lnTo>
                  <a:lnTo>
                    <a:pt x="399" y="262"/>
                  </a:lnTo>
                  <a:lnTo>
                    <a:pt x="397" y="246"/>
                  </a:lnTo>
                  <a:lnTo>
                    <a:pt x="394" y="217"/>
                  </a:lnTo>
                  <a:lnTo>
                    <a:pt x="385" y="188"/>
                  </a:lnTo>
                  <a:lnTo>
                    <a:pt x="372" y="164"/>
                  </a:lnTo>
                  <a:lnTo>
                    <a:pt x="353" y="142"/>
                  </a:lnTo>
                  <a:lnTo>
                    <a:pt x="330" y="124"/>
                  </a:lnTo>
                  <a:lnTo>
                    <a:pt x="306" y="110"/>
                  </a:lnTo>
                  <a:lnTo>
                    <a:pt x="278" y="102"/>
                  </a:lnTo>
                  <a:lnTo>
                    <a:pt x="248" y="99"/>
                  </a:lnTo>
                  <a:lnTo>
                    <a:pt x="219" y="102"/>
                  </a:lnTo>
                  <a:lnTo>
                    <a:pt x="190" y="110"/>
                  </a:lnTo>
                  <a:lnTo>
                    <a:pt x="165" y="124"/>
                  </a:lnTo>
                  <a:lnTo>
                    <a:pt x="143" y="142"/>
                  </a:lnTo>
                  <a:lnTo>
                    <a:pt x="125" y="164"/>
                  </a:lnTo>
                  <a:lnTo>
                    <a:pt x="111" y="189"/>
                  </a:lnTo>
                  <a:lnTo>
                    <a:pt x="102" y="217"/>
                  </a:lnTo>
                  <a:lnTo>
                    <a:pt x="99" y="247"/>
                  </a:lnTo>
                  <a:lnTo>
                    <a:pt x="102" y="277"/>
                  </a:lnTo>
                  <a:lnTo>
                    <a:pt x="111" y="304"/>
                  </a:lnTo>
                  <a:lnTo>
                    <a:pt x="125" y="330"/>
                  </a:lnTo>
                  <a:lnTo>
                    <a:pt x="143" y="352"/>
                  </a:lnTo>
                  <a:lnTo>
                    <a:pt x="165" y="370"/>
                  </a:lnTo>
                  <a:lnTo>
                    <a:pt x="190" y="383"/>
                  </a:lnTo>
                  <a:lnTo>
                    <a:pt x="219" y="392"/>
                  </a:lnTo>
                  <a:lnTo>
                    <a:pt x="248" y="395"/>
                  </a:lnTo>
                  <a:lnTo>
                    <a:pt x="288" y="398"/>
                  </a:lnTo>
                  <a:lnTo>
                    <a:pt x="326" y="408"/>
                  </a:lnTo>
                  <a:lnTo>
                    <a:pt x="362" y="422"/>
                  </a:lnTo>
                  <a:lnTo>
                    <a:pt x="394" y="442"/>
                  </a:lnTo>
                  <a:lnTo>
                    <a:pt x="423" y="467"/>
                  </a:lnTo>
                  <a:lnTo>
                    <a:pt x="448" y="495"/>
                  </a:lnTo>
                  <a:lnTo>
                    <a:pt x="469" y="528"/>
                  </a:lnTo>
                  <a:lnTo>
                    <a:pt x="483" y="562"/>
                  </a:lnTo>
                  <a:lnTo>
                    <a:pt x="493" y="600"/>
                  </a:lnTo>
                  <a:lnTo>
                    <a:pt x="496" y="640"/>
                  </a:lnTo>
                  <a:lnTo>
                    <a:pt x="493" y="680"/>
                  </a:lnTo>
                  <a:lnTo>
                    <a:pt x="483" y="718"/>
                  </a:lnTo>
                  <a:lnTo>
                    <a:pt x="469" y="754"/>
                  </a:lnTo>
                  <a:lnTo>
                    <a:pt x="449" y="787"/>
                  </a:lnTo>
                  <a:lnTo>
                    <a:pt x="423" y="815"/>
                  </a:lnTo>
                  <a:lnTo>
                    <a:pt x="395" y="840"/>
                  </a:lnTo>
                  <a:lnTo>
                    <a:pt x="362" y="860"/>
                  </a:lnTo>
                  <a:lnTo>
                    <a:pt x="326" y="875"/>
                  </a:lnTo>
                  <a:lnTo>
                    <a:pt x="288" y="885"/>
                  </a:lnTo>
                  <a:lnTo>
                    <a:pt x="248" y="888"/>
                  </a:lnTo>
                  <a:lnTo>
                    <a:pt x="208" y="885"/>
                  </a:lnTo>
                  <a:lnTo>
                    <a:pt x="170" y="875"/>
                  </a:lnTo>
                  <a:lnTo>
                    <a:pt x="134" y="860"/>
                  </a:lnTo>
                  <a:lnTo>
                    <a:pt x="101" y="840"/>
                  </a:lnTo>
                  <a:lnTo>
                    <a:pt x="73" y="815"/>
                  </a:lnTo>
                  <a:lnTo>
                    <a:pt x="48" y="787"/>
                  </a:lnTo>
                  <a:lnTo>
                    <a:pt x="27" y="754"/>
                  </a:lnTo>
                  <a:lnTo>
                    <a:pt x="13" y="718"/>
                  </a:lnTo>
                  <a:lnTo>
                    <a:pt x="3" y="680"/>
                  </a:lnTo>
                  <a:lnTo>
                    <a:pt x="0" y="640"/>
                  </a:lnTo>
                  <a:lnTo>
                    <a:pt x="2" y="625"/>
                  </a:lnTo>
                  <a:lnTo>
                    <a:pt x="10" y="611"/>
                  </a:lnTo>
                  <a:lnTo>
                    <a:pt x="20" y="600"/>
                  </a:lnTo>
                  <a:lnTo>
                    <a:pt x="34" y="594"/>
                  </a:lnTo>
                  <a:lnTo>
                    <a:pt x="50" y="591"/>
                  </a:lnTo>
                  <a:lnTo>
                    <a:pt x="65" y="594"/>
                  </a:lnTo>
                  <a:lnTo>
                    <a:pt x="79" y="600"/>
                  </a:lnTo>
                  <a:lnTo>
                    <a:pt x="90" y="611"/>
                  </a:lnTo>
                  <a:lnTo>
                    <a:pt x="97" y="625"/>
                  </a:lnTo>
                  <a:lnTo>
                    <a:pt x="99" y="640"/>
                  </a:lnTo>
                  <a:lnTo>
                    <a:pt x="102" y="671"/>
                  </a:lnTo>
                  <a:lnTo>
                    <a:pt x="111" y="698"/>
                  </a:lnTo>
                  <a:lnTo>
                    <a:pt x="125" y="724"/>
                  </a:lnTo>
                  <a:lnTo>
                    <a:pt x="143" y="745"/>
                  </a:lnTo>
                  <a:lnTo>
                    <a:pt x="165" y="764"/>
                  </a:lnTo>
                  <a:lnTo>
                    <a:pt x="190" y="776"/>
                  </a:lnTo>
                  <a:lnTo>
                    <a:pt x="219" y="786"/>
                  </a:lnTo>
                  <a:lnTo>
                    <a:pt x="248" y="788"/>
                  </a:lnTo>
                  <a:lnTo>
                    <a:pt x="278" y="786"/>
                  </a:lnTo>
                  <a:lnTo>
                    <a:pt x="306" y="776"/>
                  </a:lnTo>
                  <a:lnTo>
                    <a:pt x="330" y="764"/>
                  </a:lnTo>
                  <a:lnTo>
                    <a:pt x="353" y="745"/>
                  </a:lnTo>
                  <a:lnTo>
                    <a:pt x="372" y="724"/>
                  </a:lnTo>
                  <a:lnTo>
                    <a:pt x="385" y="698"/>
                  </a:lnTo>
                  <a:lnTo>
                    <a:pt x="394" y="671"/>
                  </a:lnTo>
                  <a:lnTo>
                    <a:pt x="397" y="640"/>
                  </a:lnTo>
                  <a:lnTo>
                    <a:pt x="394" y="611"/>
                  </a:lnTo>
                  <a:lnTo>
                    <a:pt x="385" y="583"/>
                  </a:lnTo>
                  <a:lnTo>
                    <a:pt x="372" y="558"/>
                  </a:lnTo>
                  <a:lnTo>
                    <a:pt x="353" y="536"/>
                  </a:lnTo>
                  <a:lnTo>
                    <a:pt x="330" y="518"/>
                  </a:lnTo>
                  <a:lnTo>
                    <a:pt x="306" y="504"/>
                  </a:lnTo>
                  <a:lnTo>
                    <a:pt x="278" y="496"/>
                  </a:lnTo>
                  <a:lnTo>
                    <a:pt x="248" y="493"/>
                  </a:lnTo>
                  <a:lnTo>
                    <a:pt x="208" y="490"/>
                  </a:lnTo>
                  <a:lnTo>
                    <a:pt x="170" y="480"/>
                  </a:lnTo>
                  <a:lnTo>
                    <a:pt x="134" y="465"/>
                  </a:lnTo>
                  <a:lnTo>
                    <a:pt x="101" y="445"/>
                  </a:lnTo>
                  <a:lnTo>
                    <a:pt x="73" y="421"/>
                  </a:lnTo>
                  <a:lnTo>
                    <a:pt x="48" y="392"/>
                  </a:lnTo>
                  <a:lnTo>
                    <a:pt x="27" y="360"/>
                  </a:lnTo>
                  <a:lnTo>
                    <a:pt x="13" y="324"/>
                  </a:lnTo>
                  <a:lnTo>
                    <a:pt x="3" y="286"/>
                  </a:lnTo>
                  <a:lnTo>
                    <a:pt x="0" y="246"/>
                  </a:lnTo>
                  <a:lnTo>
                    <a:pt x="3" y="206"/>
                  </a:lnTo>
                  <a:lnTo>
                    <a:pt x="13" y="168"/>
                  </a:lnTo>
                  <a:lnTo>
                    <a:pt x="27" y="133"/>
                  </a:lnTo>
                  <a:lnTo>
                    <a:pt x="48" y="101"/>
                  </a:lnTo>
                  <a:lnTo>
                    <a:pt x="73" y="72"/>
                  </a:lnTo>
                  <a:lnTo>
                    <a:pt x="101" y="47"/>
                  </a:lnTo>
                  <a:lnTo>
                    <a:pt x="134" y="27"/>
                  </a:lnTo>
                  <a:lnTo>
                    <a:pt x="170" y="13"/>
                  </a:lnTo>
                  <a:lnTo>
                    <a:pt x="208" y="3"/>
                  </a:lnTo>
                  <a:lnTo>
                    <a:pt x="2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120"/>
            <p:cNvSpPr/>
            <p:nvPr/>
          </p:nvSpPr>
          <p:spPr bwMode="auto">
            <a:xfrm>
              <a:off x="873125" y="2147888"/>
              <a:ext cx="88900" cy="155575"/>
            </a:xfrm>
            <a:custGeom>
              <a:avLst/>
              <a:gdLst>
                <a:gd name="T0" fmla="*/ 51 w 503"/>
                <a:gd name="T1" fmla="*/ 0 h 889"/>
                <a:gd name="T2" fmla="*/ 453 w 503"/>
                <a:gd name="T3" fmla="*/ 0 h 889"/>
                <a:gd name="T4" fmla="*/ 469 w 503"/>
                <a:gd name="T5" fmla="*/ 2 h 889"/>
                <a:gd name="T6" fmla="*/ 483 w 503"/>
                <a:gd name="T7" fmla="*/ 9 h 889"/>
                <a:gd name="T8" fmla="*/ 493 w 503"/>
                <a:gd name="T9" fmla="*/ 20 h 889"/>
                <a:gd name="T10" fmla="*/ 499 w 503"/>
                <a:gd name="T11" fmla="*/ 34 h 889"/>
                <a:gd name="T12" fmla="*/ 503 w 503"/>
                <a:gd name="T13" fmla="*/ 49 h 889"/>
                <a:gd name="T14" fmla="*/ 499 w 503"/>
                <a:gd name="T15" fmla="*/ 65 h 889"/>
                <a:gd name="T16" fmla="*/ 493 w 503"/>
                <a:gd name="T17" fmla="*/ 79 h 889"/>
                <a:gd name="T18" fmla="*/ 483 w 503"/>
                <a:gd name="T19" fmla="*/ 89 h 889"/>
                <a:gd name="T20" fmla="*/ 469 w 503"/>
                <a:gd name="T21" fmla="*/ 96 h 889"/>
                <a:gd name="T22" fmla="*/ 453 w 503"/>
                <a:gd name="T23" fmla="*/ 99 h 889"/>
                <a:gd name="T24" fmla="*/ 100 w 503"/>
                <a:gd name="T25" fmla="*/ 99 h 889"/>
                <a:gd name="T26" fmla="*/ 100 w 503"/>
                <a:gd name="T27" fmla="*/ 395 h 889"/>
                <a:gd name="T28" fmla="*/ 453 w 503"/>
                <a:gd name="T29" fmla="*/ 395 h 889"/>
                <a:gd name="T30" fmla="*/ 469 w 503"/>
                <a:gd name="T31" fmla="*/ 397 h 889"/>
                <a:gd name="T32" fmla="*/ 483 w 503"/>
                <a:gd name="T33" fmla="*/ 404 h 889"/>
                <a:gd name="T34" fmla="*/ 493 w 503"/>
                <a:gd name="T35" fmla="*/ 415 h 889"/>
                <a:gd name="T36" fmla="*/ 499 w 503"/>
                <a:gd name="T37" fmla="*/ 429 h 889"/>
                <a:gd name="T38" fmla="*/ 503 w 503"/>
                <a:gd name="T39" fmla="*/ 444 h 889"/>
                <a:gd name="T40" fmla="*/ 499 w 503"/>
                <a:gd name="T41" fmla="*/ 460 h 889"/>
                <a:gd name="T42" fmla="*/ 493 w 503"/>
                <a:gd name="T43" fmla="*/ 474 h 889"/>
                <a:gd name="T44" fmla="*/ 483 w 503"/>
                <a:gd name="T45" fmla="*/ 484 h 889"/>
                <a:gd name="T46" fmla="*/ 469 w 503"/>
                <a:gd name="T47" fmla="*/ 492 h 889"/>
                <a:gd name="T48" fmla="*/ 453 w 503"/>
                <a:gd name="T49" fmla="*/ 494 h 889"/>
                <a:gd name="T50" fmla="*/ 100 w 503"/>
                <a:gd name="T51" fmla="*/ 494 h 889"/>
                <a:gd name="T52" fmla="*/ 100 w 503"/>
                <a:gd name="T53" fmla="*/ 790 h 889"/>
                <a:gd name="T54" fmla="*/ 453 w 503"/>
                <a:gd name="T55" fmla="*/ 790 h 889"/>
                <a:gd name="T56" fmla="*/ 469 w 503"/>
                <a:gd name="T57" fmla="*/ 792 h 889"/>
                <a:gd name="T58" fmla="*/ 483 w 503"/>
                <a:gd name="T59" fmla="*/ 799 h 889"/>
                <a:gd name="T60" fmla="*/ 493 w 503"/>
                <a:gd name="T61" fmla="*/ 810 h 889"/>
                <a:gd name="T62" fmla="*/ 499 w 503"/>
                <a:gd name="T63" fmla="*/ 824 h 889"/>
                <a:gd name="T64" fmla="*/ 503 w 503"/>
                <a:gd name="T65" fmla="*/ 839 h 889"/>
                <a:gd name="T66" fmla="*/ 499 w 503"/>
                <a:gd name="T67" fmla="*/ 855 h 889"/>
                <a:gd name="T68" fmla="*/ 493 w 503"/>
                <a:gd name="T69" fmla="*/ 869 h 889"/>
                <a:gd name="T70" fmla="*/ 483 w 503"/>
                <a:gd name="T71" fmla="*/ 879 h 889"/>
                <a:gd name="T72" fmla="*/ 469 w 503"/>
                <a:gd name="T73" fmla="*/ 887 h 889"/>
                <a:gd name="T74" fmla="*/ 453 w 503"/>
                <a:gd name="T75" fmla="*/ 889 h 889"/>
                <a:gd name="T76" fmla="*/ 51 w 503"/>
                <a:gd name="T77" fmla="*/ 889 h 889"/>
                <a:gd name="T78" fmla="*/ 35 w 503"/>
                <a:gd name="T79" fmla="*/ 887 h 889"/>
                <a:gd name="T80" fmla="*/ 21 w 503"/>
                <a:gd name="T81" fmla="*/ 879 h 889"/>
                <a:gd name="T82" fmla="*/ 10 w 503"/>
                <a:gd name="T83" fmla="*/ 869 h 889"/>
                <a:gd name="T84" fmla="*/ 3 w 503"/>
                <a:gd name="T85" fmla="*/ 855 h 889"/>
                <a:gd name="T86" fmla="*/ 0 w 503"/>
                <a:gd name="T87" fmla="*/ 839 h 889"/>
                <a:gd name="T88" fmla="*/ 0 w 503"/>
                <a:gd name="T89" fmla="*/ 49 h 889"/>
                <a:gd name="T90" fmla="*/ 3 w 503"/>
                <a:gd name="T91" fmla="*/ 34 h 889"/>
                <a:gd name="T92" fmla="*/ 10 w 503"/>
                <a:gd name="T93" fmla="*/ 20 h 889"/>
                <a:gd name="T94" fmla="*/ 21 w 503"/>
                <a:gd name="T95" fmla="*/ 9 h 889"/>
                <a:gd name="T96" fmla="*/ 35 w 503"/>
                <a:gd name="T97" fmla="*/ 2 h 889"/>
                <a:gd name="T98" fmla="*/ 51 w 503"/>
                <a:gd name="T99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03" h="889">
                  <a:moveTo>
                    <a:pt x="51" y="0"/>
                  </a:moveTo>
                  <a:lnTo>
                    <a:pt x="453" y="0"/>
                  </a:lnTo>
                  <a:lnTo>
                    <a:pt x="469" y="2"/>
                  </a:lnTo>
                  <a:lnTo>
                    <a:pt x="483" y="9"/>
                  </a:lnTo>
                  <a:lnTo>
                    <a:pt x="493" y="20"/>
                  </a:lnTo>
                  <a:lnTo>
                    <a:pt x="499" y="34"/>
                  </a:lnTo>
                  <a:lnTo>
                    <a:pt x="503" y="49"/>
                  </a:lnTo>
                  <a:lnTo>
                    <a:pt x="499" y="65"/>
                  </a:lnTo>
                  <a:lnTo>
                    <a:pt x="493" y="79"/>
                  </a:lnTo>
                  <a:lnTo>
                    <a:pt x="483" y="89"/>
                  </a:lnTo>
                  <a:lnTo>
                    <a:pt x="469" y="96"/>
                  </a:lnTo>
                  <a:lnTo>
                    <a:pt x="453" y="99"/>
                  </a:lnTo>
                  <a:lnTo>
                    <a:pt x="100" y="99"/>
                  </a:lnTo>
                  <a:lnTo>
                    <a:pt x="100" y="395"/>
                  </a:lnTo>
                  <a:lnTo>
                    <a:pt x="453" y="395"/>
                  </a:lnTo>
                  <a:lnTo>
                    <a:pt x="469" y="397"/>
                  </a:lnTo>
                  <a:lnTo>
                    <a:pt x="483" y="404"/>
                  </a:lnTo>
                  <a:lnTo>
                    <a:pt x="493" y="415"/>
                  </a:lnTo>
                  <a:lnTo>
                    <a:pt x="499" y="429"/>
                  </a:lnTo>
                  <a:lnTo>
                    <a:pt x="503" y="444"/>
                  </a:lnTo>
                  <a:lnTo>
                    <a:pt x="499" y="460"/>
                  </a:lnTo>
                  <a:lnTo>
                    <a:pt x="493" y="474"/>
                  </a:lnTo>
                  <a:lnTo>
                    <a:pt x="483" y="484"/>
                  </a:lnTo>
                  <a:lnTo>
                    <a:pt x="469" y="492"/>
                  </a:lnTo>
                  <a:lnTo>
                    <a:pt x="453" y="494"/>
                  </a:lnTo>
                  <a:lnTo>
                    <a:pt x="100" y="494"/>
                  </a:lnTo>
                  <a:lnTo>
                    <a:pt x="100" y="790"/>
                  </a:lnTo>
                  <a:lnTo>
                    <a:pt x="453" y="790"/>
                  </a:lnTo>
                  <a:lnTo>
                    <a:pt x="469" y="792"/>
                  </a:lnTo>
                  <a:lnTo>
                    <a:pt x="483" y="799"/>
                  </a:lnTo>
                  <a:lnTo>
                    <a:pt x="493" y="810"/>
                  </a:lnTo>
                  <a:lnTo>
                    <a:pt x="499" y="824"/>
                  </a:lnTo>
                  <a:lnTo>
                    <a:pt x="503" y="839"/>
                  </a:lnTo>
                  <a:lnTo>
                    <a:pt x="499" y="855"/>
                  </a:lnTo>
                  <a:lnTo>
                    <a:pt x="493" y="869"/>
                  </a:lnTo>
                  <a:lnTo>
                    <a:pt x="483" y="879"/>
                  </a:lnTo>
                  <a:lnTo>
                    <a:pt x="469" y="887"/>
                  </a:lnTo>
                  <a:lnTo>
                    <a:pt x="453" y="889"/>
                  </a:lnTo>
                  <a:lnTo>
                    <a:pt x="51" y="889"/>
                  </a:lnTo>
                  <a:lnTo>
                    <a:pt x="35" y="887"/>
                  </a:lnTo>
                  <a:lnTo>
                    <a:pt x="21" y="879"/>
                  </a:lnTo>
                  <a:lnTo>
                    <a:pt x="10" y="869"/>
                  </a:lnTo>
                  <a:lnTo>
                    <a:pt x="3" y="855"/>
                  </a:lnTo>
                  <a:lnTo>
                    <a:pt x="0" y="839"/>
                  </a:lnTo>
                  <a:lnTo>
                    <a:pt x="0" y="49"/>
                  </a:lnTo>
                  <a:lnTo>
                    <a:pt x="3" y="34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121"/>
            <p:cNvSpPr>
              <a:spLocks noEditPoints="1"/>
            </p:cNvSpPr>
            <p:nvPr/>
          </p:nvSpPr>
          <p:spPr bwMode="auto">
            <a:xfrm>
              <a:off x="973138" y="2147888"/>
              <a:ext cx="117475" cy="155575"/>
            </a:xfrm>
            <a:custGeom>
              <a:avLst/>
              <a:gdLst>
                <a:gd name="T0" fmla="*/ 304 w 671"/>
                <a:gd name="T1" fmla="*/ 101 h 889"/>
                <a:gd name="T2" fmla="*/ 244 w 671"/>
                <a:gd name="T3" fmla="*/ 125 h 889"/>
                <a:gd name="T4" fmla="*/ 192 w 671"/>
                <a:gd name="T5" fmla="*/ 171 h 889"/>
                <a:gd name="T6" fmla="*/ 150 w 671"/>
                <a:gd name="T7" fmla="*/ 233 h 889"/>
                <a:gd name="T8" fmla="*/ 119 w 671"/>
                <a:gd name="T9" fmla="*/ 310 h 889"/>
                <a:gd name="T10" fmla="*/ 102 w 671"/>
                <a:gd name="T11" fmla="*/ 397 h 889"/>
                <a:gd name="T12" fmla="*/ 102 w 671"/>
                <a:gd name="T13" fmla="*/ 491 h 889"/>
                <a:gd name="T14" fmla="*/ 119 w 671"/>
                <a:gd name="T15" fmla="*/ 578 h 889"/>
                <a:gd name="T16" fmla="*/ 149 w 671"/>
                <a:gd name="T17" fmla="*/ 655 h 889"/>
                <a:gd name="T18" fmla="*/ 192 w 671"/>
                <a:gd name="T19" fmla="*/ 717 h 889"/>
                <a:gd name="T20" fmla="*/ 244 w 671"/>
                <a:gd name="T21" fmla="*/ 761 h 889"/>
                <a:gd name="T22" fmla="*/ 304 w 671"/>
                <a:gd name="T23" fmla="*/ 786 h 889"/>
                <a:gd name="T24" fmla="*/ 367 w 671"/>
                <a:gd name="T25" fmla="*/ 786 h 889"/>
                <a:gd name="T26" fmla="*/ 427 w 671"/>
                <a:gd name="T27" fmla="*/ 761 h 889"/>
                <a:gd name="T28" fmla="*/ 479 w 671"/>
                <a:gd name="T29" fmla="*/ 717 h 889"/>
                <a:gd name="T30" fmla="*/ 521 w 671"/>
                <a:gd name="T31" fmla="*/ 655 h 889"/>
                <a:gd name="T32" fmla="*/ 552 w 671"/>
                <a:gd name="T33" fmla="*/ 578 h 889"/>
                <a:gd name="T34" fmla="*/ 569 w 671"/>
                <a:gd name="T35" fmla="*/ 491 h 889"/>
                <a:gd name="T36" fmla="*/ 569 w 671"/>
                <a:gd name="T37" fmla="*/ 397 h 889"/>
                <a:gd name="T38" fmla="*/ 552 w 671"/>
                <a:gd name="T39" fmla="*/ 310 h 889"/>
                <a:gd name="T40" fmla="*/ 521 w 671"/>
                <a:gd name="T41" fmla="*/ 233 h 889"/>
                <a:gd name="T42" fmla="*/ 479 w 671"/>
                <a:gd name="T43" fmla="*/ 171 h 889"/>
                <a:gd name="T44" fmla="*/ 427 w 671"/>
                <a:gd name="T45" fmla="*/ 125 h 889"/>
                <a:gd name="T46" fmla="*/ 367 w 671"/>
                <a:gd name="T47" fmla="*/ 101 h 889"/>
                <a:gd name="T48" fmla="*/ 335 w 671"/>
                <a:gd name="T49" fmla="*/ 0 h 889"/>
                <a:gd name="T50" fmla="*/ 412 w 671"/>
                <a:gd name="T51" fmla="*/ 11 h 889"/>
                <a:gd name="T52" fmla="*/ 484 w 671"/>
                <a:gd name="T53" fmla="*/ 45 h 889"/>
                <a:gd name="T54" fmla="*/ 549 w 671"/>
                <a:gd name="T55" fmla="*/ 100 h 889"/>
                <a:gd name="T56" fmla="*/ 602 w 671"/>
                <a:gd name="T57" fmla="*/ 173 h 889"/>
                <a:gd name="T58" fmla="*/ 639 w 671"/>
                <a:gd name="T59" fmla="*/ 255 h 889"/>
                <a:gd name="T60" fmla="*/ 663 w 671"/>
                <a:gd name="T61" fmla="*/ 346 h 889"/>
                <a:gd name="T62" fmla="*/ 671 w 671"/>
                <a:gd name="T63" fmla="*/ 444 h 889"/>
                <a:gd name="T64" fmla="*/ 663 w 671"/>
                <a:gd name="T65" fmla="*/ 541 h 889"/>
                <a:gd name="T66" fmla="*/ 639 w 671"/>
                <a:gd name="T67" fmla="*/ 633 h 889"/>
                <a:gd name="T68" fmla="*/ 601 w 671"/>
                <a:gd name="T69" fmla="*/ 716 h 889"/>
                <a:gd name="T70" fmla="*/ 549 w 671"/>
                <a:gd name="T71" fmla="*/ 788 h 889"/>
                <a:gd name="T72" fmla="*/ 485 w 671"/>
                <a:gd name="T73" fmla="*/ 844 h 889"/>
                <a:gd name="T74" fmla="*/ 412 w 671"/>
                <a:gd name="T75" fmla="*/ 877 h 889"/>
                <a:gd name="T76" fmla="*/ 335 w 671"/>
                <a:gd name="T77" fmla="*/ 889 h 889"/>
                <a:gd name="T78" fmla="*/ 257 w 671"/>
                <a:gd name="T79" fmla="*/ 877 h 889"/>
                <a:gd name="T80" fmla="*/ 186 w 671"/>
                <a:gd name="T81" fmla="*/ 844 h 889"/>
                <a:gd name="T82" fmla="*/ 121 w 671"/>
                <a:gd name="T83" fmla="*/ 788 h 889"/>
                <a:gd name="T84" fmla="*/ 68 w 671"/>
                <a:gd name="T85" fmla="*/ 716 h 889"/>
                <a:gd name="T86" fmla="*/ 31 w 671"/>
                <a:gd name="T87" fmla="*/ 633 h 889"/>
                <a:gd name="T88" fmla="*/ 8 w 671"/>
                <a:gd name="T89" fmla="*/ 541 h 889"/>
                <a:gd name="T90" fmla="*/ 0 w 671"/>
                <a:gd name="T91" fmla="*/ 444 h 889"/>
                <a:gd name="T92" fmla="*/ 8 w 671"/>
                <a:gd name="T93" fmla="*/ 346 h 889"/>
                <a:gd name="T94" fmla="*/ 31 w 671"/>
                <a:gd name="T95" fmla="*/ 255 h 889"/>
                <a:gd name="T96" fmla="*/ 69 w 671"/>
                <a:gd name="T97" fmla="*/ 173 h 889"/>
                <a:gd name="T98" fmla="*/ 122 w 671"/>
                <a:gd name="T99" fmla="*/ 100 h 889"/>
                <a:gd name="T100" fmla="*/ 187 w 671"/>
                <a:gd name="T101" fmla="*/ 45 h 889"/>
                <a:gd name="T102" fmla="*/ 258 w 671"/>
                <a:gd name="T103" fmla="*/ 11 h 889"/>
                <a:gd name="T104" fmla="*/ 335 w 671"/>
                <a:gd name="T105" fmla="*/ 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1" h="889">
                  <a:moveTo>
                    <a:pt x="335" y="98"/>
                  </a:moveTo>
                  <a:lnTo>
                    <a:pt x="304" y="101"/>
                  </a:lnTo>
                  <a:lnTo>
                    <a:pt x="273" y="110"/>
                  </a:lnTo>
                  <a:lnTo>
                    <a:pt x="244" y="125"/>
                  </a:lnTo>
                  <a:lnTo>
                    <a:pt x="217" y="145"/>
                  </a:lnTo>
                  <a:lnTo>
                    <a:pt x="192" y="171"/>
                  </a:lnTo>
                  <a:lnTo>
                    <a:pt x="170" y="200"/>
                  </a:lnTo>
                  <a:lnTo>
                    <a:pt x="150" y="233"/>
                  </a:lnTo>
                  <a:lnTo>
                    <a:pt x="133" y="270"/>
                  </a:lnTo>
                  <a:lnTo>
                    <a:pt x="119" y="310"/>
                  </a:lnTo>
                  <a:lnTo>
                    <a:pt x="108" y="352"/>
                  </a:lnTo>
                  <a:lnTo>
                    <a:pt x="102" y="397"/>
                  </a:lnTo>
                  <a:lnTo>
                    <a:pt x="100" y="443"/>
                  </a:lnTo>
                  <a:lnTo>
                    <a:pt x="102" y="491"/>
                  </a:lnTo>
                  <a:lnTo>
                    <a:pt x="108" y="535"/>
                  </a:lnTo>
                  <a:lnTo>
                    <a:pt x="119" y="578"/>
                  </a:lnTo>
                  <a:lnTo>
                    <a:pt x="132" y="618"/>
                  </a:lnTo>
                  <a:lnTo>
                    <a:pt x="149" y="655"/>
                  </a:lnTo>
                  <a:lnTo>
                    <a:pt x="169" y="688"/>
                  </a:lnTo>
                  <a:lnTo>
                    <a:pt x="192" y="717"/>
                  </a:lnTo>
                  <a:lnTo>
                    <a:pt x="216" y="741"/>
                  </a:lnTo>
                  <a:lnTo>
                    <a:pt x="244" y="761"/>
                  </a:lnTo>
                  <a:lnTo>
                    <a:pt x="273" y="776"/>
                  </a:lnTo>
                  <a:lnTo>
                    <a:pt x="304" y="786"/>
                  </a:lnTo>
                  <a:lnTo>
                    <a:pt x="335" y="789"/>
                  </a:lnTo>
                  <a:lnTo>
                    <a:pt x="367" y="786"/>
                  </a:lnTo>
                  <a:lnTo>
                    <a:pt x="398" y="776"/>
                  </a:lnTo>
                  <a:lnTo>
                    <a:pt x="427" y="761"/>
                  </a:lnTo>
                  <a:lnTo>
                    <a:pt x="455" y="741"/>
                  </a:lnTo>
                  <a:lnTo>
                    <a:pt x="479" y="717"/>
                  </a:lnTo>
                  <a:lnTo>
                    <a:pt x="502" y="688"/>
                  </a:lnTo>
                  <a:lnTo>
                    <a:pt x="521" y="655"/>
                  </a:lnTo>
                  <a:lnTo>
                    <a:pt x="538" y="618"/>
                  </a:lnTo>
                  <a:lnTo>
                    <a:pt x="552" y="578"/>
                  </a:lnTo>
                  <a:lnTo>
                    <a:pt x="562" y="535"/>
                  </a:lnTo>
                  <a:lnTo>
                    <a:pt x="569" y="491"/>
                  </a:lnTo>
                  <a:lnTo>
                    <a:pt x="571" y="443"/>
                  </a:lnTo>
                  <a:lnTo>
                    <a:pt x="569" y="397"/>
                  </a:lnTo>
                  <a:lnTo>
                    <a:pt x="562" y="352"/>
                  </a:lnTo>
                  <a:lnTo>
                    <a:pt x="552" y="310"/>
                  </a:lnTo>
                  <a:lnTo>
                    <a:pt x="538" y="270"/>
                  </a:lnTo>
                  <a:lnTo>
                    <a:pt x="521" y="233"/>
                  </a:lnTo>
                  <a:lnTo>
                    <a:pt x="502" y="199"/>
                  </a:lnTo>
                  <a:lnTo>
                    <a:pt x="479" y="171"/>
                  </a:lnTo>
                  <a:lnTo>
                    <a:pt x="455" y="145"/>
                  </a:lnTo>
                  <a:lnTo>
                    <a:pt x="427" y="125"/>
                  </a:lnTo>
                  <a:lnTo>
                    <a:pt x="398" y="110"/>
                  </a:lnTo>
                  <a:lnTo>
                    <a:pt x="367" y="101"/>
                  </a:lnTo>
                  <a:lnTo>
                    <a:pt x="335" y="98"/>
                  </a:lnTo>
                  <a:close/>
                  <a:moveTo>
                    <a:pt x="335" y="0"/>
                  </a:moveTo>
                  <a:lnTo>
                    <a:pt x="374" y="2"/>
                  </a:lnTo>
                  <a:lnTo>
                    <a:pt x="412" y="11"/>
                  </a:lnTo>
                  <a:lnTo>
                    <a:pt x="449" y="25"/>
                  </a:lnTo>
                  <a:lnTo>
                    <a:pt x="484" y="45"/>
                  </a:lnTo>
                  <a:lnTo>
                    <a:pt x="518" y="70"/>
                  </a:lnTo>
                  <a:lnTo>
                    <a:pt x="549" y="100"/>
                  </a:lnTo>
                  <a:lnTo>
                    <a:pt x="578" y="136"/>
                  </a:lnTo>
                  <a:lnTo>
                    <a:pt x="602" y="173"/>
                  </a:lnTo>
                  <a:lnTo>
                    <a:pt x="622" y="213"/>
                  </a:lnTo>
                  <a:lnTo>
                    <a:pt x="639" y="255"/>
                  </a:lnTo>
                  <a:lnTo>
                    <a:pt x="653" y="300"/>
                  </a:lnTo>
                  <a:lnTo>
                    <a:pt x="663" y="346"/>
                  </a:lnTo>
                  <a:lnTo>
                    <a:pt x="669" y="395"/>
                  </a:lnTo>
                  <a:lnTo>
                    <a:pt x="671" y="444"/>
                  </a:lnTo>
                  <a:lnTo>
                    <a:pt x="669" y="494"/>
                  </a:lnTo>
                  <a:lnTo>
                    <a:pt x="663" y="541"/>
                  </a:lnTo>
                  <a:lnTo>
                    <a:pt x="653" y="589"/>
                  </a:lnTo>
                  <a:lnTo>
                    <a:pt x="639" y="633"/>
                  </a:lnTo>
                  <a:lnTo>
                    <a:pt x="622" y="676"/>
                  </a:lnTo>
                  <a:lnTo>
                    <a:pt x="601" y="716"/>
                  </a:lnTo>
                  <a:lnTo>
                    <a:pt x="578" y="753"/>
                  </a:lnTo>
                  <a:lnTo>
                    <a:pt x="549" y="788"/>
                  </a:lnTo>
                  <a:lnTo>
                    <a:pt x="518" y="818"/>
                  </a:lnTo>
                  <a:lnTo>
                    <a:pt x="485" y="844"/>
                  </a:lnTo>
                  <a:lnTo>
                    <a:pt x="449" y="864"/>
                  </a:lnTo>
                  <a:lnTo>
                    <a:pt x="412" y="877"/>
                  </a:lnTo>
                  <a:lnTo>
                    <a:pt x="374" y="886"/>
                  </a:lnTo>
                  <a:lnTo>
                    <a:pt x="335" y="889"/>
                  </a:lnTo>
                  <a:lnTo>
                    <a:pt x="296" y="886"/>
                  </a:lnTo>
                  <a:lnTo>
                    <a:pt x="257" y="877"/>
                  </a:lnTo>
                  <a:lnTo>
                    <a:pt x="220" y="864"/>
                  </a:lnTo>
                  <a:lnTo>
                    <a:pt x="186" y="844"/>
                  </a:lnTo>
                  <a:lnTo>
                    <a:pt x="153" y="818"/>
                  </a:lnTo>
                  <a:lnTo>
                    <a:pt x="121" y="788"/>
                  </a:lnTo>
                  <a:lnTo>
                    <a:pt x="93" y="753"/>
                  </a:lnTo>
                  <a:lnTo>
                    <a:pt x="68" y="716"/>
                  </a:lnTo>
                  <a:lnTo>
                    <a:pt x="48" y="676"/>
                  </a:lnTo>
                  <a:lnTo>
                    <a:pt x="31" y="633"/>
                  </a:lnTo>
                  <a:lnTo>
                    <a:pt x="18" y="589"/>
                  </a:lnTo>
                  <a:lnTo>
                    <a:pt x="8" y="541"/>
                  </a:lnTo>
                  <a:lnTo>
                    <a:pt x="2" y="494"/>
                  </a:lnTo>
                  <a:lnTo>
                    <a:pt x="0" y="444"/>
                  </a:lnTo>
                  <a:lnTo>
                    <a:pt x="2" y="395"/>
                  </a:lnTo>
                  <a:lnTo>
                    <a:pt x="8" y="346"/>
                  </a:lnTo>
                  <a:lnTo>
                    <a:pt x="18" y="300"/>
                  </a:lnTo>
                  <a:lnTo>
                    <a:pt x="31" y="255"/>
                  </a:lnTo>
                  <a:lnTo>
                    <a:pt x="48" y="213"/>
                  </a:lnTo>
                  <a:lnTo>
                    <a:pt x="69" y="173"/>
                  </a:lnTo>
                  <a:lnTo>
                    <a:pt x="93" y="136"/>
                  </a:lnTo>
                  <a:lnTo>
                    <a:pt x="122" y="100"/>
                  </a:lnTo>
                  <a:lnTo>
                    <a:pt x="153" y="70"/>
                  </a:lnTo>
                  <a:lnTo>
                    <a:pt x="187" y="45"/>
                  </a:lnTo>
                  <a:lnTo>
                    <a:pt x="221" y="25"/>
                  </a:lnTo>
                  <a:lnTo>
                    <a:pt x="258" y="11"/>
                  </a:lnTo>
                  <a:lnTo>
                    <a:pt x="296" y="2"/>
                  </a:lnTo>
                  <a:lnTo>
                    <a:pt x="3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273612" y="3293015"/>
            <a:ext cx="1644776" cy="16435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651558" y="4795812"/>
            <a:ext cx="2890088" cy="1425793"/>
          </a:xfrm>
          <a:custGeom>
            <a:avLst/>
            <a:gdLst>
              <a:gd name="T0" fmla="*/ 549 w 1866"/>
              <a:gd name="T1" fmla="*/ 0 h 921"/>
              <a:gd name="T2" fmla="*/ 0 w 1866"/>
              <a:gd name="T3" fmla="*/ 550 h 921"/>
              <a:gd name="T4" fmla="*/ 933 w 1866"/>
              <a:gd name="T5" fmla="*/ 921 h 921"/>
              <a:gd name="T6" fmla="*/ 1866 w 1866"/>
              <a:gd name="T7" fmla="*/ 550 h 921"/>
              <a:gd name="T8" fmla="*/ 1317 w 1866"/>
              <a:gd name="T9" fmla="*/ 0 h 921"/>
              <a:gd name="T10" fmla="*/ 933 w 1866"/>
              <a:gd name="T11" fmla="*/ 144 h 921"/>
              <a:gd name="T12" fmla="*/ 549 w 1866"/>
              <a:gd name="T13" fmla="*/ 0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6" h="921">
                <a:moveTo>
                  <a:pt x="549" y="0"/>
                </a:moveTo>
                <a:cubicBezTo>
                  <a:pt x="0" y="550"/>
                  <a:pt x="0" y="550"/>
                  <a:pt x="0" y="550"/>
                </a:cubicBezTo>
                <a:cubicBezTo>
                  <a:pt x="253" y="789"/>
                  <a:pt x="583" y="921"/>
                  <a:pt x="933" y="921"/>
                </a:cubicBezTo>
                <a:cubicBezTo>
                  <a:pt x="1283" y="921"/>
                  <a:pt x="1613" y="789"/>
                  <a:pt x="1866" y="550"/>
                </a:cubicBezTo>
                <a:cubicBezTo>
                  <a:pt x="1317" y="0"/>
                  <a:pt x="1317" y="0"/>
                  <a:pt x="1317" y="0"/>
                </a:cubicBezTo>
                <a:cubicBezTo>
                  <a:pt x="1214" y="90"/>
                  <a:pt x="1080" y="144"/>
                  <a:pt x="933" y="144"/>
                </a:cubicBezTo>
                <a:cubicBezTo>
                  <a:pt x="786" y="144"/>
                  <a:pt x="652" y="90"/>
                  <a:pt x="54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651558" y="2007997"/>
            <a:ext cx="2890088" cy="1424589"/>
          </a:xfrm>
          <a:custGeom>
            <a:avLst/>
            <a:gdLst>
              <a:gd name="T0" fmla="*/ 1317 w 1866"/>
              <a:gd name="T1" fmla="*/ 920 h 920"/>
              <a:gd name="T2" fmla="*/ 1866 w 1866"/>
              <a:gd name="T3" fmla="*/ 370 h 920"/>
              <a:gd name="T4" fmla="*/ 933 w 1866"/>
              <a:gd name="T5" fmla="*/ 0 h 920"/>
              <a:gd name="T6" fmla="*/ 0 w 1866"/>
              <a:gd name="T7" fmla="*/ 370 h 920"/>
              <a:gd name="T8" fmla="*/ 549 w 1866"/>
              <a:gd name="T9" fmla="*/ 920 h 920"/>
              <a:gd name="T10" fmla="*/ 933 w 1866"/>
              <a:gd name="T11" fmla="*/ 777 h 920"/>
              <a:gd name="T12" fmla="*/ 1317 w 1866"/>
              <a:gd name="T13" fmla="*/ 920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66" h="920">
                <a:moveTo>
                  <a:pt x="1317" y="920"/>
                </a:moveTo>
                <a:cubicBezTo>
                  <a:pt x="1866" y="370"/>
                  <a:pt x="1866" y="370"/>
                  <a:pt x="1866" y="370"/>
                </a:cubicBezTo>
                <a:cubicBezTo>
                  <a:pt x="1613" y="131"/>
                  <a:pt x="1283" y="0"/>
                  <a:pt x="933" y="0"/>
                </a:cubicBezTo>
                <a:cubicBezTo>
                  <a:pt x="583" y="0"/>
                  <a:pt x="253" y="131"/>
                  <a:pt x="0" y="370"/>
                </a:cubicBezTo>
                <a:cubicBezTo>
                  <a:pt x="549" y="920"/>
                  <a:pt x="549" y="920"/>
                  <a:pt x="549" y="920"/>
                </a:cubicBezTo>
                <a:cubicBezTo>
                  <a:pt x="652" y="831"/>
                  <a:pt x="786" y="777"/>
                  <a:pt x="933" y="777"/>
                </a:cubicBezTo>
                <a:cubicBezTo>
                  <a:pt x="1080" y="777"/>
                  <a:pt x="1214" y="831"/>
                  <a:pt x="1317" y="9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777613" y="2669757"/>
            <a:ext cx="1425793" cy="2890087"/>
          </a:xfrm>
          <a:custGeom>
            <a:avLst/>
            <a:gdLst>
              <a:gd name="T0" fmla="*/ 0 w 921"/>
              <a:gd name="T1" fmla="*/ 1317 h 1867"/>
              <a:gd name="T2" fmla="*/ 550 w 921"/>
              <a:gd name="T3" fmla="*/ 1867 h 1867"/>
              <a:gd name="T4" fmla="*/ 921 w 921"/>
              <a:gd name="T5" fmla="*/ 933 h 1867"/>
              <a:gd name="T6" fmla="*/ 550 w 921"/>
              <a:gd name="T7" fmla="*/ 0 h 1867"/>
              <a:gd name="T8" fmla="*/ 0 w 921"/>
              <a:gd name="T9" fmla="*/ 550 h 1867"/>
              <a:gd name="T10" fmla="*/ 144 w 921"/>
              <a:gd name="T11" fmla="*/ 933 h 1867"/>
              <a:gd name="T12" fmla="*/ 0 w 921"/>
              <a:gd name="T13" fmla="*/ 1317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1" h="1867">
                <a:moveTo>
                  <a:pt x="0" y="1317"/>
                </a:moveTo>
                <a:cubicBezTo>
                  <a:pt x="550" y="1867"/>
                  <a:pt x="550" y="1867"/>
                  <a:pt x="550" y="1867"/>
                </a:cubicBezTo>
                <a:cubicBezTo>
                  <a:pt x="789" y="1613"/>
                  <a:pt x="921" y="1283"/>
                  <a:pt x="921" y="933"/>
                </a:cubicBezTo>
                <a:cubicBezTo>
                  <a:pt x="921" y="583"/>
                  <a:pt x="789" y="253"/>
                  <a:pt x="550" y="0"/>
                </a:cubicBezTo>
                <a:cubicBezTo>
                  <a:pt x="0" y="550"/>
                  <a:pt x="0" y="550"/>
                  <a:pt x="0" y="550"/>
                </a:cubicBezTo>
                <a:cubicBezTo>
                  <a:pt x="89" y="652"/>
                  <a:pt x="144" y="786"/>
                  <a:pt x="144" y="933"/>
                </a:cubicBezTo>
                <a:cubicBezTo>
                  <a:pt x="144" y="1080"/>
                  <a:pt x="89" y="1214"/>
                  <a:pt x="0" y="131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3988594" y="2669757"/>
            <a:ext cx="1425793" cy="2890087"/>
          </a:xfrm>
          <a:custGeom>
            <a:avLst/>
            <a:gdLst>
              <a:gd name="T0" fmla="*/ 921 w 921"/>
              <a:gd name="T1" fmla="*/ 550 h 1867"/>
              <a:gd name="T2" fmla="*/ 371 w 921"/>
              <a:gd name="T3" fmla="*/ 0 h 1867"/>
              <a:gd name="T4" fmla="*/ 0 w 921"/>
              <a:gd name="T5" fmla="*/ 933 h 1867"/>
              <a:gd name="T6" fmla="*/ 371 w 921"/>
              <a:gd name="T7" fmla="*/ 1867 h 1867"/>
              <a:gd name="T8" fmla="*/ 921 w 921"/>
              <a:gd name="T9" fmla="*/ 1317 h 1867"/>
              <a:gd name="T10" fmla="*/ 777 w 921"/>
              <a:gd name="T11" fmla="*/ 933 h 1867"/>
              <a:gd name="T12" fmla="*/ 921 w 921"/>
              <a:gd name="T13" fmla="*/ 550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21" h="1867">
                <a:moveTo>
                  <a:pt x="921" y="550"/>
                </a:moveTo>
                <a:cubicBezTo>
                  <a:pt x="371" y="0"/>
                  <a:pt x="371" y="0"/>
                  <a:pt x="371" y="0"/>
                </a:cubicBezTo>
                <a:cubicBezTo>
                  <a:pt x="132" y="253"/>
                  <a:pt x="0" y="583"/>
                  <a:pt x="0" y="933"/>
                </a:cubicBezTo>
                <a:cubicBezTo>
                  <a:pt x="0" y="1283"/>
                  <a:pt x="132" y="1613"/>
                  <a:pt x="371" y="1867"/>
                </a:cubicBezTo>
                <a:cubicBezTo>
                  <a:pt x="921" y="1317"/>
                  <a:pt x="921" y="1317"/>
                  <a:pt x="921" y="1317"/>
                </a:cubicBezTo>
                <a:cubicBezTo>
                  <a:pt x="832" y="1214"/>
                  <a:pt x="777" y="1080"/>
                  <a:pt x="777" y="933"/>
                </a:cubicBezTo>
                <a:cubicBezTo>
                  <a:pt x="777" y="786"/>
                  <a:pt x="832" y="652"/>
                  <a:pt x="921" y="5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691101" y="2215744"/>
            <a:ext cx="586260" cy="585216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3" name="Freeform 29"/>
          <p:cNvSpPr>
            <a:spLocks noEditPoints="1"/>
          </p:cNvSpPr>
          <p:nvPr/>
        </p:nvSpPr>
        <p:spPr bwMode="auto">
          <a:xfrm>
            <a:off x="7876035" y="2228849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7807167" y="5457195"/>
            <a:ext cx="508208" cy="596132"/>
            <a:chOff x="1671638" y="5013325"/>
            <a:chExt cx="458787" cy="538162"/>
          </a:xfrm>
          <a:solidFill>
            <a:schemeClr val="accent3"/>
          </a:solidFill>
        </p:grpSpPr>
        <p:sp>
          <p:nvSpPr>
            <p:cNvPr id="15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7" name="Inhaltsplatzhalter 4"/>
          <p:cNvSpPr txBox="1"/>
          <p:nvPr/>
        </p:nvSpPr>
        <p:spPr>
          <a:xfrm>
            <a:off x="699450" y="195435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8598766" y="195435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9" name="Inhaltsplatzhalter 4"/>
          <p:cNvSpPr txBox="1"/>
          <p:nvPr/>
        </p:nvSpPr>
        <p:spPr>
          <a:xfrm>
            <a:off x="8598766" y="5201263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0" name="Freeform 206"/>
          <p:cNvSpPr>
            <a:spLocks noEditPoints="1"/>
          </p:cNvSpPr>
          <p:nvPr/>
        </p:nvSpPr>
        <p:spPr bwMode="auto">
          <a:xfrm>
            <a:off x="3779136" y="5522555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Inhaltsplatzhalter 4"/>
          <p:cNvSpPr txBox="1"/>
          <p:nvPr/>
        </p:nvSpPr>
        <p:spPr>
          <a:xfrm>
            <a:off x="699450" y="5201263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954261" y="3650805"/>
            <a:ext cx="556260" cy="556259"/>
            <a:chOff x="5954261" y="3650805"/>
            <a:chExt cx="556260" cy="556259"/>
          </a:xfrm>
        </p:grpSpPr>
        <p:sp>
          <p:nvSpPr>
            <p:cNvPr id="23" name="Freeform 70"/>
            <p:cNvSpPr>
              <a:spLocks noEditPoints="1"/>
            </p:cNvSpPr>
            <p:nvPr/>
          </p:nvSpPr>
          <p:spPr bwMode="auto">
            <a:xfrm>
              <a:off x="5954261" y="3650805"/>
              <a:ext cx="556260" cy="556259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71"/>
            <p:cNvSpPr>
              <a:spLocks noEditPoints="1"/>
            </p:cNvSpPr>
            <p:nvPr/>
          </p:nvSpPr>
          <p:spPr bwMode="auto">
            <a:xfrm>
              <a:off x="6114720" y="3811264"/>
              <a:ext cx="235341" cy="23534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5" name="Freeform 72"/>
          <p:cNvSpPr/>
          <p:nvPr/>
        </p:nvSpPr>
        <p:spPr bwMode="auto">
          <a:xfrm>
            <a:off x="5681479" y="3803242"/>
            <a:ext cx="679280" cy="775553"/>
          </a:xfrm>
          <a:custGeom>
            <a:avLst/>
            <a:gdLst>
              <a:gd name="T0" fmla="*/ 1098 w 2541"/>
              <a:gd name="T1" fmla="*/ 8 h 2906"/>
              <a:gd name="T2" fmla="*/ 1133 w 2541"/>
              <a:gd name="T3" fmla="*/ 48 h 2906"/>
              <a:gd name="T4" fmla="*/ 1130 w 2541"/>
              <a:gd name="T5" fmla="*/ 102 h 2906"/>
              <a:gd name="T6" fmla="*/ 1090 w 2541"/>
              <a:gd name="T7" fmla="*/ 136 h 2906"/>
              <a:gd name="T8" fmla="*/ 917 w 2541"/>
              <a:gd name="T9" fmla="*/ 214 h 2906"/>
              <a:gd name="T10" fmla="*/ 736 w 2541"/>
              <a:gd name="T11" fmla="*/ 341 h 2906"/>
              <a:gd name="T12" fmla="*/ 590 w 2541"/>
              <a:gd name="T13" fmla="*/ 501 h 2906"/>
              <a:gd name="T14" fmla="*/ 479 w 2541"/>
              <a:gd name="T15" fmla="*/ 688 h 2906"/>
              <a:gd name="T16" fmla="*/ 409 w 2541"/>
              <a:gd name="T17" fmla="*/ 895 h 2906"/>
              <a:gd name="T18" fmla="*/ 386 w 2541"/>
              <a:gd name="T19" fmla="*/ 1114 h 2906"/>
              <a:gd name="T20" fmla="*/ 378 w 2541"/>
              <a:gd name="T21" fmla="*/ 1330 h 2906"/>
              <a:gd name="T22" fmla="*/ 141 w 2541"/>
              <a:gd name="T23" fmla="*/ 1791 h 2906"/>
              <a:gd name="T24" fmla="*/ 145 w 2541"/>
              <a:gd name="T25" fmla="*/ 1829 h 2906"/>
              <a:gd name="T26" fmla="*/ 188 w 2541"/>
              <a:gd name="T27" fmla="*/ 1851 h 2906"/>
              <a:gd name="T28" fmla="*/ 336 w 2541"/>
              <a:gd name="T29" fmla="*/ 1855 h 2906"/>
              <a:gd name="T30" fmla="*/ 377 w 2541"/>
              <a:gd name="T31" fmla="*/ 1887 h 2906"/>
              <a:gd name="T32" fmla="*/ 386 w 2541"/>
              <a:gd name="T33" fmla="*/ 2330 h 2906"/>
              <a:gd name="T34" fmla="*/ 414 w 2541"/>
              <a:gd name="T35" fmla="*/ 2418 h 2906"/>
              <a:gd name="T36" fmla="*/ 482 w 2541"/>
              <a:gd name="T37" fmla="*/ 2477 h 2906"/>
              <a:gd name="T38" fmla="*/ 856 w 2541"/>
              <a:gd name="T39" fmla="*/ 2445 h 2906"/>
              <a:gd name="T40" fmla="*/ 899 w 2541"/>
              <a:gd name="T41" fmla="*/ 2452 h 2906"/>
              <a:gd name="T42" fmla="*/ 933 w 2541"/>
              <a:gd name="T43" fmla="*/ 2494 h 2906"/>
              <a:gd name="T44" fmla="*/ 2099 w 2541"/>
              <a:gd name="T45" fmla="*/ 2764 h 2906"/>
              <a:gd name="T46" fmla="*/ 2109 w 2541"/>
              <a:gd name="T47" fmla="*/ 1888 h 2906"/>
              <a:gd name="T48" fmla="*/ 2224 w 2541"/>
              <a:gd name="T49" fmla="*/ 1763 h 2906"/>
              <a:gd name="T50" fmla="*/ 2347 w 2541"/>
              <a:gd name="T51" fmla="*/ 1575 h 2906"/>
              <a:gd name="T52" fmla="*/ 2412 w 2541"/>
              <a:gd name="T53" fmla="*/ 1419 h 2906"/>
              <a:gd name="T54" fmla="*/ 2455 w 2541"/>
              <a:gd name="T55" fmla="*/ 1389 h 2906"/>
              <a:gd name="T56" fmla="*/ 2509 w 2541"/>
              <a:gd name="T57" fmla="*/ 1400 h 2906"/>
              <a:gd name="T58" fmla="*/ 2539 w 2541"/>
              <a:gd name="T59" fmla="*/ 1443 h 2906"/>
              <a:gd name="T60" fmla="*/ 2509 w 2541"/>
              <a:gd name="T61" fmla="*/ 1556 h 2906"/>
              <a:gd name="T62" fmla="*/ 2395 w 2541"/>
              <a:gd name="T63" fmla="*/ 1770 h 2906"/>
              <a:gd name="T64" fmla="*/ 2239 w 2541"/>
              <a:gd name="T65" fmla="*/ 1955 h 2906"/>
              <a:gd name="T66" fmla="*/ 2230 w 2541"/>
              <a:gd name="T67" fmla="*/ 2871 h 2906"/>
              <a:gd name="T68" fmla="*/ 2187 w 2541"/>
              <a:gd name="T69" fmla="*/ 2902 h 2906"/>
              <a:gd name="T70" fmla="*/ 847 w 2541"/>
              <a:gd name="T71" fmla="*/ 2902 h 2906"/>
              <a:gd name="T72" fmla="*/ 805 w 2541"/>
              <a:gd name="T73" fmla="*/ 2871 h 2906"/>
              <a:gd name="T74" fmla="*/ 796 w 2541"/>
              <a:gd name="T75" fmla="*/ 2596 h 2906"/>
              <a:gd name="T76" fmla="*/ 551 w 2541"/>
              <a:gd name="T77" fmla="*/ 2631 h 2906"/>
              <a:gd name="T78" fmla="*/ 461 w 2541"/>
              <a:gd name="T79" fmla="*/ 2618 h 2906"/>
              <a:gd name="T80" fmla="*/ 350 w 2541"/>
              <a:gd name="T81" fmla="*/ 2557 h 2906"/>
              <a:gd name="T82" fmla="*/ 274 w 2541"/>
              <a:gd name="T83" fmla="*/ 2455 h 2906"/>
              <a:gd name="T84" fmla="*/ 246 w 2541"/>
              <a:gd name="T85" fmla="*/ 2329 h 2906"/>
              <a:gd name="T86" fmla="*/ 176 w 2541"/>
              <a:gd name="T87" fmla="*/ 1989 h 2906"/>
              <a:gd name="T88" fmla="*/ 87 w 2541"/>
              <a:gd name="T89" fmla="*/ 1961 h 2906"/>
              <a:gd name="T90" fmla="*/ 24 w 2541"/>
              <a:gd name="T91" fmla="*/ 1900 h 2906"/>
              <a:gd name="T92" fmla="*/ 0 w 2541"/>
              <a:gd name="T93" fmla="*/ 1817 h 2906"/>
              <a:gd name="T94" fmla="*/ 16 w 2541"/>
              <a:gd name="T95" fmla="*/ 1724 h 2906"/>
              <a:gd name="T96" fmla="*/ 247 w 2541"/>
              <a:gd name="T97" fmla="*/ 1114 h 2906"/>
              <a:gd name="T98" fmla="*/ 271 w 2541"/>
              <a:gd name="T99" fmla="*/ 878 h 2906"/>
              <a:gd name="T100" fmla="*/ 341 w 2541"/>
              <a:gd name="T101" fmla="*/ 655 h 2906"/>
              <a:gd name="T102" fmla="*/ 453 w 2541"/>
              <a:gd name="T103" fmla="*/ 453 h 2906"/>
              <a:gd name="T104" fmla="*/ 602 w 2541"/>
              <a:gd name="T105" fmla="*/ 274 h 2906"/>
              <a:gd name="T106" fmla="*/ 785 w 2541"/>
              <a:gd name="T107" fmla="*/ 129 h 2906"/>
              <a:gd name="T108" fmla="*/ 983 w 2541"/>
              <a:gd name="T109" fmla="*/ 27 h 2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41" h="2906">
                <a:moveTo>
                  <a:pt x="1063" y="0"/>
                </a:moveTo>
                <a:lnTo>
                  <a:pt x="1082" y="1"/>
                </a:lnTo>
                <a:lnTo>
                  <a:pt x="1098" y="8"/>
                </a:lnTo>
                <a:lnTo>
                  <a:pt x="1113" y="17"/>
                </a:lnTo>
                <a:lnTo>
                  <a:pt x="1125" y="31"/>
                </a:lnTo>
                <a:lnTo>
                  <a:pt x="1133" y="48"/>
                </a:lnTo>
                <a:lnTo>
                  <a:pt x="1137" y="66"/>
                </a:lnTo>
                <a:lnTo>
                  <a:pt x="1135" y="85"/>
                </a:lnTo>
                <a:lnTo>
                  <a:pt x="1130" y="102"/>
                </a:lnTo>
                <a:lnTo>
                  <a:pt x="1121" y="116"/>
                </a:lnTo>
                <a:lnTo>
                  <a:pt x="1107" y="128"/>
                </a:lnTo>
                <a:lnTo>
                  <a:pt x="1090" y="136"/>
                </a:lnTo>
                <a:lnTo>
                  <a:pt x="1036" y="156"/>
                </a:lnTo>
                <a:lnTo>
                  <a:pt x="983" y="180"/>
                </a:lnTo>
                <a:lnTo>
                  <a:pt x="917" y="214"/>
                </a:lnTo>
                <a:lnTo>
                  <a:pt x="854" y="252"/>
                </a:lnTo>
                <a:lnTo>
                  <a:pt x="793" y="295"/>
                </a:lnTo>
                <a:lnTo>
                  <a:pt x="736" y="341"/>
                </a:lnTo>
                <a:lnTo>
                  <a:pt x="684" y="392"/>
                </a:lnTo>
                <a:lnTo>
                  <a:pt x="634" y="444"/>
                </a:lnTo>
                <a:lnTo>
                  <a:pt x="590" y="501"/>
                </a:lnTo>
                <a:lnTo>
                  <a:pt x="549" y="561"/>
                </a:lnTo>
                <a:lnTo>
                  <a:pt x="512" y="624"/>
                </a:lnTo>
                <a:lnTo>
                  <a:pt x="479" y="688"/>
                </a:lnTo>
                <a:lnTo>
                  <a:pt x="452" y="755"/>
                </a:lnTo>
                <a:lnTo>
                  <a:pt x="428" y="824"/>
                </a:lnTo>
                <a:lnTo>
                  <a:pt x="409" y="895"/>
                </a:lnTo>
                <a:lnTo>
                  <a:pt x="397" y="966"/>
                </a:lnTo>
                <a:lnTo>
                  <a:pt x="388" y="1040"/>
                </a:lnTo>
                <a:lnTo>
                  <a:pt x="386" y="1114"/>
                </a:lnTo>
                <a:lnTo>
                  <a:pt x="386" y="1297"/>
                </a:lnTo>
                <a:lnTo>
                  <a:pt x="384" y="1314"/>
                </a:lnTo>
                <a:lnTo>
                  <a:pt x="378" y="1330"/>
                </a:lnTo>
                <a:lnTo>
                  <a:pt x="154" y="1758"/>
                </a:lnTo>
                <a:lnTo>
                  <a:pt x="147" y="1775"/>
                </a:lnTo>
                <a:lnTo>
                  <a:pt x="141" y="1791"/>
                </a:lnTo>
                <a:lnTo>
                  <a:pt x="139" y="1806"/>
                </a:lnTo>
                <a:lnTo>
                  <a:pt x="140" y="1818"/>
                </a:lnTo>
                <a:lnTo>
                  <a:pt x="145" y="1829"/>
                </a:lnTo>
                <a:lnTo>
                  <a:pt x="154" y="1838"/>
                </a:lnTo>
                <a:lnTo>
                  <a:pt x="169" y="1846"/>
                </a:lnTo>
                <a:lnTo>
                  <a:pt x="188" y="1851"/>
                </a:lnTo>
                <a:lnTo>
                  <a:pt x="211" y="1852"/>
                </a:lnTo>
                <a:lnTo>
                  <a:pt x="317" y="1852"/>
                </a:lnTo>
                <a:lnTo>
                  <a:pt x="336" y="1855"/>
                </a:lnTo>
                <a:lnTo>
                  <a:pt x="352" y="1862"/>
                </a:lnTo>
                <a:lnTo>
                  <a:pt x="366" y="1873"/>
                </a:lnTo>
                <a:lnTo>
                  <a:pt x="377" y="1887"/>
                </a:lnTo>
                <a:lnTo>
                  <a:pt x="384" y="1904"/>
                </a:lnTo>
                <a:lnTo>
                  <a:pt x="386" y="1923"/>
                </a:lnTo>
                <a:lnTo>
                  <a:pt x="386" y="2330"/>
                </a:lnTo>
                <a:lnTo>
                  <a:pt x="389" y="2362"/>
                </a:lnTo>
                <a:lnTo>
                  <a:pt x="399" y="2392"/>
                </a:lnTo>
                <a:lnTo>
                  <a:pt x="414" y="2418"/>
                </a:lnTo>
                <a:lnTo>
                  <a:pt x="433" y="2443"/>
                </a:lnTo>
                <a:lnTo>
                  <a:pt x="456" y="2463"/>
                </a:lnTo>
                <a:lnTo>
                  <a:pt x="482" y="2477"/>
                </a:lnTo>
                <a:lnTo>
                  <a:pt x="512" y="2487"/>
                </a:lnTo>
                <a:lnTo>
                  <a:pt x="543" y="2491"/>
                </a:lnTo>
                <a:lnTo>
                  <a:pt x="856" y="2445"/>
                </a:lnTo>
                <a:lnTo>
                  <a:pt x="870" y="2444"/>
                </a:lnTo>
                <a:lnTo>
                  <a:pt x="885" y="2447"/>
                </a:lnTo>
                <a:lnTo>
                  <a:pt x="899" y="2452"/>
                </a:lnTo>
                <a:lnTo>
                  <a:pt x="912" y="2461"/>
                </a:lnTo>
                <a:lnTo>
                  <a:pt x="924" y="2476"/>
                </a:lnTo>
                <a:lnTo>
                  <a:pt x="933" y="2494"/>
                </a:lnTo>
                <a:lnTo>
                  <a:pt x="936" y="2514"/>
                </a:lnTo>
                <a:lnTo>
                  <a:pt x="936" y="2764"/>
                </a:lnTo>
                <a:lnTo>
                  <a:pt x="2099" y="2764"/>
                </a:lnTo>
                <a:lnTo>
                  <a:pt x="2099" y="1925"/>
                </a:lnTo>
                <a:lnTo>
                  <a:pt x="2101" y="1906"/>
                </a:lnTo>
                <a:lnTo>
                  <a:pt x="2109" y="1888"/>
                </a:lnTo>
                <a:lnTo>
                  <a:pt x="2121" y="1873"/>
                </a:lnTo>
                <a:lnTo>
                  <a:pt x="2175" y="1820"/>
                </a:lnTo>
                <a:lnTo>
                  <a:pt x="2224" y="1763"/>
                </a:lnTo>
                <a:lnTo>
                  <a:pt x="2270" y="1703"/>
                </a:lnTo>
                <a:lnTo>
                  <a:pt x="2310" y="1640"/>
                </a:lnTo>
                <a:lnTo>
                  <a:pt x="2347" y="1575"/>
                </a:lnTo>
                <a:lnTo>
                  <a:pt x="2377" y="1506"/>
                </a:lnTo>
                <a:lnTo>
                  <a:pt x="2404" y="1436"/>
                </a:lnTo>
                <a:lnTo>
                  <a:pt x="2412" y="1419"/>
                </a:lnTo>
                <a:lnTo>
                  <a:pt x="2424" y="1405"/>
                </a:lnTo>
                <a:lnTo>
                  <a:pt x="2438" y="1395"/>
                </a:lnTo>
                <a:lnTo>
                  <a:pt x="2455" y="1389"/>
                </a:lnTo>
                <a:lnTo>
                  <a:pt x="2474" y="1388"/>
                </a:lnTo>
                <a:lnTo>
                  <a:pt x="2492" y="1391"/>
                </a:lnTo>
                <a:lnTo>
                  <a:pt x="2509" y="1400"/>
                </a:lnTo>
                <a:lnTo>
                  <a:pt x="2523" y="1411"/>
                </a:lnTo>
                <a:lnTo>
                  <a:pt x="2533" y="1426"/>
                </a:lnTo>
                <a:lnTo>
                  <a:pt x="2539" y="1443"/>
                </a:lnTo>
                <a:lnTo>
                  <a:pt x="2541" y="1461"/>
                </a:lnTo>
                <a:lnTo>
                  <a:pt x="2537" y="1480"/>
                </a:lnTo>
                <a:lnTo>
                  <a:pt x="2509" y="1556"/>
                </a:lnTo>
                <a:lnTo>
                  <a:pt x="2476" y="1630"/>
                </a:lnTo>
                <a:lnTo>
                  <a:pt x="2438" y="1701"/>
                </a:lnTo>
                <a:lnTo>
                  <a:pt x="2395" y="1770"/>
                </a:lnTo>
                <a:lnTo>
                  <a:pt x="2348" y="1835"/>
                </a:lnTo>
                <a:lnTo>
                  <a:pt x="2295" y="1896"/>
                </a:lnTo>
                <a:lnTo>
                  <a:pt x="2239" y="1955"/>
                </a:lnTo>
                <a:lnTo>
                  <a:pt x="2239" y="2835"/>
                </a:lnTo>
                <a:lnTo>
                  <a:pt x="2236" y="2854"/>
                </a:lnTo>
                <a:lnTo>
                  <a:pt x="2230" y="2871"/>
                </a:lnTo>
                <a:lnTo>
                  <a:pt x="2218" y="2884"/>
                </a:lnTo>
                <a:lnTo>
                  <a:pt x="2204" y="2896"/>
                </a:lnTo>
                <a:lnTo>
                  <a:pt x="2187" y="2902"/>
                </a:lnTo>
                <a:lnTo>
                  <a:pt x="2168" y="2906"/>
                </a:lnTo>
                <a:lnTo>
                  <a:pt x="865" y="2906"/>
                </a:lnTo>
                <a:lnTo>
                  <a:pt x="847" y="2902"/>
                </a:lnTo>
                <a:lnTo>
                  <a:pt x="830" y="2896"/>
                </a:lnTo>
                <a:lnTo>
                  <a:pt x="816" y="2884"/>
                </a:lnTo>
                <a:lnTo>
                  <a:pt x="805" y="2871"/>
                </a:lnTo>
                <a:lnTo>
                  <a:pt x="798" y="2854"/>
                </a:lnTo>
                <a:lnTo>
                  <a:pt x="796" y="2835"/>
                </a:lnTo>
                <a:lnTo>
                  <a:pt x="796" y="2596"/>
                </a:lnTo>
                <a:lnTo>
                  <a:pt x="558" y="2631"/>
                </a:lnTo>
                <a:lnTo>
                  <a:pt x="555" y="2631"/>
                </a:lnTo>
                <a:lnTo>
                  <a:pt x="551" y="2631"/>
                </a:lnTo>
                <a:lnTo>
                  <a:pt x="549" y="2630"/>
                </a:lnTo>
                <a:lnTo>
                  <a:pt x="503" y="2627"/>
                </a:lnTo>
                <a:lnTo>
                  <a:pt x="461" y="2618"/>
                </a:lnTo>
                <a:lnTo>
                  <a:pt x="421" y="2602"/>
                </a:lnTo>
                <a:lnTo>
                  <a:pt x="384" y="2582"/>
                </a:lnTo>
                <a:lnTo>
                  <a:pt x="350" y="2557"/>
                </a:lnTo>
                <a:lnTo>
                  <a:pt x="321" y="2526"/>
                </a:lnTo>
                <a:lnTo>
                  <a:pt x="295" y="2493"/>
                </a:lnTo>
                <a:lnTo>
                  <a:pt x="274" y="2455"/>
                </a:lnTo>
                <a:lnTo>
                  <a:pt x="260" y="2415"/>
                </a:lnTo>
                <a:lnTo>
                  <a:pt x="249" y="2373"/>
                </a:lnTo>
                <a:lnTo>
                  <a:pt x="246" y="2329"/>
                </a:lnTo>
                <a:lnTo>
                  <a:pt x="246" y="1991"/>
                </a:lnTo>
                <a:lnTo>
                  <a:pt x="211" y="1991"/>
                </a:lnTo>
                <a:lnTo>
                  <a:pt x="176" y="1989"/>
                </a:lnTo>
                <a:lnTo>
                  <a:pt x="143" y="1983"/>
                </a:lnTo>
                <a:lnTo>
                  <a:pt x="114" y="1973"/>
                </a:lnTo>
                <a:lnTo>
                  <a:pt x="87" y="1961"/>
                </a:lnTo>
                <a:lnTo>
                  <a:pt x="62" y="1944"/>
                </a:lnTo>
                <a:lnTo>
                  <a:pt x="41" y="1924"/>
                </a:lnTo>
                <a:lnTo>
                  <a:pt x="24" y="1900"/>
                </a:lnTo>
                <a:lnTo>
                  <a:pt x="12" y="1874"/>
                </a:lnTo>
                <a:lnTo>
                  <a:pt x="3" y="1846"/>
                </a:lnTo>
                <a:lnTo>
                  <a:pt x="0" y="1817"/>
                </a:lnTo>
                <a:lnTo>
                  <a:pt x="0" y="1787"/>
                </a:lnTo>
                <a:lnTo>
                  <a:pt x="5" y="1756"/>
                </a:lnTo>
                <a:lnTo>
                  <a:pt x="16" y="1724"/>
                </a:lnTo>
                <a:lnTo>
                  <a:pt x="30" y="1693"/>
                </a:lnTo>
                <a:lnTo>
                  <a:pt x="247" y="1279"/>
                </a:lnTo>
                <a:lnTo>
                  <a:pt x="247" y="1114"/>
                </a:lnTo>
                <a:lnTo>
                  <a:pt x="250" y="1034"/>
                </a:lnTo>
                <a:lnTo>
                  <a:pt x="257" y="956"/>
                </a:lnTo>
                <a:lnTo>
                  <a:pt x="271" y="878"/>
                </a:lnTo>
                <a:lnTo>
                  <a:pt x="289" y="802"/>
                </a:lnTo>
                <a:lnTo>
                  <a:pt x="313" y="728"/>
                </a:lnTo>
                <a:lnTo>
                  <a:pt x="341" y="655"/>
                </a:lnTo>
                <a:lnTo>
                  <a:pt x="374" y="586"/>
                </a:lnTo>
                <a:lnTo>
                  <a:pt x="412" y="518"/>
                </a:lnTo>
                <a:lnTo>
                  <a:pt x="453" y="453"/>
                </a:lnTo>
                <a:lnTo>
                  <a:pt x="498" y="390"/>
                </a:lnTo>
                <a:lnTo>
                  <a:pt x="549" y="330"/>
                </a:lnTo>
                <a:lnTo>
                  <a:pt x="602" y="274"/>
                </a:lnTo>
                <a:lnTo>
                  <a:pt x="659" y="223"/>
                </a:lnTo>
                <a:lnTo>
                  <a:pt x="721" y="173"/>
                </a:lnTo>
                <a:lnTo>
                  <a:pt x="785" y="129"/>
                </a:lnTo>
                <a:lnTo>
                  <a:pt x="854" y="89"/>
                </a:lnTo>
                <a:lnTo>
                  <a:pt x="924" y="52"/>
                </a:lnTo>
                <a:lnTo>
                  <a:pt x="983" y="27"/>
                </a:lnTo>
                <a:lnTo>
                  <a:pt x="1045" y="3"/>
                </a:lnTo>
                <a:lnTo>
                  <a:pt x="106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Inhaltsplatzhalter 4"/>
          <p:cNvSpPr txBox="1"/>
          <p:nvPr/>
        </p:nvSpPr>
        <p:spPr>
          <a:xfrm>
            <a:off x="4105244" y="383780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40%</a:t>
            </a:r>
            <a:endParaRPr lang="en-US" sz="2800" dirty="0" smtClean="0">
              <a:latin typeface="+mn-lt"/>
            </a:endParaRPr>
          </a:p>
        </p:txBody>
      </p:sp>
      <p:sp>
        <p:nvSpPr>
          <p:cNvPr id="27" name="Inhaltsplatzhalter 4"/>
          <p:cNvSpPr txBox="1"/>
          <p:nvPr/>
        </p:nvSpPr>
        <p:spPr>
          <a:xfrm>
            <a:off x="5653379" y="2415194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28" name="Inhaltsplatzhalter 4"/>
          <p:cNvSpPr txBox="1"/>
          <p:nvPr/>
        </p:nvSpPr>
        <p:spPr>
          <a:xfrm>
            <a:off x="7117039" y="3837802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70%</a:t>
            </a:r>
            <a:endParaRPr lang="en-US" sz="2800" dirty="0" smtClean="0">
              <a:latin typeface="+mn-lt"/>
            </a:endParaRPr>
          </a:p>
        </p:txBody>
      </p:sp>
      <p:sp>
        <p:nvSpPr>
          <p:cNvPr id="29" name="Inhaltsplatzhalter 4"/>
          <p:cNvSpPr txBox="1"/>
          <p:nvPr/>
        </p:nvSpPr>
        <p:spPr>
          <a:xfrm>
            <a:off x="5653379" y="5302097"/>
            <a:ext cx="885242" cy="55399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3600" b="1" dirty="0" smtClean="0">
                <a:latin typeface="+mj-lt"/>
              </a:rPr>
              <a:t>50%</a:t>
            </a:r>
            <a:endParaRPr lang="en-US" sz="2800" dirty="0" smtClean="0">
              <a:latin typeface="+mn-lt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7" grpId="0"/>
      <p:bldP spid="18" grpId="0"/>
      <p:bldP spid="19" grpId="0"/>
      <p:bldP spid="20" grpId="0" animBg="1"/>
      <p:bldP spid="21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567820" y="2469514"/>
            <a:ext cx="1160610" cy="1160610"/>
          </a:xfrm>
          <a:custGeom>
            <a:avLst/>
            <a:gdLst>
              <a:gd name="T0" fmla="*/ 641 w 680"/>
              <a:gd name="T1" fmla="*/ 395 h 680"/>
              <a:gd name="T2" fmla="*/ 641 w 680"/>
              <a:gd name="T3" fmla="*/ 395 h 680"/>
              <a:gd name="T4" fmla="*/ 631 w 680"/>
              <a:gd name="T5" fmla="*/ 400 h 680"/>
              <a:gd name="T6" fmla="*/ 392 w 680"/>
              <a:gd name="T7" fmla="*/ 539 h 680"/>
              <a:gd name="T8" fmla="*/ 382 w 680"/>
              <a:gd name="T9" fmla="*/ 544 h 680"/>
              <a:gd name="T10" fmla="*/ 194 w 680"/>
              <a:gd name="T11" fmla="*/ 653 h 680"/>
              <a:gd name="T12" fmla="*/ 48 w 680"/>
              <a:gd name="T13" fmla="*/ 633 h 680"/>
              <a:gd name="T14" fmla="*/ 47 w 680"/>
              <a:gd name="T15" fmla="*/ 631 h 680"/>
              <a:gd name="T16" fmla="*/ 27 w 680"/>
              <a:gd name="T17" fmla="*/ 486 h 680"/>
              <a:gd name="T18" fmla="*/ 285 w 680"/>
              <a:gd name="T19" fmla="*/ 39 h 680"/>
              <a:gd name="T20" fmla="*/ 371 w 680"/>
              <a:gd name="T21" fmla="*/ 20 h 680"/>
              <a:gd name="T22" fmla="*/ 660 w 680"/>
              <a:gd name="T23" fmla="*/ 309 h 680"/>
              <a:gd name="T24" fmla="*/ 641 w 680"/>
              <a:gd name="T25" fmla="*/ 395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0" h="680">
                <a:moveTo>
                  <a:pt x="641" y="395"/>
                </a:moveTo>
                <a:cubicBezTo>
                  <a:pt x="641" y="395"/>
                  <a:pt x="641" y="395"/>
                  <a:pt x="641" y="395"/>
                </a:cubicBezTo>
                <a:cubicBezTo>
                  <a:pt x="631" y="400"/>
                  <a:pt x="631" y="400"/>
                  <a:pt x="631" y="400"/>
                </a:cubicBezTo>
                <a:cubicBezTo>
                  <a:pt x="392" y="539"/>
                  <a:pt x="392" y="539"/>
                  <a:pt x="392" y="539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194" y="653"/>
                  <a:pt x="194" y="653"/>
                  <a:pt x="194" y="653"/>
                </a:cubicBezTo>
                <a:cubicBezTo>
                  <a:pt x="147" y="680"/>
                  <a:pt x="87" y="672"/>
                  <a:pt x="48" y="633"/>
                </a:cubicBezTo>
                <a:cubicBezTo>
                  <a:pt x="48" y="632"/>
                  <a:pt x="48" y="632"/>
                  <a:pt x="47" y="631"/>
                </a:cubicBezTo>
                <a:cubicBezTo>
                  <a:pt x="8" y="593"/>
                  <a:pt x="0" y="533"/>
                  <a:pt x="27" y="486"/>
                </a:cubicBezTo>
                <a:cubicBezTo>
                  <a:pt x="285" y="39"/>
                  <a:pt x="285" y="39"/>
                  <a:pt x="285" y="39"/>
                </a:cubicBezTo>
                <a:cubicBezTo>
                  <a:pt x="302" y="9"/>
                  <a:pt x="342" y="0"/>
                  <a:pt x="371" y="20"/>
                </a:cubicBezTo>
                <a:cubicBezTo>
                  <a:pt x="484" y="98"/>
                  <a:pt x="582" y="196"/>
                  <a:pt x="660" y="309"/>
                </a:cubicBezTo>
                <a:cubicBezTo>
                  <a:pt x="680" y="338"/>
                  <a:pt x="671" y="377"/>
                  <a:pt x="641" y="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6828702" y="3196167"/>
            <a:ext cx="1210242" cy="860277"/>
          </a:xfrm>
          <a:custGeom>
            <a:avLst/>
            <a:gdLst>
              <a:gd name="T0" fmla="*/ 646 w 709"/>
              <a:gd name="T1" fmla="*/ 504 h 504"/>
              <a:gd name="T2" fmla="*/ 130 w 709"/>
              <a:gd name="T3" fmla="*/ 504 h 504"/>
              <a:gd name="T4" fmla="*/ 15 w 709"/>
              <a:gd name="T5" fmla="*/ 414 h 504"/>
              <a:gd name="T6" fmla="*/ 14 w 709"/>
              <a:gd name="T7" fmla="*/ 411 h 504"/>
              <a:gd name="T8" fmla="*/ 69 w 709"/>
              <a:gd name="T9" fmla="*/ 276 h 504"/>
              <a:gd name="T10" fmla="*/ 516 w 709"/>
              <a:gd name="T11" fmla="*/ 17 h 504"/>
              <a:gd name="T12" fmla="*/ 600 w 709"/>
              <a:gd name="T13" fmla="*/ 43 h 504"/>
              <a:gd name="T14" fmla="*/ 697 w 709"/>
              <a:gd name="T15" fmla="*/ 360 h 504"/>
              <a:gd name="T16" fmla="*/ 698 w 709"/>
              <a:gd name="T17" fmla="*/ 372 h 504"/>
              <a:gd name="T18" fmla="*/ 706 w 709"/>
              <a:gd name="T19" fmla="*/ 439 h 504"/>
              <a:gd name="T20" fmla="*/ 646 w 709"/>
              <a:gd name="T21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9" h="504">
                <a:moveTo>
                  <a:pt x="646" y="504"/>
                </a:moveTo>
                <a:cubicBezTo>
                  <a:pt x="130" y="504"/>
                  <a:pt x="130" y="504"/>
                  <a:pt x="130" y="504"/>
                </a:cubicBezTo>
                <a:cubicBezTo>
                  <a:pt x="76" y="504"/>
                  <a:pt x="28" y="467"/>
                  <a:pt x="15" y="414"/>
                </a:cubicBezTo>
                <a:cubicBezTo>
                  <a:pt x="14" y="413"/>
                  <a:pt x="14" y="412"/>
                  <a:pt x="14" y="411"/>
                </a:cubicBezTo>
                <a:cubicBezTo>
                  <a:pt x="0" y="359"/>
                  <a:pt x="22" y="303"/>
                  <a:pt x="69" y="276"/>
                </a:cubicBezTo>
                <a:cubicBezTo>
                  <a:pt x="516" y="17"/>
                  <a:pt x="516" y="17"/>
                  <a:pt x="516" y="17"/>
                </a:cubicBezTo>
                <a:cubicBezTo>
                  <a:pt x="546" y="0"/>
                  <a:pt x="585" y="12"/>
                  <a:pt x="600" y="43"/>
                </a:cubicBezTo>
                <a:cubicBezTo>
                  <a:pt x="647" y="144"/>
                  <a:pt x="680" y="251"/>
                  <a:pt x="697" y="360"/>
                </a:cubicBezTo>
                <a:cubicBezTo>
                  <a:pt x="697" y="364"/>
                  <a:pt x="698" y="368"/>
                  <a:pt x="698" y="372"/>
                </a:cubicBezTo>
                <a:cubicBezTo>
                  <a:pt x="701" y="394"/>
                  <a:pt x="704" y="417"/>
                  <a:pt x="706" y="439"/>
                </a:cubicBezTo>
                <a:cubicBezTo>
                  <a:pt x="709" y="474"/>
                  <a:pt x="681" y="504"/>
                  <a:pt x="646" y="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94413" y="4103530"/>
            <a:ext cx="1273" cy="12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4460396" y="4576937"/>
            <a:ext cx="1160610" cy="1160610"/>
          </a:xfrm>
          <a:custGeom>
            <a:avLst/>
            <a:gdLst>
              <a:gd name="T0" fmla="*/ 653 w 681"/>
              <a:gd name="T1" fmla="*/ 195 h 681"/>
              <a:gd name="T2" fmla="*/ 524 w 681"/>
              <a:gd name="T3" fmla="*/ 419 h 681"/>
              <a:gd name="T4" fmla="*/ 508 w 681"/>
              <a:gd name="T5" fmla="*/ 447 h 681"/>
              <a:gd name="T6" fmla="*/ 412 w 681"/>
              <a:gd name="T7" fmla="*/ 612 h 681"/>
              <a:gd name="T8" fmla="*/ 396 w 681"/>
              <a:gd name="T9" fmla="*/ 640 h 681"/>
              <a:gd name="T10" fmla="*/ 395 w 681"/>
              <a:gd name="T11" fmla="*/ 641 h 681"/>
              <a:gd name="T12" fmla="*/ 309 w 681"/>
              <a:gd name="T13" fmla="*/ 661 h 681"/>
              <a:gd name="T14" fmla="*/ 20 w 681"/>
              <a:gd name="T15" fmla="*/ 371 h 681"/>
              <a:gd name="T16" fmla="*/ 39 w 681"/>
              <a:gd name="T17" fmla="*/ 286 h 681"/>
              <a:gd name="T18" fmla="*/ 165 w 681"/>
              <a:gd name="T19" fmla="*/ 213 h 681"/>
              <a:gd name="T20" fmla="*/ 425 w 681"/>
              <a:gd name="T21" fmla="*/ 63 h 681"/>
              <a:gd name="T22" fmla="*/ 486 w 681"/>
              <a:gd name="T23" fmla="*/ 28 h 681"/>
              <a:gd name="T24" fmla="*/ 632 w 681"/>
              <a:gd name="T25" fmla="*/ 48 h 681"/>
              <a:gd name="T26" fmla="*/ 633 w 681"/>
              <a:gd name="T27" fmla="*/ 49 h 681"/>
              <a:gd name="T28" fmla="*/ 653 w 681"/>
              <a:gd name="T29" fmla="*/ 195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81" h="681">
                <a:moveTo>
                  <a:pt x="653" y="195"/>
                </a:moveTo>
                <a:cubicBezTo>
                  <a:pt x="524" y="419"/>
                  <a:pt x="524" y="419"/>
                  <a:pt x="524" y="419"/>
                </a:cubicBezTo>
                <a:cubicBezTo>
                  <a:pt x="508" y="447"/>
                  <a:pt x="508" y="447"/>
                  <a:pt x="508" y="447"/>
                </a:cubicBezTo>
                <a:cubicBezTo>
                  <a:pt x="412" y="612"/>
                  <a:pt x="412" y="612"/>
                  <a:pt x="412" y="612"/>
                </a:cubicBezTo>
                <a:cubicBezTo>
                  <a:pt x="396" y="640"/>
                  <a:pt x="396" y="640"/>
                  <a:pt x="396" y="640"/>
                </a:cubicBezTo>
                <a:cubicBezTo>
                  <a:pt x="395" y="641"/>
                  <a:pt x="395" y="641"/>
                  <a:pt x="395" y="641"/>
                </a:cubicBezTo>
                <a:cubicBezTo>
                  <a:pt x="378" y="672"/>
                  <a:pt x="338" y="681"/>
                  <a:pt x="309" y="661"/>
                </a:cubicBezTo>
                <a:cubicBezTo>
                  <a:pt x="196" y="583"/>
                  <a:pt x="98" y="484"/>
                  <a:pt x="20" y="371"/>
                </a:cubicBezTo>
                <a:cubicBezTo>
                  <a:pt x="0" y="343"/>
                  <a:pt x="9" y="303"/>
                  <a:pt x="39" y="286"/>
                </a:cubicBezTo>
                <a:cubicBezTo>
                  <a:pt x="165" y="213"/>
                  <a:pt x="165" y="213"/>
                  <a:pt x="165" y="213"/>
                </a:cubicBezTo>
                <a:cubicBezTo>
                  <a:pt x="425" y="63"/>
                  <a:pt x="425" y="63"/>
                  <a:pt x="425" y="63"/>
                </a:cubicBezTo>
                <a:cubicBezTo>
                  <a:pt x="486" y="28"/>
                  <a:pt x="486" y="28"/>
                  <a:pt x="486" y="28"/>
                </a:cubicBezTo>
                <a:cubicBezTo>
                  <a:pt x="533" y="0"/>
                  <a:pt x="593" y="9"/>
                  <a:pt x="632" y="48"/>
                </a:cubicBezTo>
                <a:cubicBezTo>
                  <a:pt x="632" y="48"/>
                  <a:pt x="633" y="49"/>
                  <a:pt x="633" y="49"/>
                </a:cubicBezTo>
                <a:cubicBezTo>
                  <a:pt x="672" y="88"/>
                  <a:pt x="681" y="147"/>
                  <a:pt x="653" y="1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5187050" y="4837819"/>
            <a:ext cx="859005" cy="1207696"/>
          </a:xfrm>
          <a:custGeom>
            <a:avLst/>
            <a:gdLst>
              <a:gd name="T0" fmla="*/ 504 w 504"/>
              <a:gd name="T1" fmla="*/ 131 h 708"/>
              <a:gd name="T2" fmla="*/ 504 w 504"/>
              <a:gd name="T3" fmla="*/ 647 h 708"/>
              <a:gd name="T4" fmla="*/ 490 w 504"/>
              <a:gd name="T5" fmla="*/ 685 h 708"/>
              <a:gd name="T6" fmla="*/ 480 w 504"/>
              <a:gd name="T7" fmla="*/ 695 h 708"/>
              <a:gd name="T8" fmla="*/ 440 w 504"/>
              <a:gd name="T9" fmla="*/ 707 h 708"/>
              <a:gd name="T10" fmla="*/ 439 w 504"/>
              <a:gd name="T11" fmla="*/ 707 h 708"/>
              <a:gd name="T12" fmla="*/ 417 w 504"/>
              <a:gd name="T13" fmla="*/ 705 h 708"/>
              <a:gd name="T14" fmla="*/ 387 w 504"/>
              <a:gd name="T15" fmla="*/ 701 h 708"/>
              <a:gd name="T16" fmla="*/ 300 w 504"/>
              <a:gd name="T17" fmla="*/ 687 h 708"/>
              <a:gd name="T18" fmla="*/ 44 w 504"/>
              <a:gd name="T19" fmla="*/ 601 h 708"/>
              <a:gd name="T20" fmla="*/ 18 w 504"/>
              <a:gd name="T21" fmla="*/ 517 h 708"/>
              <a:gd name="T22" fmla="*/ 276 w 504"/>
              <a:gd name="T23" fmla="*/ 70 h 708"/>
              <a:gd name="T24" fmla="*/ 412 w 504"/>
              <a:gd name="T25" fmla="*/ 15 h 708"/>
              <a:gd name="T26" fmla="*/ 415 w 504"/>
              <a:gd name="T27" fmla="*/ 15 h 708"/>
              <a:gd name="T28" fmla="*/ 504 w 504"/>
              <a:gd name="T29" fmla="*/ 131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4" h="708">
                <a:moveTo>
                  <a:pt x="504" y="131"/>
                </a:moveTo>
                <a:cubicBezTo>
                  <a:pt x="504" y="647"/>
                  <a:pt x="504" y="647"/>
                  <a:pt x="504" y="647"/>
                </a:cubicBezTo>
                <a:cubicBezTo>
                  <a:pt x="504" y="661"/>
                  <a:pt x="499" y="675"/>
                  <a:pt x="490" y="685"/>
                </a:cubicBezTo>
                <a:cubicBezTo>
                  <a:pt x="487" y="689"/>
                  <a:pt x="484" y="692"/>
                  <a:pt x="480" y="695"/>
                </a:cubicBezTo>
                <a:cubicBezTo>
                  <a:pt x="469" y="703"/>
                  <a:pt x="455" y="708"/>
                  <a:pt x="440" y="707"/>
                </a:cubicBezTo>
                <a:cubicBezTo>
                  <a:pt x="440" y="707"/>
                  <a:pt x="440" y="707"/>
                  <a:pt x="439" y="707"/>
                </a:cubicBezTo>
                <a:cubicBezTo>
                  <a:pt x="432" y="706"/>
                  <a:pt x="425" y="705"/>
                  <a:pt x="417" y="705"/>
                </a:cubicBezTo>
                <a:cubicBezTo>
                  <a:pt x="407" y="704"/>
                  <a:pt x="397" y="702"/>
                  <a:pt x="387" y="701"/>
                </a:cubicBezTo>
                <a:cubicBezTo>
                  <a:pt x="358" y="697"/>
                  <a:pt x="329" y="692"/>
                  <a:pt x="300" y="687"/>
                </a:cubicBezTo>
                <a:cubicBezTo>
                  <a:pt x="212" y="668"/>
                  <a:pt x="126" y="639"/>
                  <a:pt x="44" y="601"/>
                </a:cubicBezTo>
                <a:cubicBezTo>
                  <a:pt x="12" y="586"/>
                  <a:pt x="0" y="547"/>
                  <a:pt x="18" y="517"/>
                </a:cubicBezTo>
                <a:cubicBezTo>
                  <a:pt x="276" y="70"/>
                  <a:pt x="276" y="70"/>
                  <a:pt x="276" y="70"/>
                </a:cubicBezTo>
                <a:cubicBezTo>
                  <a:pt x="303" y="22"/>
                  <a:pt x="359" y="0"/>
                  <a:pt x="412" y="15"/>
                </a:cubicBezTo>
                <a:cubicBezTo>
                  <a:pt x="413" y="15"/>
                  <a:pt x="414" y="15"/>
                  <a:pt x="415" y="15"/>
                </a:cubicBezTo>
                <a:cubicBezTo>
                  <a:pt x="467" y="29"/>
                  <a:pt x="504" y="76"/>
                  <a:pt x="504" y="1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6141499" y="4837819"/>
            <a:ext cx="860277" cy="1208969"/>
          </a:xfrm>
          <a:custGeom>
            <a:avLst/>
            <a:gdLst>
              <a:gd name="T0" fmla="*/ 460 w 504"/>
              <a:gd name="T1" fmla="*/ 601 h 709"/>
              <a:gd name="T2" fmla="*/ 207 w 504"/>
              <a:gd name="T3" fmla="*/ 686 h 709"/>
              <a:gd name="T4" fmla="*/ 194 w 504"/>
              <a:gd name="T5" fmla="*/ 689 h 709"/>
              <a:gd name="T6" fmla="*/ 65 w 504"/>
              <a:gd name="T7" fmla="*/ 707 h 709"/>
              <a:gd name="T8" fmla="*/ 0 w 504"/>
              <a:gd name="T9" fmla="*/ 647 h 709"/>
              <a:gd name="T10" fmla="*/ 0 w 504"/>
              <a:gd name="T11" fmla="*/ 131 h 709"/>
              <a:gd name="T12" fmla="*/ 90 w 504"/>
              <a:gd name="T13" fmla="*/ 15 h 709"/>
              <a:gd name="T14" fmla="*/ 92 w 504"/>
              <a:gd name="T15" fmla="*/ 15 h 709"/>
              <a:gd name="T16" fmla="*/ 228 w 504"/>
              <a:gd name="T17" fmla="*/ 70 h 709"/>
              <a:gd name="T18" fmla="*/ 450 w 504"/>
              <a:gd name="T19" fmla="*/ 454 h 709"/>
              <a:gd name="T20" fmla="*/ 472 w 504"/>
              <a:gd name="T21" fmla="*/ 492 h 709"/>
              <a:gd name="T22" fmla="*/ 486 w 504"/>
              <a:gd name="T23" fmla="*/ 517 h 709"/>
              <a:gd name="T24" fmla="*/ 460 w 504"/>
              <a:gd name="T25" fmla="*/ 60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4" h="709">
                <a:moveTo>
                  <a:pt x="460" y="601"/>
                </a:moveTo>
                <a:cubicBezTo>
                  <a:pt x="380" y="639"/>
                  <a:pt x="294" y="668"/>
                  <a:pt x="207" y="686"/>
                </a:cubicBezTo>
                <a:cubicBezTo>
                  <a:pt x="203" y="687"/>
                  <a:pt x="198" y="688"/>
                  <a:pt x="194" y="689"/>
                </a:cubicBezTo>
                <a:cubicBezTo>
                  <a:pt x="151" y="697"/>
                  <a:pt x="108" y="703"/>
                  <a:pt x="65" y="707"/>
                </a:cubicBezTo>
                <a:cubicBezTo>
                  <a:pt x="30" y="709"/>
                  <a:pt x="0" y="682"/>
                  <a:pt x="0" y="647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76"/>
                  <a:pt x="37" y="29"/>
                  <a:pt x="90" y="15"/>
                </a:cubicBezTo>
                <a:cubicBezTo>
                  <a:pt x="90" y="15"/>
                  <a:pt x="91" y="15"/>
                  <a:pt x="92" y="15"/>
                </a:cubicBezTo>
                <a:cubicBezTo>
                  <a:pt x="145" y="0"/>
                  <a:pt x="201" y="22"/>
                  <a:pt x="228" y="70"/>
                </a:cubicBezTo>
                <a:cubicBezTo>
                  <a:pt x="450" y="454"/>
                  <a:pt x="450" y="454"/>
                  <a:pt x="450" y="454"/>
                </a:cubicBezTo>
                <a:cubicBezTo>
                  <a:pt x="472" y="492"/>
                  <a:pt x="472" y="492"/>
                  <a:pt x="472" y="492"/>
                </a:cubicBezTo>
                <a:cubicBezTo>
                  <a:pt x="486" y="517"/>
                  <a:pt x="486" y="517"/>
                  <a:pt x="486" y="517"/>
                </a:cubicBezTo>
                <a:cubicBezTo>
                  <a:pt x="504" y="547"/>
                  <a:pt x="492" y="586"/>
                  <a:pt x="460" y="6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6567820" y="4576937"/>
            <a:ext cx="1160610" cy="1160610"/>
          </a:xfrm>
          <a:custGeom>
            <a:avLst/>
            <a:gdLst>
              <a:gd name="T0" fmla="*/ 660 w 680"/>
              <a:gd name="T1" fmla="*/ 371 h 681"/>
              <a:gd name="T2" fmla="*/ 631 w 680"/>
              <a:gd name="T3" fmla="*/ 412 h 681"/>
              <a:gd name="T4" fmla="*/ 630 w 680"/>
              <a:gd name="T5" fmla="*/ 412 h 681"/>
              <a:gd name="T6" fmla="*/ 441 w 680"/>
              <a:gd name="T7" fmla="*/ 608 h 681"/>
              <a:gd name="T8" fmla="*/ 429 w 680"/>
              <a:gd name="T9" fmla="*/ 618 h 681"/>
              <a:gd name="T10" fmla="*/ 371 w 680"/>
              <a:gd name="T11" fmla="*/ 661 h 681"/>
              <a:gd name="T12" fmla="*/ 285 w 680"/>
              <a:gd name="T13" fmla="*/ 641 h 681"/>
              <a:gd name="T14" fmla="*/ 27 w 680"/>
              <a:gd name="T15" fmla="*/ 195 h 681"/>
              <a:gd name="T16" fmla="*/ 47 w 680"/>
              <a:gd name="T17" fmla="*/ 49 h 681"/>
              <a:gd name="T18" fmla="*/ 48 w 680"/>
              <a:gd name="T19" fmla="*/ 48 h 681"/>
              <a:gd name="T20" fmla="*/ 194 w 680"/>
              <a:gd name="T21" fmla="*/ 28 h 681"/>
              <a:gd name="T22" fmla="*/ 641 w 680"/>
              <a:gd name="T23" fmla="*/ 286 h 681"/>
              <a:gd name="T24" fmla="*/ 660 w 680"/>
              <a:gd name="T25" fmla="*/ 37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0" h="681">
                <a:moveTo>
                  <a:pt x="660" y="371"/>
                </a:moveTo>
                <a:cubicBezTo>
                  <a:pt x="651" y="385"/>
                  <a:pt x="641" y="399"/>
                  <a:pt x="631" y="412"/>
                </a:cubicBezTo>
                <a:cubicBezTo>
                  <a:pt x="631" y="412"/>
                  <a:pt x="631" y="412"/>
                  <a:pt x="630" y="412"/>
                </a:cubicBezTo>
                <a:cubicBezTo>
                  <a:pt x="575" y="485"/>
                  <a:pt x="512" y="551"/>
                  <a:pt x="441" y="608"/>
                </a:cubicBezTo>
                <a:cubicBezTo>
                  <a:pt x="437" y="611"/>
                  <a:pt x="433" y="615"/>
                  <a:pt x="429" y="618"/>
                </a:cubicBezTo>
                <a:cubicBezTo>
                  <a:pt x="410" y="633"/>
                  <a:pt x="391" y="647"/>
                  <a:pt x="371" y="661"/>
                </a:cubicBezTo>
                <a:cubicBezTo>
                  <a:pt x="342" y="681"/>
                  <a:pt x="302" y="672"/>
                  <a:pt x="285" y="641"/>
                </a:cubicBezTo>
                <a:cubicBezTo>
                  <a:pt x="27" y="195"/>
                  <a:pt x="27" y="195"/>
                  <a:pt x="27" y="195"/>
                </a:cubicBezTo>
                <a:cubicBezTo>
                  <a:pt x="0" y="147"/>
                  <a:pt x="8" y="88"/>
                  <a:pt x="47" y="49"/>
                </a:cubicBezTo>
                <a:cubicBezTo>
                  <a:pt x="48" y="48"/>
                  <a:pt x="48" y="48"/>
                  <a:pt x="48" y="48"/>
                </a:cubicBezTo>
                <a:cubicBezTo>
                  <a:pt x="87" y="9"/>
                  <a:pt x="147" y="0"/>
                  <a:pt x="194" y="28"/>
                </a:cubicBezTo>
                <a:cubicBezTo>
                  <a:pt x="641" y="286"/>
                  <a:pt x="641" y="286"/>
                  <a:pt x="641" y="286"/>
                </a:cubicBezTo>
                <a:cubicBezTo>
                  <a:pt x="671" y="303"/>
                  <a:pt x="680" y="343"/>
                  <a:pt x="660" y="3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6828702" y="4151889"/>
            <a:ext cx="1206424" cy="859004"/>
          </a:xfrm>
          <a:custGeom>
            <a:avLst/>
            <a:gdLst>
              <a:gd name="T0" fmla="*/ 706 w 707"/>
              <a:gd name="T1" fmla="*/ 64 h 504"/>
              <a:gd name="T2" fmla="*/ 671 w 707"/>
              <a:gd name="T3" fmla="*/ 268 h 504"/>
              <a:gd name="T4" fmla="*/ 667 w 707"/>
              <a:gd name="T5" fmla="*/ 280 h 504"/>
              <a:gd name="T6" fmla="*/ 600 w 707"/>
              <a:gd name="T7" fmla="*/ 460 h 504"/>
              <a:gd name="T8" fmla="*/ 516 w 707"/>
              <a:gd name="T9" fmla="*/ 486 h 504"/>
              <a:gd name="T10" fmla="*/ 495 w 707"/>
              <a:gd name="T11" fmla="*/ 474 h 504"/>
              <a:gd name="T12" fmla="*/ 458 w 707"/>
              <a:gd name="T13" fmla="*/ 452 h 504"/>
              <a:gd name="T14" fmla="*/ 69 w 707"/>
              <a:gd name="T15" fmla="*/ 228 h 504"/>
              <a:gd name="T16" fmla="*/ 14 w 707"/>
              <a:gd name="T17" fmla="*/ 92 h 504"/>
              <a:gd name="T18" fmla="*/ 15 w 707"/>
              <a:gd name="T19" fmla="*/ 89 h 504"/>
              <a:gd name="T20" fmla="*/ 130 w 707"/>
              <a:gd name="T21" fmla="*/ 0 h 504"/>
              <a:gd name="T22" fmla="*/ 646 w 707"/>
              <a:gd name="T23" fmla="*/ 0 h 504"/>
              <a:gd name="T24" fmla="*/ 698 w 707"/>
              <a:gd name="T25" fmla="*/ 30 h 504"/>
              <a:gd name="T26" fmla="*/ 706 w 707"/>
              <a:gd name="T27" fmla="*/ 6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07" h="504">
                <a:moveTo>
                  <a:pt x="706" y="64"/>
                </a:moveTo>
                <a:cubicBezTo>
                  <a:pt x="700" y="133"/>
                  <a:pt x="688" y="201"/>
                  <a:pt x="671" y="268"/>
                </a:cubicBezTo>
                <a:cubicBezTo>
                  <a:pt x="669" y="272"/>
                  <a:pt x="668" y="276"/>
                  <a:pt x="667" y="280"/>
                </a:cubicBezTo>
                <a:cubicBezTo>
                  <a:pt x="650" y="342"/>
                  <a:pt x="627" y="402"/>
                  <a:pt x="600" y="460"/>
                </a:cubicBezTo>
                <a:cubicBezTo>
                  <a:pt x="585" y="492"/>
                  <a:pt x="546" y="504"/>
                  <a:pt x="516" y="486"/>
                </a:cubicBezTo>
                <a:cubicBezTo>
                  <a:pt x="495" y="474"/>
                  <a:pt x="495" y="474"/>
                  <a:pt x="495" y="474"/>
                </a:cubicBezTo>
                <a:cubicBezTo>
                  <a:pt x="458" y="452"/>
                  <a:pt x="458" y="452"/>
                  <a:pt x="458" y="452"/>
                </a:cubicBezTo>
                <a:cubicBezTo>
                  <a:pt x="69" y="228"/>
                  <a:pt x="69" y="228"/>
                  <a:pt x="69" y="228"/>
                </a:cubicBezTo>
                <a:cubicBezTo>
                  <a:pt x="22" y="201"/>
                  <a:pt x="0" y="145"/>
                  <a:pt x="14" y="92"/>
                </a:cubicBezTo>
                <a:cubicBezTo>
                  <a:pt x="14" y="91"/>
                  <a:pt x="14" y="90"/>
                  <a:pt x="15" y="89"/>
                </a:cubicBezTo>
                <a:cubicBezTo>
                  <a:pt x="28" y="37"/>
                  <a:pt x="76" y="0"/>
                  <a:pt x="130" y="0"/>
                </a:cubicBezTo>
                <a:cubicBezTo>
                  <a:pt x="646" y="0"/>
                  <a:pt x="646" y="0"/>
                  <a:pt x="646" y="0"/>
                </a:cubicBezTo>
                <a:cubicBezTo>
                  <a:pt x="668" y="0"/>
                  <a:pt x="688" y="12"/>
                  <a:pt x="698" y="30"/>
                </a:cubicBezTo>
                <a:cubicBezTo>
                  <a:pt x="704" y="40"/>
                  <a:pt x="707" y="52"/>
                  <a:pt x="706" y="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4460396" y="2469514"/>
            <a:ext cx="1147884" cy="1158065"/>
          </a:xfrm>
          <a:custGeom>
            <a:avLst/>
            <a:gdLst>
              <a:gd name="T0" fmla="*/ 633 w 673"/>
              <a:gd name="T1" fmla="*/ 631 h 679"/>
              <a:gd name="T2" fmla="*/ 632 w 673"/>
              <a:gd name="T3" fmla="*/ 633 h 679"/>
              <a:gd name="T4" fmla="*/ 495 w 673"/>
              <a:gd name="T5" fmla="*/ 657 h 679"/>
              <a:gd name="T6" fmla="*/ 486 w 673"/>
              <a:gd name="T7" fmla="*/ 653 h 679"/>
              <a:gd name="T8" fmla="*/ 467 w 673"/>
              <a:gd name="T9" fmla="*/ 642 h 679"/>
              <a:gd name="T10" fmla="*/ 39 w 673"/>
              <a:gd name="T11" fmla="*/ 395 h 679"/>
              <a:gd name="T12" fmla="*/ 20 w 673"/>
              <a:gd name="T13" fmla="*/ 309 h 679"/>
              <a:gd name="T14" fmla="*/ 309 w 673"/>
              <a:gd name="T15" fmla="*/ 20 h 679"/>
              <a:gd name="T16" fmla="*/ 395 w 673"/>
              <a:gd name="T17" fmla="*/ 39 h 679"/>
              <a:gd name="T18" fmla="*/ 653 w 673"/>
              <a:gd name="T19" fmla="*/ 486 h 679"/>
              <a:gd name="T20" fmla="*/ 665 w 673"/>
              <a:gd name="T21" fmla="*/ 513 h 679"/>
              <a:gd name="T22" fmla="*/ 668 w 673"/>
              <a:gd name="T23" fmla="*/ 528 h 679"/>
              <a:gd name="T24" fmla="*/ 633 w 673"/>
              <a:gd name="T25" fmla="*/ 631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73" h="679">
                <a:moveTo>
                  <a:pt x="633" y="631"/>
                </a:moveTo>
                <a:cubicBezTo>
                  <a:pt x="633" y="632"/>
                  <a:pt x="632" y="632"/>
                  <a:pt x="632" y="633"/>
                </a:cubicBezTo>
                <a:cubicBezTo>
                  <a:pt x="595" y="669"/>
                  <a:pt x="541" y="679"/>
                  <a:pt x="495" y="657"/>
                </a:cubicBezTo>
                <a:cubicBezTo>
                  <a:pt x="492" y="656"/>
                  <a:pt x="489" y="655"/>
                  <a:pt x="486" y="653"/>
                </a:cubicBezTo>
                <a:cubicBezTo>
                  <a:pt x="467" y="642"/>
                  <a:pt x="467" y="642"/>
                  <a:pt x="467" y="642"/>
                </a:cubicBezTo>
                <a:cubicBezTo>
                  <a:pt x="39" y="395"/>
                  <a:pt x="39" y="395"/>
                  <a:pt x="39" y="395"/>
                </a:cubicBezTo>
                <a:cubicBezTo>
                  <a:pt x="9" y="378"/>
                  <a:pt x="0" y="338"/>
                  <a:pt x="20" y="309"/>
                </a:cubicBezTo>
                <a:cubicBezTo>
                  <a:pt x="98" y="196"/>
                  <a:pt x="196" y="98"/>
                  <a:pt x="309" y="20"/>
                </a:cubicBezTo>
                <a:cubicBezTo>
                  <a:pt x="338" y="0"/>
                  <a:pt x="378" y="9"/>
                  <a:pt x="395" y="39"/>
                </a:cubicBezTo>
                <a:cubicBezTo>
                  <a:pt x="653" y="486"/>
                  <a:pt x="653" y="486"/>
                  <a:pt x="653" y="486"/>
                </a:cubicBezTo>
                <a:cubicBezTo>
                  <a:pt x="658" y="494"/>
                  <a:pt x="662" y="504"/>
                  <a:pt x="665" y="513"/>
                </a:cubicBezTo>
                <a:cubicBezTo>
                  <a:pt x="666" y="518"/>
                  <a:pt x="667" y="523"/>
                  <a:pt x="668" y="528"/>
                </a:cubicBezTo>
                <a:cubicBezTo>
                  <a:pt x="673" y="565"/>
                  <a:pt x="661" y="604"/>
                  <a:pt x="633" y="6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6141499" y="2159000"/>
            <a:ext cx="860277" cy="1210242"/>
          </a:xfrm>
          <a:custGeom>
            <a:avLst/>
            <a:gdLst>
              <a:gd name="T0" fmla="*/ 486 w 504"/>
              <a:gd name="T1" fmla="*/ 193 h 709"/>
              <a:gd name="T2" fmla="*/ 432 w 504"/>
              <a:gd name="T3" fmla="*/ 287 h 709"/>
              <a:gd name="T4" fmla="*/ 425 w 504"/>
              <a:gd name="T5" fmla="*/ 300 h 709"/>
              <a:gd name="T6" fmla="*/ 318 w 504"/>
              <a:gd name="T7" fmla="*/ 484 h 709"/>
              <a:gd name="T8" fmla="*/ 312 w 504"/>
              <a:gd name="T9" fmla="*/ 495 h 709"/>
              <a:gd name="T10" fmla="*/ 306 w 504"/>
              <a:gd name="T11" fmla="*/ 505 h 709"/>
              <a:gd name="T12" fmla="*/ 228 w 504"/>
              <a:gd name="T13" fmla="*/ 640 h 709"/>
              <a:gd name="T14" fmla="*/ 92 w 504"/>
              <a:gd name="T15" fmla="*/ 695 h 709"/>
              <a:gd name="T16" fmla="*/ 90 w 504"/>
              <a:gd name="T17" fmla="*/ 694 h 709"/>
              <a:gd name="T18" fmla="*/ 0 w 504"/>
              <a:gd name="T19" fmla="*/ 579 h 709"/>
              <a:gd name="T20" fmla="*/ 0 w 504"/>
              <a:gd name="T21" fmla="*/ 63 h 709"/>
              <a:gd name="T22" fmla="*/ 65 w 504"/>
              <a:gd name="T23" fmla="*/ 3 h 709"/>
              <a:gd name="T24" fmla="*/ 460 w 504"/>
              <a:gd name="T25" fmla="*/ 109 h 709"/>
              <a:gd name="T26" fmla="*/ 486 w 504"/>
              <a:gd name="T27" fmla="*/ 19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" h="709">
                <a:moveTo>
                  <a:pt x="486" y="193"/>
                </a:moveTo>
                <a:cubicBezTo>
                  <a:pt x="432" y="287"/>
                  <a:pt x="432" y="287"/>
                  <a:pt x="432" y="287"/>
                </a:cubicBezTo>
                <a:cubicBezTo>
                  <a:pt x="425" y="300"/>
                  <a:pt x="425" y="300"/>
                  <a:pt x="425" y="300"/>
                </a:cubicBezTo>
                <a:cubicBezTo>
                  <a:pt x="318" y="484"/>
                  <a:pt x="318" y="484"/>
                  <a:pt x="318" y="484"/>
                </a:cubicBezTo>
                <a:cubicBezTo>
                  <a:pt x="312" y="495"/>
                  <a:pt x="312" y="495"/>
                  <a:pt x="312" y="495"/>
                </a:cubicBezTo>
                <a:cubicBezTo>
                  <a:pt x="306" y="505"/>
                  <a:pt x="306" y="505"/>
                  <a:pt x="306" y="505"/>
                </a:cubicBezTo>
                <a:cubicBezTo>
                  <a:pt x="228" y="640"/>
                  <a:pt x="228" y="640"/>
                  <a:pt x="228" y="640"/>
                </a:cubicBezTo>
                <a:cubicBezTo>
                  <a:pt x="201" y="687"/>
                  <a:pt x="145" y="709"/>
                  <a:pt x="92" y="695"/>
                </a:cubicBezTo>
                <a:cubicBezTo>
                  <a:pt x="91" y="695"/>
                  <a:pt x="90" y="695"/>
                  <a:pt x="90" y="694"/>
                </a:cubicBezTo>
                <a:cubicBezTo>
                  <a:pt x="37" y="680"/>
                  <a:pt x="0" y="633"/>
                  <a:pt x="0" y="57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28"/>
                  <a:pt x="30" y="0"/>
                  <a:pt x="65" y="3"/>
                </a:cubicBezTo>
                <a:cubicBezTo>
                  <a:pt x="202" y="14"/>
                  <a:pt x="336" y="50"/>
                  <a:pt x="460" y="109"/>
                </a:cubicBezTo>
                <a:cubicBezTo>
                  <a:pt x="492" y="124"/>
                  <a:pt x="504" y="163"/>
                  <a:pt x="486" y="1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4149882" y="4151889"/>
            <a:ext cx="1210242" cy="859004"/>
          </a:xfrm>
          <a:custGeom>
            <a:avLst/>
            <a:gdLst>
              <a:gd name="T0" fmla="*/ 640 w 710"/>
              <a:gd name="T1" fmla="*/ 228 h 504"/>
              <a:gd name="T2" fmla="*/ 566 w 710"/>
              <a:gd name="T3" fmla="*/ 271 h 504"/>
              <a:gd name="T4" fmla="*/ 553 w 710"/>
              <a:gd name="T5" fmla="*/ 278 h 504"/>
              <a:gd name="T6" fmla="*/ 306 w 710"/>
              <a:gd name="T7" fmla="*/ 421 h 504"/>
              <a:gd name="T8" fmla="*/ 293 w 710"/>
              <a:gd name="T9" fmla="*/ 429 h 504"/>
              <a:gd name="T10" fmla="*/ 193 w 710"/>
              <a:gd name="T11" fmla="*/ 486 h 504"/>
              <a:gd name="T12" fmla="*/ 109 w 710"/>
              <a:gd name="T13" fmla="*/ 460 h 504"/>
              <a:gd name="T14" fmla="*/ 3 w 710"/>
              <a:gd name="T15" fmla="*/ 64 h 504"/>
              <a:gd name="T16" fmla="*/ 63 w 710"/>
              <a:gd name="T17" fmla="*/ 0 h 504"/>
              <a:gd name="T18" fmla="*/ 579 w 710"/>
              <a:gd name="T19" fmla="*/ 0 h 504"/>
              <a:gd name="T20" fmla="*/ 695 w 710"/>
              <a:gd name="T21" fmla="*/ 89 h 504"/>
              <a:gd name="T22" fmla="*/ 695 w 710"/>
              <a:gd name="T23" fmla="*/ 92 h 504"/>
              <a:gd name="T24" fmla="*/ 640 w 710"/>
              <a:gd name="T25" fmla="*/ 228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10" h="504">
                <a:moveTo>
                  <a:pt x="640" y="228"/>
                </a:moveTo>
                <a:cubicBezTo>
                  <a:pt x="566" y="271"/>
                  <a:pt x="566" y="271"/>
                  <a:pt x="566" y="271"/>
                </a:cubicBezTo>
                <a:cubicBezTo>
                  <a:pt x="553" y="278"/>
                  <a:pt x="553" y="278"/>
                  <a:pt x="553" y="278"/>
                </a:cubicBezTo>
                <a:cubicBezTo>
                  <a:pt x="306" y="421"/>
                  <a:pt x="306" y="421"/>
                  <a:pt x="306" y="421"/>
                </a:cubicBezTo>
                <a:cubicBezTo>
                  <a:pt x="293" y="429"/>
                  <a:pt x="293" y="429"/>
                  <a:pt x="293" y="429"/>
                </a:cubicBezTo>
                <a:cubicBezTo>
                  <a:pt x="193" y="486"/>
                  <a:pt x="193" y="486"/>
                  <a:pt x="193" y="486"/>
                </a:cubicBezTo>
                <a:cubicBezTo>
                  <a:pt x="163" y="504"/>
                  <a:pt x="124" y="492"/>
                  <a:pt x="109" y="460"/>
                </a:cubicBezTo>
                <a:cubicBezTo>
                  <a:pt x="50" y="336"/>
                  <a:pt x="14" y="202"/>
                  <a:pt x="3" y="64"/>
                </a:cubicBezTo>
                <a:cubicBezTo>
                  <a:pt x="0" y="30"/>
                  <a:pt x="28" y="0"/>
                  <a:pt x="63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633" y="0"/>
                  <a:pt x="681" y="37"/>
                  <a:pt x="695" y="89"/>
                </a:cubicBezTo>
                <a:cubicBezTo>
                  <a:pt x="695" y="90"/>
                  <a:pt x="695" y="91"/>
                  <a:pt x="695" y="92"/>
                </a:cubicBezTo>
                <a:cubicBezTo>
                  <a:pt x="710" y="145"/>
                  <a:pt x="688" y="201"/>
                  <a:pt x="640" y="2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5187050" y="2159000"/>
            <a:ext cx="859005" cy="1210242"/>
          </a:xfrm>
          <a:custGeom>
            <a:avLst/>
            <a:gdLst>
              <a:gd name="T0" fmla="*/ 504 w 504"/>
              <a:gd name="T1" fmla="*/ 63 h 709"/>
              <a:gd name="T2" fmla="*/ 504 w 504"/>
              <a:gd name="T3" fmla="*/ 579 h 709"/>
              <a:gd name="T4" fmla="*/ 479 w 504"/>
              <a:gd name="T5" fmla="*/ 652 h 709"/>
              <a:gd name="T6" fmla="*/ 473 w 504"/>
              <a:gd name="T7" fmla="*/ 659 h 709"/>
              <a:gd name="T8" fmla="*/ 415 w 504"/>
              <a:gd name="T9" fmla="*/ 694 h 709"/>
              <a:gd name="T10" fmla="*/ 412 w 504"/>
              <a:gd name="T11" fmla="*/ 695 h 709"/>
              <a:gd name="T12" fmla="*/ 276 w 504"/>
              <a:gd name="T13" fmla="*/ 640 h 709"/>
              <a:gd name="T14" fmla="*/ 18 w 504"/>
              <a:gd name="T15" fmla="*/ 193 h 709"/>
              <a:gd name="T16" fmla="*/ 44 w 504"/>
              <a:gd name="T17" fmla="*/ 109 h 709"/>
              <a:gd name="T18" fmla="*/ 439 w 504"/>
              <a:gd name="T19" fmla="*/ 3 h 709"/>
              <a:gd name="T20" fmla="*/ 504 w 504"/>
              <a:gd name="T21" fmla="*/ 63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04" h="709">
                <a:moveTo>
                  <a:pt x="504" y="63"/>
                </a:moveTo>
                <a:cubicBezTo>
                  <a:pt x="504" y="579"/>
                  <a:pt x="504" y="579"/>
                  <a:pt x="504" y="579"/>
                </a:cubicBezTo>
                <a:cubicBezTo>
                  <a:pt x="504" y="606"/>
                  <a:pt x="495" y="631"/>
                  <a:pt x="479" y="652"/>
                </a:cubicBezTo>
                <a:cubicBezTo>
                  <a:pt x="477" y="654"/>
                  <a:pt x="475" y="657"/>
                  <a:pt x="473" y="659"/>
                </a:cubicBezTo>
                <a:cubicBezTo>
                  <a:pt x="458" y="676"/>
                  <a:pt x="438" y="688"/>
                  <a:pt x="415" y="694"/>
                </a:cubicBezTo>
                <a:cubicBezTo>
                  <a:pt x="414" y="695"/>
                  <a:pt x="413" y="695"/>
                  <a:pt x="412" y="695"/>
                </a:cubicBezTo>
                <a:cubicBezTo>
                  <a:pt x="359" y="709"/>
                  <a:pt x="303" y="687"/>
                  <a:pt x="276" y="640"/>
                </a:cubicBezTo>
                <a:cubicBezTo>
                  <a:pt x="18" y="193"/>
                  <a:pt x="18" y="193"/>
                  <a:pt x="18" y="193"/>
                </a:cubicBezTo>
                <a:cubicBezTo>
                  <a:pt x="0" y="163"/>
                  <a:pt x="12" y="124"/>
                  <a:pt x="44" y="109"/>
                </a:cubicBezTo>
                <a:cubicBezTo>
                  <a:pt x="168" y="50"/>
                  <a:pt x="302" y="14"/>
                  <a:pt x="439" y="3"/>
                </a:cubicBezTo>
                <a:cubicBezTo>
                  <a:pt x="474" y="0"/>
                  <a:pt x="504" y="28"/>
                  <a:pt x="504" y="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4149882" y="3196167"/>
            <a:ext cx="1210242" cy="860277"/>
          </a:xfrm>
          <a:custGeom>
            <a:avLst/>
            <a:gdLst>
              <a:gd name="T0" fmla="*/ 695 w 710"/>
              <a:gd name="T1" fmla="*/ 411 h 504"/>
              <a:gd name="T2" fmla="*/ 695 w 710"/>
              <a:gd name="T3" fmla="*/ 414 h 504"/>
              <a:gd name="T4" fmla="*/ 668 w 710"/>
              <a:gd name="T5" fmla="*/ 464 h 504"/>
              <a:gd name="T6" fmla="*/ 664 w 710"/>
              <a:gd name="T7" fmla="*/ 468 h 504"/>
              <a:gd name="T8" fmla="*/ 579 w 710"/>
              <a:gd name="T9" fmla="*/ 504 h 504"/>
              <a:gd name="T10" fmla="*/ 63 w 710"/>
              <a:gd name="T11" fmla="*/ 504 h 504"/>
              <a:gd name="T12" fmla="*/ 3 w 710"/>
              <a:gd name="T13" fmla="*/ 439 h 504"/>
              <a:gd name="T14" fmla="*/ 109 w 710"/>
              <a:gd name="T15" fmla="*/ 43 h 504"/>
              <a:gd name="T16" fmla="*/ 193 w 710"/>
              <a:gd name="T17" fmla="*/ 17 h 504"/>
              <a:gd name="T18" fmla="*/ 640 w 710"/>
              <a:gd name="T19" fmla="*/ 276 h 504"/>
              <a:gd name="T20" fmla="*/ 695 w 710"/>
              <a:gd name="T21" fmla="*/ 411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10" h="504">
                <a:moveTo>
                  <a:pt x="695" y="411"/>
                </a:moveTo>
                <a:cubicBezTo>
                  <a:pt x="695" y="412"/>
                  <a:pt x="695" y="413"/>
                  <a:pt x="695" y="414"/>
                </a:cubicBezTo>
                <a:cubicBezTo>
                  <a:pt x="690" y="433"/>
                  <a:pt x="680" y="450"/>
                  <a:pt x="668" y="464"/>
                </a:cubicBezTo>
                <a:cubicBezTo>
                  <a:pt x="667" y="465"/>
                  <a:pt x="666" y="466"/>
                  <a:pt x="664" y="468"/>
                </a:cubicBezTo>
                <a:cubicBezTo>
                  <a:pt x="643" y="490"/>
                  <a:pt x="612" y="504"/>
                  <a:pt x="579" y="504"/>
                </a:cubicBezTo>
                <a:cubicBezTo>
                  <a:pt x="63" y="504"/>
                  <a:pt x="63" y="504"/>
                  <a:pt x="63" y="504"/>
                </a:cubicBezTo>
                <a:cubicBezTo>
                  <a:pt x="28" y="504"/>
                  <a:pt x="0" y="474"/>
                  <a:pt x="3" y="439"/>
                </a:cubicBezTo>
                <a:cubicBezTo>
                  <a:pt x="14" y="302"/>
                  <a:pt x="50" y="168"/>
                  <a:pt x="109" y="43"/>
                </a:cubicBezTo>
                <a:cubicBezTo>
                  <a:pt x="124" y="12"/>
                  <a:pt x="163" y="0"/>
                  <a:pt x="193" y="17"/>
                </a:cubicBezTo>
                <a:cubicBezTo>
                  <a:pt x="640" y="276"/>
                  <a:pt x="640" y="276"/>
                  <a:pt x="640" y="276"/>
                </a:cubicBezTo>
                <a:cubicBezTo>
                  <a:pt x="688" y="303"/>
                  <a:pt x="710" y="359"/>
                  <a:pt x="695" y="41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5478475" y="3486320"/>
            <a:ext cx="1231876" cy="1233148"/>
          </a:xfrm>
          <a:custGeom>
            <a:avLst/>
            <a:gdLst>
              <a:gd name="T0" fmla="*/ 722 w 722"/>
              <a:gd name="T1" fmla="*/ 362 h 723"/>
              <a:gd name="T2" fmla="*/ 719 w 722"/>
              <a:gd name="T3" fmla="*/ 411 h 723"/>
              <a:gd name="T4" fmla="*/ 711 w 722"/>
              <a:gd name="T5" fmla="*/ 452 h 723"/>
              <a:gd name="T6" fmla="*/ 392 w 722"/>
              <a:gd name="T7" fmla="*/ 722 h 723"/>
              <a:gd name="T8" fmla="*/ 361 w 722"/>
              <a:gd name="T9" fmla="*/ 723 h 723"/>
              <a:gd name="T10" fmla="*/ 0 w 722"/>
              <a:gd name="T11" fmla="*/ 362 h 723"/>
              <a:gd name="T12" fmla="*/ 361 w 722"/>
              <a:gd name="T13" fmla="*/ 0 h 723"/>
              <a:gd name="T14" fmla="*/ 722 w 722"/>
              <a:gd name="T15" fmla="*/ 356 h 723"/>
              <a:gd name="T16" fmla="*/ 722 w 722"/>
              <a:gd name="T17" fmla="*/ 362 h 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2" h="723">
                <a:moveTo>
                  <a:pt x="722" y="362"/>
                </a:moveTo>
                <a:cubicBezTo>
                  <a:pt x="722" y="378"/>
                  <a:pt x="721" y="395"/>
                  <a:pt x="719" y="411"/>
                </a:cubicBezTo>
                <a:cubicBezTo>
                  <a:pt x="717" y="425"/>
                  <a:pt x="715" y="438"/>
                  <a:pt x="711" y="452"/>
                </a:cubicBezTo>
                <a:cubicBezTo>
                  <a:pt x="674" y="598"/>
                  <a:pt x="547" y="709"/>
                  <a:pt x="392" y="722"/>
                </a:cubicBezTo>
                <a:cubicBezTo>
                  <a:pt x="382" y="723"/>
                  <a:pt x="372" y="723"/>
                  <a:pt x="361" y="723"/>
                </a:cubicBezTo>
                <a:cubicBezTo>
                  <a:pt x="161" y="723"/>
                  <a:pt x="0" y="561"/>
                  <a:pt x="0" y="362"/>
                </a:cubicBezTo>
                <a:cubicBezTo>
                  <a:pt x="0" y="162"/>
                  <a:pt x="161" y="0"/>
                  <a:pt x="361" y="0"/>
                </a:cubicBezTo>
                <a:cubicBezTo>
                  <a:pt x="559" y="0"/>
                  <a:pt x="719" y="159"/>
                  <a:pt x="722" y="356"/>
                </a:cubicBezTo>
                <a:cubicBezTo>
                  <a:pt x="722" y="358"/>
                  <a:pt x="722" y="360"/>
                  <a:pt x="722" y="36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8" name="Freeform 206"/>
          <p:cNvSpPr>
            <a:spLocks noEditPoints="1"/>
          </p:cNvSpPr>
          <p:nvPr/>
        </p:nvSpPr>
        <p:spPr bwMode="auto">
          <a:xfrm>
            <a:off x="5764482" y="3807028"/>
            <a:ext cx="659862" cy="59173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Inhaltsplatzhalter 4"/>
          <p:cNvSpPr txBox="1"/>
          <p:nvPr/>
        </p:nvSpPr>
        <p:spPr>
          <a:xfrm>
            <a:off x="508001" y="1662849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08001" y="2539382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508001" y="3415915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508001" y="4292448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508001" y="5168981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508001" y="6045515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7695265" y="1662849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8098011" y="2539382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8421919" y="3415915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8421919" y="4292448"/>
            <a:ext cx="322574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8098011" y="5168981"/>
            <a:ext cx="354964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7695265" y="6045515"/>
            <a:ext cx="395239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cxnSp>
        <p:nvCxnSpPr>
          <p:cNvPr id="43" name="Elbow Connector 42"/>
          <p:cNvCxnSpPr/>
          <p:nvPr/>
        </p:nvCxnSpPr>
        <p:spPr>
          <a:xfrm rot="10800000">
            <a:off x="458470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/>
          <p:nvPr/>
        </p:nvCxnSpPr>
        <p:spPr>
          <a:xfrm rot="10800000" flipH="1">
            <a:off x="6674171" y="1939849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/>
          <p:nvPr/>
        </p:nvCxnSpPr>
        <p:spPr>
          <a:xfrm rot="10800000" flipV="1">
            <a:off x="4584701" y="6032815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rot="10800000" flipH="1" flipV="1">
            <a:off x="6674171" y="6032815"/>
            <a:ext cx="893775" cy="276999"/>
          </a:xfrm>
          <a:prstGeom prst="bentConnector3">
            <a:avLst>
              <a:gd name="adj1" fmla="val -1154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81463" y="5301454"/>
            <a:ext cx="380116" cy="441622"/>
            <a:chOff x="2593975" y="4225925"/>
            <a:chExt cx="490538" cy="569912"/>
          </a:xfrm>
          <a:solidFill>
            <a:schemeClr val="bg1"/>
          </a:solidFill>
        </p:grpSpPr>
        <p:sp>
          <p:nvSpPr>
            <p:cNvPr id="51" name="Freeform 18"/>
            <p:cNvSpPr/>
            <p:nvPr/>
          </p:nvSpPr>
          <p:spPr bwMode="auto">
            <a:xfrm>
              <a:off x="2773363" y="4384675"/>
              <a:ext cx="131763" cy="252412"/>
            </a:xfrm>
            <a:custGeom>
              <a:avLst/>
              <a:gdLst>
                <a:gd name="T0" fmla="*/ 445 w 827"/>
                <a:gd name="T1" fmla="*/ 0 h 1593"/>
                <a:gd name="T2" fmla="*/ 498 w 827"/>
                <a:gd name="T3" fmla="*/ 8 h 1593"/>
                <a:gd name="T4" fmla="*/ 515 w 827"/>
                <a:gd name="T5" fmla="*/ 47 h 1593"/>
                <a:gd name="T6" fmla="*/ 516 w 827"/>
                <a:gd name="T7" fmla="*/ 123 h 1593"/>
                <a:gd name="T8" fmla="*/ 525 w 827"/>
                <a:gd name="T9" fmla="*/ 163 h 1593"/>
                <a:gd name="T10" fmla="*/ 563 w 827"/>
                <a:gd name="T11" fmla="*/ 178 h 1593"/>
                <a:gd name="T12" fmla="*/ 691 w 827"/>
                <a:gd name="T13" fmla="*/ 207 h 1593"/>
                <a:gd name="T14" fmla="*/ 767 w 827"/>
                <a:gd name="T15" fmla="*/ 246 h 1593"/>
                <a:gd name="T16" fmla="*/ 771 w 827"/>
                <a:gd name="T17" fmla="*/ 287 h 1593"/>
                <a:gd name="T18" fmla="*/ 726 w 827"/>
                <a:gd name="T19" fmla="*/ 434 h 1593"/>
                <a:gd name="T20" fmla="*/ 700 w 827"/>
                <a:gd name="T21" fmla="*/ 455 h 1593"/>
                <a:gd name="T22" fmla="*/ 621 w 827"/>
                <a:gd name="T23" fmla="*/ 425 h 1593"/>
                <a:gd name="T24" fmla="*/ 473 w 827"/>
                <a:gd name="T25" fmla="*/ 396 h 1593"/>
                <a:gd name="T26" fmla="*/ 377 w 827"/>
                <a:gd name="T27" fmla="*/ 402 h 1593"/>
                <a:gd name="T28" fmla="*/ 315 w 827"/>
                <a:gd name="T29" fmla="*/ 437 h 1593"/>
                <a:gd name="T30" fmla="*/ 291 w 827"/>
                <a:gd name="T31" fmla="*/ 496 h 1593"/>
                <a:gd name="T32" fmla="*/ 314 w 827"/>
                <a:gd name="T33" fmla="*/ 557 h 1593"/>
                <a:gd name="T34" fmla="*/ 402 w 827"/>
                <a:gd name="T35" fmla="*/ 618 h 1593"/>
                <a:gd name="T36" fmla="*/ 572 w 827"/>
                <a:gd name="T37" fmla="*/ 691 h 1593"/>
                <a:gd name="T38" fmla="*/ 712 w 827"/>
                <a:gd name="T39" fmla="*/ 778 h 1593"/>
                <a:gd name="T40" fmla="*/ 791 w 827"/>
                <a:gd name="T41" fmla="*/ 886 h 1593"/>
                <a:gd name="T42" fmla="*/ 826 w 827"/>
                <a:gd name="T43" fmla="*/ 1009 h 1593"/>
                <a:gd name="T44" fmla="*/ 812 w 827"/>
                <a:gd name="T45" fmla="*/ 1137 h 1593"/>
                <a:gd name="T46" fmla="*/ 747 w 827"/>
                <a:gd name="T47" fmla="*/ 1256 h 1593"/>
                <a:gd name="T48" fmla="*/ 640 w 827"/>
                <a:gd name="T49" fmla="*/ 1345 h 1593"/>
                <a:gd name="T50" fmla="*/ 535 w 827"/>
                <a:gd name="T51" fmla="*/ 1387 h 1593"/>
                <a:gd name="T52" fmla="*/ 506 w 827"/>
                <a:gd name="T53" fmla="*/ 1423 h 1593"/>
                <a:gd name="T54" fmla="*/ 505 w 827"/>
                <a:gd name="T55" fmla="*/ 1545 h 1593"/>
                <a:gd name="T56" fmla="*/ 489 w 827"/>
                <a:gd name="T57" fmla="*/ 1585 h 1593"/>
                <a:gd name="T58" fmla="*/ 404 w 827"/>
                <a:gd name="T59" fmla="*/ 1593 h 1593"/>
                <a:gd name="T60" fmla="*/ 318 w 827"/>
                <a:gd name="T61" fmla="*/ 1584 h 1593"/>
                <a:gd name="T62" fmla="*/ 300 w 827"/>
                <a:gd name="T63" fmla="*/ 1542 h 1593"/>
                <a:gd name="T64" fmla="*/ 299 w 827"/>
                <a:gd name="T65" fmla="*/ 1446 h 1593"/>
                <a:gd name="T66" fmla="*/ 288 w 827"/>
                <a:gd name="T67" fmla="*/ 1413 h 1593"/>
                <a:gd name="T68" fmla="*/ 244 w 827"/>
                <a:gd name="T69" fmla="*/ 1401 h 1593"/>
                <a:gd name="T70" fmla="*/ 94 w 827"/>
                <a:gd name="T71" fmla="*/ 1365 h 1593"/>
                <a:gd name="T72" fmla="*/ 14 w 827"/>
                <a:gd name="T73" fmla="*/ 1325 h 1593"/>
                <a:gd name="T74" fmla="*/ 0 w 827"/>
                <a:gd name="T75" fmla="*/ 1293 h 1593"/>
                <a:gd name="T76" fmla="*/ 23 w 827"/>
                <a:gd name="T77" fmla="*/ 1198 h 1593"/>
                <a:gd name="T78" fmla="*/ 51 w 827"/>
                <a:gd name="T79" fmla="*/ 1113 h 1593"/>
                <a:gd name="T80" fmla="*/ 78 w 827"/>
                <a:gd name="T81" fmla="*/ 1102 h 1593"/>
                <a:gd name="T82" fmla="*/ 159 w 827"/>
                <a:gd name="T83" fmla="*/ 1137 h 1593"/>
                <a:gd name="T84" fmla="*/ 325 w 827"/>
                <a:gd name="T85" fmla="*/ 1180 h 1593"/>
                <a:gd name="T86" fmla="*/ 435 w 827"/>
                <a:gd name="T87" fmla="*/ 1173 h 1593"/>
                <a:gd name="T88" fmla="*/ 512 w 827"/>
                <a:gd name="T89" fmla="*/ 1132 h 1593"/>
                <a:gd name="T90" fmla="*/ 542 w 827"/>
                <a:gd name="T91" fmla="*/ 1070 h 1593"/>
                <a:gd name="T92" fmla="*/ 529 w 827"/>
                <a:gd name="T93" fmla="*/ 1004 h 1593"/>
                <a:gd name="T94" fmla="*/ 471 w 827"/>
                <a:gd name="T95" fmla="*/ 946 h 1593"/>
                <a:gd name="T96" fmla="*/ 369 w 827"/>
                <a:gd name="T97" fmla="*/ 898 h 1593"/>
                <a:gd name="T98" fmla="*/ 233 w 827"/>
                <a:gd name="T99" fmla="*/ 840 h 1593"/>
                <a:gd name="T100" fmla="*/ 126 w 827"/>
                <a:gd name="T101" fmla="*/ 772 h 1593"/>
                <a:gd name="T102" fmla="*/ 54 w 827"/>
                <a:gd name="T103" fmla="*/ 691 h 1593"/>
                <a:gd name="T104" fmla="*/ 15 w 827"/>
                <a:gd name="T105" fmla="*/ 591 h 1593"/>
                <a:gd name="T106" fmla="*/ 15 w 827"/>
                <a:gd name="T107" fmla="*/ 467 h 1593"/>
                <a:gd name="T108" fmla="*/ 58 w 827"/>
                <a:gd name="T109" fmla="*/ 351 h 1593"/>
                <a:gd name="T110" fmla="*/ 139 w 827"/>
                <a:gd name="T111" fmla="*/ 263 h 1593"/>
                <a:gd name="T112" fmla="*/ 254 w 827"/>
                <a:gd name="T113" fmla="*/ 203 h 1593"/>
                <a:gd name="T114" fmla="*/ 300 w 827"/>
                <a:gd name="T115" fmla="*/ 183 h 1593"/>
                <a:gd name="T116" fmla="*/ 314 w 827"/>
                <a:gd name="T117" fmla="*/ 156 h 1593"/>
                <a:gd name="T118" fmla="*/ 315 w 827"/>
                <a:gd name="T119" fmla="*/ 87 h 1593"/>
                <a:gd name="T120" fmla="*/ 320 w 827"/>
                <a:gd name="T121" fmla="*/ 21 h 1593"/>
                <a:gd name="T122" fmla="*/ 352 w 827"/>
                <a:gd name="T123" fmla="*/ 1 h 1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27" h="1593">
                  <a:moveTo>
                    <a:pt x="371" y="0"/>
                  </a:moveTo>
                  <a:lnTo>
                    <a:pt x="415" y="0"/>
                  </a:lnTo>
                  <a:lnTo>
                    <a:pt x="445" y="0"/>
                  </a:lnTo>
                  <a:lnTo>
                    <a:pt x="468" y="1"/>
                  </a:lnTo>
                  <a:lnTo>
                    <a:pt x="485" y="3"/>
                  </a:lnTo>
                  <a:lnTo>
                    <a:pt x="498" y="8"/>
                  </a:lnTo>
                  <a:lnTo>
                    <a:pt x="506" y="17"/>
                  </a:lnTo>
                  <a:lnTo>
                    <a:pt x="512" y="29"/>
                  </a:lnTo>
                  <a:lnTo>
                    <a:pt x="515" y="47"/>
                  </a:lnTo>
                  <a:lnTo>
                    <a:pt x="516" y="70"/>
                  </a:lnTo>
                  <a:lnTo>
                    <a:pt x="516" y="99"/>
                  </a:lnTo>
                  <a:lnTo>
                    <a:pt x="516" y="123"/>
                  </a:lnTo>
                  <a:lnTo>
                    <a:pt x="517" y="141"/>
                  </a:lnTo>
                  <a:lnTo>
                    <a:pt x="519" y="154"/>
                  </a:lnTo>
                  <a:lnTo>
                    <a:pt x="525" y="163"/>
                  </a:lnTo>
                  <a:lnTo>
                    <a:pt x="533" y="169"/>
                  </a:lnTo>
                  <a:lnTo>
                    <a:pt x="545" y="173"/>
                  </a:lnTo>
                  <a:lnTo>
                    <a:pt x="563" y="178"/>
                  </a:lnTo>
                  <a:lnTo>
                    <a:pt x="586" y="181"/>
                  </a:lnTo>
                  <a:lnTo>
                    <a:pt x="640" y="192"/>
                  </a:lnTo>
                  <a:lnTo>
                    <a:pt x="691" y="207"/>
                  </a:lnTo>
                  <a:lnTo>
                    <a:pt x="742" y="228"/>
                  </a:lnTo>
                  <a:lnTo>
                    <a:pt x="756" y="236"/>
                  </a:lnTo>
                  <a:lnTo>
                    <a:pt x="767" y="246"/>
                  </a:lnTo>
                  <a:lnTo>
                    <a:pt x="772" y="258"/>
                  </a:lnTo>
                  <a:lnTo>
                    <a:pt x="775" y="271"/>
                  </a:lnTo>
                  <a:lnTo>
                    <a:pt x="771" y="287"/>
                  </a:lnTo>
                  <a:lnTo>
                    <a:pt x="753" y="352"/>
                  </a:lnTo>
                  <a:lnTo>
                    <a:pt x="733" y="416"/>
                  </a:lnTo>
                  <a:lnTo>
                    <a:pt x="726" y="434"/>
                  </a:lnTo>
                  <a:lnTo>
                    <a:pt x="720" y="446"/>
                  </a:lnTo>
                  <a:lnTo>
                    <a:pt x="711" y="452"/>
                  </a:lnTo>
                  <a:lnTo>
                    <a:pt x="700" y="455"/>
                  </a:lnTo>
                  <a:lnTo>
                    <a:pt x="686" y="451"/>
                  </a:lnTo>
                  <a:lnTo>
                    <a:pt x="668" y="445"/>
                  </a:lnTo>
                  <a:lnTo>
                    <a:pt x="621" y="425"/>
                  </a:lnTo>
                  <a:lnTo>
                    <a:pt x="573" y="410"/>
                  </a:lnTo>
                  <a:lnTo>
                    <a:pt x="524" y="400"/>
                  </a:lnTo>
                  <a:lnTo>
                    <a:pt x="473" y="396"/>
                  </a:lnTo>
                  <a:lnTo>
                    <a:pt x="422" y="396"/>
                  </a:lnTo>
                  <a:lnTo>
                    <a:pt x="399" y="398"/>
                  </a:lnTo>
                  <a:lnTo>
                    <a:pt x="377" y="402"/>
                  </a:lnTo>
                  <a:lnTo>
                    <a:pt x="356" y="409"/>
                  </a:lnTo>
                  <a:lnTo>
                    <a:pt x="333" y="422"/>
                  </a:lnTo>
                  <a:lnTo>
                    <a:pt x="315" y="437"/>
                  </a:lnTo>
                  <a:lnTo>
                    <a:pt x="302" y="456"/>
                  </a:lnTo>
                  <a:lnTo>
                    <a:pt x="295" y="475"/>
                  </a:lnTo>
                  <a:lnTo>
                    <a:pt x="291" y="496"/>
                  </a:lnTo>
                  <a:lnTo>
                    <a:pt x="293" y="517"/>
                  </a:lnTo>
                  <a:lnTo>
                    <a:pt x="301" y="538"/>
                  </a:lnTo>
                  <a:lnTo>
                    <a:pt x="314" y="557"/>
                  </a:lnTo>
                  <a:lnTo>
                    <a:pt x="333" y="575"/>
                  </a:lnTo>
                  <a:lnTo>
                    <a:pt x="366" y="598"/>
                  </a:lnTo>
                  <a:lnTo>
                    <a:pt x="402" y="618"/>
                  </a:lnTo>
                  <a:lnTo>
                    <a:pt x="440" y="635"/>
                  </a:lnTo>
                  <a:lnTo>
                    <a:pt x="506" y="662"/>
                  </a:lnTo>
                  <a:lnTo>
                    <a:pt x="572" y="691"/>
                  </a:lnTo>
                  <a:lnTo>
                    <a:pt x="635" y="724"/>
                  </a:lnTo>
                  <a:lnTo>
                    <a:pt x="676" y="749"/>
                  </a:lnTo>
                  <a:lnTo>
                    <a:pt x="712" y="778"/>
                  </a:lnTo>
                  <a:lnTo>
                    <a:pt x="743" y="811"/>
                  </a:lnTo>
                  <a:lnTo>
                    <a:pt x="770" y="847"/>
                  </a:lnTo>
                  <a:lnTo>
                    <a:pt x="791" y="886"/>
                  </a:lnTo>
                  <a:lnTo>
                    <a:pt x="808" y="925"/>
                  </a:lnTo>
                  <a:lnTo>
                    <a:pt x="819" y="967"/>
                  </a:lnTo>
                  <a:lnTo>
                    <a:pt x="826" y="1009"/>
                  </a:lnTo>
                  <a:lnTo>
                    <a:pt x="827" y="1052"/>
                  </a:lnTo>
                  <a:lnTo>
                    <a:pt x="822" y="1095"/>
                  </a:lnTo>
                  <a:lnTo>
                    <a:pt x="812" y="1137"/>
                  </a:lnTo>
                  <a:lnTo>
                    <a:pt x="796" y="1179"/>
                  </a:lnTo>
                  <a:lnTo>
                    <a:pt x="775" y="1218"/>
                  </a:lnTo>
                  <a:lnTo>
                    <a:pt x="747" y="1256"/>
                  </a:lnTo>
                  <a:lnTo>
                    <a:pt x="715" y="1290"/>
                  </a:lnTo>
                  <a:lnTo>
                    <a:pt x="679" y="1320"/>
                  </a:lnTo>
                  <a:lnTo>
                    <a:pt x="640" y="1345"/>
                  </a:lnTo>
                  <a:lnTo>
                    <a:pt x="598" y="1366"/>
                  </a:lnTo>
                  <a:lnTo>
                    <a:pt x="553" y="1380"/>
                  </a:lnTo>
                  <a:lnTo>
                    <a:pt x="535" y="1387"/>
                  </a:lnTo>
                  <a:lnTo>
                    <a:pt x="521" y="1396"/>
                  </a:lnTo>
                  <a:lnTo>
                    <a:pt x="512" y="1407"/>
                  </a:lnTo>
                  <a:lnTo>
                    <a:pt x="506" y="1423"/>
                  </a:lnTo>
                  <a:lnTo>
                    <a:pt x="505" y="1442"/>
                  </a:lnTo>
                  <a:lnTo>
                    <a:pt x="506" y="1493"/>
                  </a:lnTo>
                  <a:lnTo>
                    <a:pt x="505" y="1545"/>
                  </a:lnTo>
                  <a:lnTo>
                    <a:pt x="504" y="1562"/>
                  </a:lnTo>
                  <a:lnTo>
                    <a:pt x="497" y="1575"/>
                  </a:lnTo>
                  <a:lnTo>
                    <a:pt x="489" y="1585"/>
                  </a:lnTo>
                  <a:lnTo>
                    <a:pt x="475" y="1590"/>
                  </a:lnTo>
                  <a:lnTo>
                    <a:pt x="459" y="1593"/>
                  </a:lnTo>
                  <a:lnTo>
                    <a:pt x="404" y="1593"/>
                  </a:lnTo>
                  <a:lnTo>
                    <a:pt x="348" y="1593"/>
                  </a:lnTo>
                  <a:lnTo>
                    <a:pt x="331" y="1590"/>
                  </a:lnTo>
                  <a:lnTo>
                    <a:pt x="318" y="1584"/>
                  </a:lnTo>
                  <a:lnTo>
                    <a:pt x="308" y="1574"/>
                  </a:lnTo>
                  <a:lnTo>
                    <a:pt x="302" y="1559"/>
                  </a:lnTo>
                  <a:lnTo>
                    <a:pt x="300" y="1542"/>
                  </a:lnTo>
                  <a:lnTo>
                    <a:pt x="300" y="1505"/>
                  </a:lnTo>
                  <a:lnTo>
                    <a:pt x="299" y="1466"/>
                  </a:lnTo>
                  <a:lnTo>
                    <a:pt x="299" y="1446"/>
                  </a:lnTo>
                  <a:lnTo>
                    <a:pt x="298" y="1431"/>
                  </a:lnTo>
                  <a:lnTo>
                    <a:pt x="293" y="1421"/>
                  </a:lnTo>
                  <a:lnTo>
                    <a:pt x="288" y="1413"/>
                  </a:lnTo>
                  <a:lnTo>
                    <a:pt x="278" y="1407"/>
                  </a:lnTo>
                  <a:lnTo>
                    <a:pt x="264" y="1404"/>
                  </a:lnTo>
                  <a:lnTo>
                    <a:pt x="244" y="1401"/>
                  </a:lnTo>
                  <a:lnTo>
                    <a:pt x="193" y="1392"/>
                  </a:lnTo>
                  <a:lnTo>
                    <a:pt x="142" y="1380"/>
                  </a:lnTo>
                  <a:lnTo>
                    <a:pt x="94" y="1365"/>
                  </a:lnTo>
                  <a:lnTo>
                    <a:pt x="46" y="1345"/>
                  </a:lnTo>
                  <a:lnTo>
                    <a:pt x="28" y="1335"/>
                  </a:lnTo>
                  <a:lnTo>
                    <a:pt x="14" y="1325"/>
                  </a:lnTo>
                  <a:lnTo>
                    <a:pt x="5" y="1317"/>
                  </a:lnTo>
                  <a:lnTo>
                    <a:pt x="1" y="1306"/>
                  </a:lnTo>
                  <a:lnTo>
                    <a:pt x="0" y="1293"/>
                  </a:lnTo>
                  <a:lnTo>
                    <a:pt x="2" y="1277"/>
                  </a:lnTo>
                  <a:lnTo>
                    <a:pt x="6" y="1256"/>
                  </a:lnTo>
                  <a:lnTo>
                    <a:pt x="23" y="1198"/>
                  </a:lnTo>
                  <a:lnTo>
                    <a:pt x="39" y="1142"/>
                  </a:lnTo>
                  <a:lnTo>
                    <a:pt x="45" y="1125"/>
                  </a:lnTo>
                  <a:lnTo>
                    <a:pt x="51" y="1113"/>
                  </a:lnTo>
                  <a:lnTo>
                    <a:pt x="58" y="1105"/>
                  </a:lnTo>
                  <a:lnTo>
                    <a:pt x="67" y="1102"/>
                  </a:lnTo>
                  <a:lnTo>
                    <a:pt x="78" y="1102"/>
                  </a:lnTo>
                  <a:lnTo>
                    <a:pt x="90" y="1107"/>
                  </a:lnTo>
                  <a:lnTo>
                    <a:pt x="106" y="1113"/>
                  </a:lnTo>
                  <a:lnTo>
                    <a:pt x="159" y="1137"/>
                  </a:lnTo>
                  <a:lnTo>
                    <a:pt x="212" y="1157"/>
                  </a:lnTo>
                  <a:lnTo>
                    <a:pt x="268" y="1170"/>
                  </a:lnTo>
                  <a:lnTo>
                    <a:pt x="325" y="1180"/>
                  </a:lnTo>
                  <a:lnTo>
                    <a:pt x="363" y="1182"/>
                  </a:lnTo>
                  <a:lnTo>
                    <a:pt x="399" y="1180"/>
                  </a:lnTo>
                  <a:lnTo>
                    <a:pt x="435" y="1173"/>
                  </a:lnTo>
                  <a:lnTo>
                    <a:pt x="469" y="1161"/>
                  </a:lnTo>
                  <a:lnTo>
                    <a:pt x="493" y="1148"/>
                  </a:lnTo>
                  <a:lnTo>
                    <a:pt x="512" y="1132"/>
                  </a:lnTo>
                  <a:lnTo>
                    <a:pt x="527" y="1113"/>
                  </a:lnTo>
                  <a:lnTo>
                    <a:pt x="537" y="1092"/>
                  </a:lnTo>
                  <a:lnTo>
                    <a:pt x="542" y="1070"/>
                  </a:lnTo>
                  <a:lnTo>
                    <a:pt x="542" y="1049"/>
                  </a:lnTo>
                  <a:lnTo>
                    <a:pt x="539" y="1026"/>
                  </a:lnTo>
                  <a:lnTo>
                    <a:pt x="529" y="1004"/>
                  </a:lnTo>
                  <a:lnTo>
                    <a:pt x="516" y="983"/>
                  </a:lnTo>
                  <a:lnTo>
                    <a:pt x="496" y="964"/>
                  </a:lnTo>
                  <a:lnTo>
                    <a:pt x="471" y="946"/>
                  </a:lnTo>
                  <a:lnTo>
                    <a:pt x="444" y="929"/>
                  </a:lnTo>
                  <a:lnTo>
                    <a:pt x="414" y="916"/>
                  </a:lnTo>
                  <a:lnTo>
                    <a:pt x="369" y="898"/>
                  </a:lnTo>
                  <a:lnTo>
                    <a:pt x="323" y="879"/>
                  </a:lnTo>
                  <a:lnTo>
                    <a:pt x="278" y="860"/>
                  </a:lnTo>
                  <a:lnTo>
                    <a:pt x="233" y="840"/>
                  </a:lnTo>
                  <a:lnTo>
                    <a:pt x="189" y="816"/>
                  </a:lnTo>
                  <a:lnTo>
                    <a:pt x="157" y="795"/>
                  </a:lnTo>
                  <a:lnTo>
                    <a:pt x="126" y="772"/>
                  </a:lnTo>
                  <a:lnTo>
                    <a:pt x="98" y="747"/>
                  </a:lnTo>
                  <a:lnTo>
                    <a:pt x="74" y="720"/>
                  </a:lnTo>
                  <a:lnTo>
                    <a:pt x="54" y="691"/>
                  </a:lnTo>
                  <a:lnTo>
                    <a:pt x="37" y="660"/>
                  </a:lnTo>
                  <a:lnTo>
                    <a:pt x="24" y="627"/>
                  </a:lnTo>
                  <a:lnTo>
                    <a:pt x="15" y="591"/>
                  </a:lnTo>
                  <a:lnTo>
                    <a:pt x="10" y="553"/>
                  </a:lnTo>
                  <a:lnTo>
                    <a:pt x="10" y="513"/>
                  </a:lnTo>
                  <a:lnTo>
                    <a:pt x="15" y="467"/>
                  </a:lnTo>
                  <a:lnTo>
                    <a:pt x="25" y="425"/>
                  </a:lnTo>
                  <a:lnTo>
                    <a:pt x="39" y="386"/>
                  </a:lnTo>
                  <a:lnTo>
                    <a:pt x="58" y="351"/>
                  </a:lnTo>
                  <a:lnTo>
                    <a:pt x="81" y="318"/>
                  </a:lnTo>
                  <a:lnTo>
                    <a:pt x="108" y="289"/>
                  </a:lnTo>
                  <a:lnTo>
                    <a:pt x="139" y="263"/>
                  </a:lnTo>
                  <a:lnTo>
                    <a:pt x="174" y="240"/>
                  </a:lnTo>
                  <a:lnTo>
                    <a:pt x="212" y="220"/>
                  </a:lnTo>
                  <a:lnTo>
                    <a:pt x="254" y="203"/>
                  </a:lnTo>
                  <a:lnTo>
                    <a:pt x="274" y="195"/>
                  </a:lnTo>
                  <a:lnTo>
                    <a:pt x="289" y="190"/>
                  </a:lnTo>
                  <a:lnTo>
                    <a:pt x="300" y="183"/>
                  </a:lnTo>
                  <a:lnTo>
                    <a:pt x="308" y="177"/>
                  </a:lnTo>
                  <a:lnTo>
                    <a:pt x="312" y="168"/>
                  </a:lnTo>
                  <a:lnTo>
                    <a:pt x="314" y="156"/>
                  </a:lnTo>
                  <a:lnTo>
                    <a:pt x="315" y="141"/>
                  </a:lnTo>
                  <a:lnTo>
                    <a:pt x="315" y="120"/>
                  </a:lnTo>
                  <a:lnTo>
                    <a:pt x="315" y="87"/>
                  </a:lnTo>
                  <a:lnTo>
                    <a:pt x="315" y="56"/>
                  </a:lnTo>
                  <a:lnTo>
                    <a:pt x="316" y="36"/>
                  </a:lnTo>
                  <a:lnTo>
                    <a:pt x="320" y="21"/>
                  </a:lnTo>
                  <a:lnTo>
                    <a:pt x="326" y="10"/>
                  </a:lnTo>
                  <a:lnTo>
                    <a:pt x="336" y="5"/>
                  </a:lnTo>
                  <a:lnTo>
                    <a:pt x="352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19"/>
            <p:cNvSpPr>
              <a:spLocks noEditPoints="1"/>
            </p:cNvSpPr>
            <p:nvPr/>
          </p:nvSpPr>
          <p:spPr bwMode="auto">
            <a:xfrm>
              <a:off x="2593975" y="4225925"/>
              <a:ext cx="490538" cy="569912"/>
            </a:xfrm>
            <a:custGeom>
              <a:avLst/>
              <a:gdLst>
                <a:gd name="T0" fmla="*/ 1277 w 3088"/>
                <a:gd name="T1" fmla="*/ 663 h 3592"/>
                <a:gd name="T2" fmla="*/ 955 w 3088"/>
                <a:gd name="T3" fmla="*/ 791 h 3592"/>
                <a:gd name="T4" fmla="*/ 689 w 3088"/>
                <a:gd name="T5" fmla="*/ 1004 h 3592"/>
                <a:gd name="T6" fmla="*/ 496 w 3088"/>
                <a:gd name="T7" fmla="*/ 1284 h 3592"/>
                <a:gd name="T8" fmla="*/ 391 w 3088"/>
                <a:gd name="T9" fmla="*/ 1617 h 3592"/>
                <a:gd name="T10" fmla="*/ 391 w 3088"/>
                <a:gd name="T11" fmla="*/ 1976 h 3592"/>
                <a:gd name="T12" fmla="*/ 496 w 3088"/>
                <a:gd name="T13" fmla="*/ 2308 h 3592"/>
                <a:gd name="T14" fmla="*/ 689 w 3088"/>
                <a:gd name="T15" fmla="*/ 2589 h 3592"/>
                <a:gd name="T16" fmla="*/ 955 w 3088"/>
                <a:gd name="T17" fmla="*/ 2801 h 3592"/>
                <a:gd name="T18" fmla="*/ 1277 w 3088"/>
                <a:gd name="T19" fmla="*/ 2929 h 3592"/>
                <a:gd name="T20" fmla="*/ 1630 w 3088"/>
                <a:gd name="T21" fmla="*/ 2958 h 3592"/>
                <a:gd name="T22" fmla="*/ 1959 w 3088"/>
                <a:gd name="T23" fmla="*/ 2884 h 3592"/>
                <a:gd name="T24" fmla="*/ 2246 w 3088"/>
                <a:gd name="T25" fmla="*/ 2726 h 3592"/>
                <a:gd name="T26" fmla="*/ 2475 w 3088"/>
                <a:gd name="T27" fmla="*/ 2497 h 3592"/>
                <a:gd name="T28" fmla="*/ 2634 w 3088"/>
                <a:gd name="T29" fmla="*/ 2211 h 3592"/>
                <a:gd name="T30" fmla="*/ 2706 w 3088"/>
                <a:gd name="T31" fmla="*/ 1883 h 3592"/>
                <a:gd name="T32" fmla="*/ 2679 w 3088"/>
                <a:gd name="T33" fmla="*/ 1529 h 3592"/>
                <a:gd name="T34" fmla="*/ 2551 w 3088"/>
                <a:gd name="T35" fmla="*/ 1208 h 3592"/>
                <a:gd name="T36" fmla="*/ 2337 w 3088"/>
                <a:gd name="T37" fmla="*/ 944 h 3592"/>
                <a:gd name="T38" fmla="*/ 2057 w 3088"/>
                <a:gd name="T39" fmla="*/ 750 h 3592"/>
                <a:gd name="T40" fmla="*/ 1725 w 3088"/>
                <a:gd name="T41" fmla="*/ 646 h 3592"/>
                <a:gd name="T42" fmla="*/ 1557 w 3088"/>
                <a:gd name="T43" fmla="*/ 1 h 3592"/>
                <a:gd name="T44" fmla="*/ 1621 w 3088"/>
                <a:gd name="T45" fmla="*/ 39 h 3592"/>
                <a:gd name="T46" fmla="*/ 2010 w 3088"/>
                <a:gd name="T47" fmla="*/ 278 h 3592"/>
                <a:gd name="T48" fmla="*/ 2427 w 3088"/>
                <a:gd name="T49" fmla="*/ 456 h 3592"/>
                <a:gd name="T50" fmla="*/ 2828 w 3088"/>
                <a:gd name="T51" fmla="*/ 546 h 3592"/>
                <a:gd name="T52" fmla="*/ 3051 w 3088"/>
                <a:gd name="T53" fmla="*/ 577 h 3592"/>
                <a:gd name="T54" fmla="*/ 3087 w 3088"/>
                <a:gd name="T55" fmla="*/ 630 h 3592"/>
                <a:gd name="T56" fmla="*/ 3086 w 3088"/>
                <a:gd name="T57" fmla="*/ 1810 h 3592"/>
                <a:gd name="T58" fmla="*/ 3046 w 3088"/>
                <a:gd name="T59" fmla="*/ 2262 h 3592"/>
                <a:gd name="T60" fmla="*/ 2938 w 3088"/>
                <a:gd name="T61" fmla="*/ 2537 h 3592"/>
                <a:gd name="T62" fmla="*/ 2757 w 3088"/>
                <a:gd name="T63" fmla="*/ 2805 h 3592"/>
                <a:gd name="T64" fmla="*/ 2484 w 3088"/>
                <a:gd name="T65" fmla="*/ 3078 h 3592"/>
                <a:gd name="T66" fmla="*/ 2171 w 3088"/>
                <a:gd name="T67" fmla="*/ 3300 h 3592"/>
                <a:gd name="T68" fmla="*/ 1796 w 3088"/>
                <a:gd name="T69" fmla="*/ 3494 h 3592"/>
                <a:gd name="T70" fmla="*/ 1549 w 3088"/>
                <a:gd name="T71" fmla="*/ 3592 h 3592"/>
                <a:gd name="T72" fmla="*/ 1296 w 3088"/>
                <a:gd name="T73" fmla="*/ 3499 h 3592"/>
                <a:gd name="T74" fmla="*/ 891 w 3088"/>
                <a:gd name="T75" fmla="*/ 3284 h 3592"/>
                <a:gd name="T76" fmla="*/ 525 w 3088"/>
                <a:gd name="T77" fmla="*/ 3005 h 3592"/>
                <a:gd name="T78" fmla="*/ 282 w 3088"/>
                <a:gd name="T79" fmla="*/ 2741 h 3592"/>
                <a:gd name="T80" fmla="*/ 118 w 3088"/>
                <a:gd name="T81" fmla="*/ 2469 h 3592"/>
                <a:gd name="T82" fmla="*/ 25 w 3088"/>
                <a:gd name="T83" fmla="*/ 2161 h 3592"/>
                <a:gd name="T84" fmla="*/ 0 w 3088"/>
                <a:gd name="T85" fmla="*/ 1506 h 3592"/>
                <a:gd name="T86" fmla="*/ 3 w 3088"/>
                <a:gd name="T87" fmla="*/ 621 h 3592"/>
                <a:gd name="T88" fmla="*/ 44 w 3088"/>
                <a:gd name="T89" fmla="*/ 575 h 3592"/>
                <a:gd name="T90" fmla="*/ 324 w 3088"/>
                <a:gd name="T91" fmla="*/ 541 h 3592"/>
                <a:gd name="T92" fmla="*/ 764 w 3088"/>
                <a:gd name="T93" fmla="*/ 420 h 3592"/>
                <a:gd name="T94" fmla="*/ 1176 w 3088"/>
                <a:gd name="T95" fmla="*/ 224 h 3592"/>
                <a:gd name="T96" fmla="*/ 1489 w 3088"/>
                <a:gd name="T97" fmla="*/ 24 h 3592"/>
                <a:gd name="T98" fmla="*/ 1545 w 3088"/>
                <a:gd name="T99" fmla="*/ 0 h 3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88" h="3592">
                  <a:moveTo>
                    <a:pt x="1544" y="632"/>
                  </a:moveTo>
                  <a:lnTo>
                    <a:pt x="1453" y="635"/>
                  </a:lnTo>
                  <a:lnTo>
                    <a:pt x="1363" y="646"/>
                  </a:lnTo>
                  <a:lnTo>
                    <a:pt x="1277" y="663"/>
                  </a:lnTo>
                  <a:lnTo>
                    <a:pt x="1192" y="686"/>
                  </a:lnTo>
                  <a:lnTo>
                    <a:pt x="1110" y="715"/>
                  </a:lnTo>
                  <a:lnTo>
                    <a:pt x="1031" y="750"/>
                  </a:lnTo>
                  <a:lnTo>
                    <a:pt x="955" y="791"/>
                  </a:lnTo>
                  <a:lnTo>
                    <a:pt x="883" y="837"/>
                  </a:lnTo>
                  <a:lnTo>
                    <a:pt x="814" y="888"/>
                  </a:lnTo>
                  <a:lnTo>
                    <a:pt x="749" y="944"/>
                  </a:lnTo>
                  <a:lnTo>
                    <a:pt x="689" y="1004"/>
                  </a:lnTo>
                  <a:lnTo>
                    <a:pt x="634" y="1068"/>
                  </a:lnTo>
                  <a:lnTo>
                    <a:pt x="583" y="1136"/>
                  </a:lnTo>
                  <a:lnTo>
                    <a:pt x="537" y="1208"/>
                  </a:lnTo>
                  <a:lnTo>
                    <a:pt x="496" y="1284"/>
                  </a:lnTo>
                  <a:lnTo>
                    <a:pt x="461" y="1363"/>
                  </a:lnTo>
                  <a:lnTo>
                    <a:pt x="432" y="1445"/>
                  </a:lnTo>
                  <a:lnTo>
                    <a:pt x="409" y="1529"/>
                  </a:lnTo>
                  <a:lnTo>
                    <a:pt x="391" y="1617"/>
                  </a:lnTo>
                  <a:lnTo>
                    <a:pt x="381" y="1705"/>
                  </a:lnTo>
                  <a:lnTo>
                    <a:pt x="378" y="1796"/>
                  </a:lnTo>
                  <a:lnTo>
                    <a:pt x="381" y="1887"/>
                  </a:lnTo>
                  <a:lnTo>
                    <a:pt x="391" y="1976"/>
                  </a:lnTo>
                  <a:lnTo>
                    <a:pt x="409" y="2063"/>
                  </a:lnTo>
                  <a:lnTo>
                    <a:pt x="432" y="2148"/>
                  </a:lnTo>
                  <a:lnTo>
                    <a:pt x="461" y="2229"/>
                  </a:lnTo>
                  <a:lnTo>
                    <a:pt x="496" y="2308"/>
                  </a:lnTo>
                  <a:lnTo>
                    <a:pt x="537" y="2383"/>
                  </a:lnTo>
                  <a:lnTo>
                    <a:pt x="583" y="2456"/>
                  </a:lnTo>
                  <a:lnTo>
                    <a:pt x="634" y="2524"/>
                  </a:lnTo>
                  <a:lnTo>
                    <a:pt x="689" y="2589"/>
                  </a:lnTo>
                  <a:lnTo>
                    <a:pt x="749" y="2649"/>
                  </a:lnTo>
                  <a:lnTo>
                    <a:pt x="814" y="2705"/>
                  </a:lnTo>
                  <a:lnTo>
                    <a:pt x="883" y="2755"/>
                  </a:lnTo>
                  <a:lnTo>
                    <a:pt x="955" y="2801"/>
                  </a:lnTo>
                  <a:lnTo>
                    <a:pt x="1031" y="2842"/>
                  </a:lnTo>
                  <a:lnTo>
                    <a:pt x="1110" y="2877"/>
                  </a:lnTo>
                  <a:lnTo>
                    <a:pt x="1192" y="2906"/>
                  </a:lnTo>
                  <a:lnTo>
                    <a:pt x="1277" y="2929"/>
                  </a:lnTo>
                  <a:lnTo>
                    <a:pt x="1363" y="2947"/>
                  </a:lnTo>
                  <a:lnTo>
                    <a:pt x="1453" y="2957"/>
                  </a:lnTo>
                  <a:lnTo>
                    <a:pt x="1544" y="2961"/>
                  </a:lnTo>
                  <a:lnTo>
                    <a:pt x="1630" y="2958"/>
                  </a:lnTo>
                  <a:lnTo>
                    <a:pt x="1716" y="2948"/>
                  </a:lnTo>
                  <a:lnTo>
                    <a:pt x="1799" y="2933"/>
                  </a:lnTo>
                  <a:lnTo>
                    <a:pt x="1881" y="2911"/>
                  </a:lnTo>
                  <a:lnTo>
                    <a:pt x="1959" y="2884"/>
                  </a:lnTo>
                  <a:lnTo>
                    <a:pt x="2036" y="2853"/>
                  </a:lnTo>
                  <a:lnTo>
                    <a:pt x="2109" y="2815"/>
                  </a:lnTo>
                  <a:lnTo>
                    <a:pt x="2179" y="2773"/>
                  </a:lnTo>
                  <a:lnTo>
                    <a:pt x="2246" y="2726"/>
                  </a:lnTo>
                  <a:lnTo>
                    <a:pt x="2309" y="2674"/>
                  </a:lnTo>
                  <a:lnTo>
                    <a:pt x="2369" y="2620"/>
                  </a:lnTo>
                  <a:lnTo>
                    <a:pt x="2424" y="2559"/>
                  </a:lnTo>
                  <a:lnTo>
                    <a:pt x="2475" y="2497"/>
                  </a:lnTo>
                  <a:lnTo>
                    <a:pt x="2522" y="2430"/>
                  </a:lnTo>
                  <a:lnTo>
                    <a:pt x="2564" y="2360"/>
                  </a:lnTo>
                  <a:lnTo>
                    <a:pt x="2601" y="2287"/>
                  </a:lnTo>
                  <a:lnTo>
                    <a:pt x="2634" y="2211"/>
                  </a:lnTo>
                  <a:lnTo>
                    <a:pt x="2660" y="2133"/>
                  </a:lnTo>
                  <a:lnTo>
                    <a:pt x="2682" y="2052"/>
                  </a:lnTo>
                  <a:lnTo>
                    <a:pt x="2698" y="1969"/>
                  </a:lnTo>
                  <a:lnTo>
                    <a:pt x="2706" y="1883"/>
                  </a:lnTo>
                  <a:lnTo>
                    <a:pt x="2710" y="1796"/>
                  </a:lnTo>
                  <a:lnTo>
                    <a:pt x="2706" y="1705"/>
                  </a:lnTo>
                  <a:lnTo>
                    <a:pt x="2697" y="1617"/>
                  </a:lnTo>
                  <a:lnTo>
                    <a:pt x="2679" y="1529"/>
                  </a:lnTo>
                  <a:lnTo>
                    <a:pt x="2656" y="1445"/>
                  </a:lnTo>
                  <a:lnTo>
                    <a:pt x="2627" y="1363"/>
                  </a:lnTo>
                  <a:lnTo>
                    <a:pt x="2591" y="1284"/>
                  </a:lnTo>
                  <a:lnTo>
                    <a:pt x="2551" y="1208"/>
                  </a:lnTo>
                  <a:lnTo>
                    <a:pt x="2505" y="1136"/>
                  </a:lnTo>
                  <a:lnTo>
                    <a:pt x="2453" y="1068"/>
                  </a:lnTo>
                  <a:lnTo>
                    <a:pt x="2397" y="1004"/>
                  </a:lnTo>
                  <a:lnTo>
                    <a:pt x="2337" y="944"/>
                  </a:lnTo>
                  <a:lnTo>
                    <a:pt x="2274" y="888"/>
                  </a:lnTo>
                  <a:lnTo>
                    <a:pt x="2205" y="837"/>
                  </a:lnTo>
                  <a:lnTo>
                    <a:pt x="2132" y="791"/>
                  </a:lnTo>
                  <a:lnTo>
                    <a:pt x="2057" y="750"/>
                  </a:lnTo>
                  <a:lnTo>
                    <a:pt x="1978" y="715"/>
                  </a:lnTo>
                  <a:lnTo>
                    <a:pt x="1896" y="686"/>
                  </a:lnTo>
                  <a:lnTo>
                    <a:pt x="1811" y="663"/>
                  </a:lnTo>
                  <a:lnTo>
                    <a:pt x="1725" y="646"/>
                  </a:lnTo>
                  <a:lnTo>
                    <a:pt x="1635" y="635"/>
                  </a:lnTo>
                  <a:lnTo>
                    <a:pt x="1544" y="632"/>
                  </a:lnTo>
                  <a:close/>
                  <a:moveTo>
                    <a:pt x="1545" y="0"/>
                  </a:moveTo>
                  <a:lnTo>
                    <a:pt x="1557" y="1"/>
                  </a:lnTo>
                  <a:lnTo>
                    <a:pt x="1569" y="6"/>
                  </a:lnTo>
                  <a:lnTo>
                    <a:pt x="1583" y="14"/>
                  </a:lnTo>
                  <a:lnTo>
                    <a:pt x="1600" y="25"/>
                  </a:lnTo>
                  <a:lnTo>
                    <a:pt x="1621" y="39"/>
                  </a:lnTo>
                  <a:lnTo>
                    <a:pt x="1716" y="104"/>
                  </a:lnTo>
                  <a:lnTo>
                    <a:pt x="1812" y="165"/>
                  </a:lnTo>
                  <a:lnTo>
                    <a:pt x="1910" y="223"/>
                  </a:lnTo>
                  <a:lnTo>
                    <a:pt x="2010" y="278"/>
                  </a:lnTo>
                  <a:lnTo>
                    <a:pt x="2112" y="329"/>
                  </a:lnTo>
                  <a:lnTo>
                    <a:pt x="2215" y="375"/>
                  </a:lnTo>
                  <a:lnTo>
                    <a:pt x="2320" y="418"/>
                  </a:lnTo>
                  <a:lnTo>
                    <a:pt x="2427" y="456"/>
                  </a:lnTo>
                  <a:lnTo>
                    <a:pt x="2537" y="489"/>
                  </a:lnTo>
                  <a:lnTo>
                    <a:pt x="2648" y="516"/>
                  </a:lnTo>
                  <a:lnTo>
                    <a:pt x="2738" y="532"/>
                  </a:lnTo>
                  <a:lnTo>
                    <a:pt x="2828" y="546"/>
                  </a:lnTo>
                  <a:lnTo>
                    <a:pt x="2919" y="556"/>
                  </a:lnTo>
                  <a:lnTo>
                    <a:pt x="3010" y="567"/>
                  </a:lnTo>
                  <a:lnTo>
                    <a:pt x="3032" y="572"/>
                  </a:lnTo>
                  <a:lnTo>
                    <a:pt x="3051" y="577"/>
                  </a:lnTo>
                  <a:lnTo>
                    <a:pt x="3065" y="586"/>
                  </a:lnTo>
                  <a:lnTo>
                    <a:pt x="3075" y="597"/>
                  </a:lnTo>
                  <a:lnTo>
                    <a:pt x="3082" y="611"/>
                  </a:lnTo>
                  <a:lnTo>
                    <a:pt x="3087" y="630"/>
                  </a:lnTo>
                  <a:lnTo>
                    <a:pt x="3088" y="653"/>
                  </a:lnTo>
                  <a:lnTo>
                    <a:pt x="3088" y="1352"/>
                  </a:lnTo>
                  <a:lnTo>
                    <a:pt x="3088" y="1580"/>
                  </a:lnTo>
                  <a:lnTo>
                    <a:pt x="3086" y="1810"/>
                  </a:lnTo>
                  <a:lnTo>
                    <a:pt x="3080" y="2039"/>
                  </a:lnTo>
                  <a:lnTo>
                    <a:pt x="3074" y="2115"/>
                  </a:lnTo>
                  <a:lnTo>
                    <a:pt x="3063" y="2190"/>
                  </a:lnTo>
                  <a:lnTo>
                    <a:pt x="3046" y="2262"/>
                  </a:lnTo>
                  <a:lnTo>
                    <a:pt x="3025" y="2333"/>
                  </a:lnTo>
                  <a:lnTo>
                    <a:pt x="3000" y="2402"/>
                  </a:lnTo>
                  <a:lnTo>
                    <a:pt x="2972" y="2470"/>
                  </a:lnTo>
                  <a:lnTo>
                    <a:pt x="2938" y="2537"/>
                  </a:lnTo>
                  <a:lnTo>
                    <a:pt x="2900" y="2601"/>
                  </a:lnTo>
                  <a:lnTo>
                    <a:pt x="2860" y="2664"/>
                  </a:lnTo>
                  <a:lnTo>
                    <a:pt x="2817" y="2727"/>
                  </a:lnTo>
                  <a:lnTo>
                    <a:pt x="2757" y="2805"/>
                  </a:lnTo>
                  <a:lnTo>
                    <a:pt x="2693" y="2878"/>
                  </a:lnTo>
                  <a:lnTo>
                    <a:pt x="2627" y="2948"/>
                  </a:lnTo>
                  <a:lnTo>
                    <a:pt x="2556" y="3015"/>
                  </a:lnTo>
                  <a:lnTo>
                    <a:pt x="2484" y="3078"/>
                  </a:lnTo>
                  <a:lnTo>
                    <a:pt x="2410" y="3138"/>
                  </a:lnTo>
                  <a:lnTo>
                    <a:pt x="2332" y="3195"/>
                  </a:lnTo>
                  <a:lnTo>
                    <a:pt x="2252" y="3249"/>
                  </a:lnTo>
                  <a:lnTo>
                    <a:pt x="2171" y="3300"/>
                  </a:lnTo>
                  <a:lnTo>
                    <a:pt x="2086" y="3349"/>
                  </a:lnTo>
                  <a:lnTo>
                    <a:pt x="2001" y="3396"/>
                  </a:lnTo>
                  <a:lnTo>
                    <a:pt x="1900" y="3447"/>
                  </a:lnTo>
                  <a:lnTo>
                    <a:pt x="1796" y="3494"/>
                  </a:lnTo>
                  <a:lnTo>
                    <a:pt x="1692" y="3540"/>
                  </a:lnTo>
                  <a:lnTo>
                    <a:pt x="1588" y="3583"/>
                  </a:lnTo>
                  <a:lnTo>
                    <a:pt x="1570" y="3590"/>
                  </a:lnTo>
                  <a:lnTo>
                    <a:pt x="1549" y="3592"/>
                  </a:lnTo>
                  <a:lnTo>
                    <a:pt x="1530" y="3592"/>
                  </a:lnTo>
                  <a:lnTo>
                    <a:pt x="1511" y="3588"/>
                  </a:lnTo>
                  <a:lnTo>
                    <a:pt x="1404" y="3545"/>
                  </a:lnTo>
                  <a:lnTo>
                    <a:pt x="1296" y="3499"/>
                  </a:lnTo>
                  <a:lnTo>
                    <a:pt x="1192" y="3451"/>
                  </a:lnTo>
                  <a:lnTo>
                    <a:pt x="1089" y="3399"/>
                  </a:lnTo>
                  <a:lnTo>
                    <a:pt x="989" y="3343"/>
                  </a:lnTo>
                  <a:lnTo>
                    <a:pt x="891" y="3284"/>
                  </a:lnTo>
                  <a:lnTo>
                    <a:pt x="796" y="3220"/>
                  </a:lnTo>
                  <a:lnTo>
                    <a:pt x="702" y="3152"/>
                  </a:lnTo>
                  <a:lnTo>
                    <a:pt x="613" y="3081"/>
                  </a:lnTo>
                  <a:lnTo>
                    <a:pt x="525" y="3005"/>
                  </a:lnTo>
                  <a:lnTo>
                    <a:pt x="440" y="2924"/>
                  </a:lnTo>
                  <a:lnTo>
                    <a:pt x="385" y="2865"/>
                  </a:lnTo>
                  <a:lnTo>
                    <a:pt x="331" y="2803"/>
                  </a:lnTo>
                  <a:lnTo>
                    <a:pt x="282" y="2741"/>
                  </a:lnTo>
                  <a:lnTo>
                    <a:pt x="234" y="2677"/>
                  </a:lnTo>
                  <a:lnTo>
                    <a:pt x="192" y="2610"/>
                  </a:lnTo>
                  <a:lnTo>
                    <a:pt x="153" y="2540"/>
                  </a:lnTo>
                  <a:lnTo>
                    <a:pt x="118" y="2469"/>
                  </a:lnTo>
                  <a:lnTo>
                    <a:pt x="88" y="2394"/>
                  </a:lnTo>
                  <a:lnTo>
                    <a:pt x="62" y="2318"/>
                  </a:lnTo>
                  <a:lnTo>
                    <a:pt x="42" y="2239"/>
                  </a:lnTo>
                  <a:lnTo>
                    <a:pt x="25" y="2161"/>
                  </a:lnTo>
                  <a:lnTo>
                    <a:pt x="13" y="2084"/>
                  </a:lnTo>
                  <a:lnTo>
                    <a:pt x="5" y="2004"/>
                  </a:lnTo>
                  <a:lnTo>
                    <a:pt x="3" y="1925"/>
                  </a:lnTo>
                  <a:lnTo>
                    <a:pt x="0" y="1506"/>
                  </a:lnTo>
                  <a:lnTo>
                    <a:pt x="0" y="1087"/>
                  </a:lnTo>
                  <a:lnTo>
                    <a:pt x="1" y="668"/>
                  </a:lnTo>
                  <a:lnTo>
                    <a:pt x="1" y="642"/>
                  </a:lnTo>
                  <a:lnTo>
                    <a:pt x="3" y="621"/>
                  </a:lnTo>
                  <a:lnTo>
                    <a:pt x="9" y="604"/>
                  </a:lnTo>
                  <a:lnTo>
                    <a:pt x="16" y="591"/>
                  </a:lnTo>
                  <a:lnTo>
                    <a:pt x="28" y="582"/>
                  </a:lnTo>
                  <a:lnTo>
                    <a:pt x="44" y="575"/>
                  </a:lnTo>
                  <a:lnTo>
                    <a:pt x="65" y="571"/>
                  </a:lnTo>
                  <a:lnTo>
                    <a:pt x="91" y="569"/>
                  </a:lnTo>
                  <a:lnTo>
                    <a:pt x="209" y="558"/>
                  </a:lnTo>
                  <a:lnTo>
                    <a:pt x="324" y="541"/>
                  </a:lnTo>
                  <a:lnTo>
                    <a:pt x="437" y="518"/>
                  </a:lnTo>
                  <a:lnTo>
                    <a:pt x="548" y="491"/>
                  </a:lnTo>
                  <a:lnTo>
                    <a:pt x="657" y="458"/>
                  </a:lnTo>
                  <a:lnTo>
                    <a:pt x="764" y="420"/>
                  </a:lnTo>
                  <a:lnTo>
                    <a:pt x="869" y="377"/>
                  </a:lnTo>
                  <a:lnTo>
                    <a:pt x="973" y="330"/>
                  </a:lnTo>
                  <a:lnTo>
                    <a:pt x="1075" y="279"/>
                  </a:lnTo>
                  <a:lnTo>
                    <a:pt x="1176" y="224"/>
                  </a:lnTo>
                  <a:lnTo>
                    <a:pt x="1274" y="165"/>
                  </a:lnTo>
                  <a:lnTo>
                    <a:pt x="1372" y="102"/>
                  </a:lnTo>
                  <a:lnTo>
                    <a:pt x="1468" y="38"/>
                  </a:lnTo>
                  <a:lnTo>
                    <a:pt x="1489" y="24"/>
                  </a:lnTo>
                  <a:lnTo>
                    <a:pt x="1507" y="13"/>
                  </a:lnTo>
                  <a:lnTo>
                    <a:pt x="1521" y="5"/>
                  </a:lnTo>
                  <a:lnTo>
                    <a:pt x="1534" y="1"/>
                  </a:lnTo>
                  <a:lnTo>
                    <a:pt x="1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383884" y="3498999"/>
            <a:ext cx="262022" cy="452694"/>
            <a:chOff x="8259763" y="4217988"/>
            <a:chExt cx="338138" cy="584200"/>
          </a:xfrm>
          <a:solidFill>
            <a:schemeClr val="bg1"/>
          </a:solidFill>
        </p:grpSpPr>
        <p:sp>
          <p:nvSpPr>
            <p:cNvPr id="54" name="Freeform 64"/>
            <p:cNvSpPr>
              <a:spLocks noEditPoints="1"/>
            </p:cNvSpPr>
            <p:nvPr/>
          </p:nvSpPr>
          <p:spPr bwMode="auto">
            <a:xfrm>
              <a:off x="8259763" y="4217988"/>
              <a:ext cx="338138" cy="584200"/>
            </a:xfrm>
            <a:custGeom>
              <a:avLst/>
              <a:gdLst>
                <a:gd name="T0" fmla="*/ 751 w 1922"/>
                <a:gd name="T1" fmla="*/ 2977 h 3309"/>
                <a:gd name="T2" fmla="*/ 715 w 1922"/>
                <a:gd name="T3" fmla="*/ 2995 h 3309"/>
                <a:gd name="T4" fmla="*/ 690 w 1922"/>
                <a:gd name="T5" fmla="*/ 3026 h 3309"/>
                <a:gd name="T6" fmla="*/ 680 w 1922"/>
                <a:gd name="T7" fmla="*/ 3066 h 3309"/>
                <a:gd name="T8" fmla="*/ 690 w 1922"/>
                <a:gd name="T9" fmla="*/ 3107 h 3309"/>
                <a:gd name="T10" fmla="*/ 715 w 1922"/>
                <a:gd name="T11" fmla="*/ 3139 h 3309"/>
                <a:gd name="T12" fmla="*/ 751 w 1922"/>
                <a:gd name="T13" fmla="*/ 3156 h 3309"/>
                <a:gd name="T14" fmla="*/ 1114 w 1922"/>
                <a:gd name="T15" fmla="*/ 3159 h 3309"/>
                <a:gd name="T16" fmla="*/ 1154 w 1922"/>
                <a:gd name="T17" fmla="*/ 3150 h 3309"/>
                <a:gd name="T18" fmla="*/ 1185 w 1922"/>
                <a:gd name="T19" fmla="*/ 3125 h 3309"/>
                <a:gd name="T20" fmla="*/ 1203 w 1922"/>
                <a:gd name="T21" fmla="*/ 3088 h 3309"/>
                <a:gd name="T22" fmla="*/ 1203 w 1922"/>
                <a:gd name="T23" fmla="*/ 3045 h 3309"/>
                <a:gd name="T24" fmla="*/ 1186 w 1922"/>
                <a:gd name="T25" fmla="*/ 3009 h 3309"/>
                <a:gd name="T26" fmla="*/ 1154 w 1922"/>
                <a:gd name="T27" fmla="*/ 2984 h 3309"/>
                <a:gd name="T28" fmla="*/ 1114 w 1922"/>
                <a:gd name="T29" fmla="*/ 2975 h 3309"/>
                <a:gd name="T30" fmla="*/ 280 w 1922"/>
                <a:gd name="T31" fmla="*/ 484 h 3309"/>
                <a:gd name="T32" fmla="*/ 240 w 1922"/>
                <a:gd name="T33" fmla="*/ 493 h 3309"/>
                <a:gd name="T34" fmla="*/ 209 w 1922"/>
                <a:gd name="T35" fmla="*/ 518 h 3309"/>
                <a:gd name="T36" fmla="*/ 192 w 1922"/>
                <a:gd name="T37" fmla="*/ 555 h 3309"/>
                <a:gd name="T38" fmla="*/ 189 w 1922"/>
                <a:gd name="T39" fmla="*/ 2733 h 3309"/>
                <a:gd name="T40" fmla="*/ 199 w 1922"/>
                <a:gd name="T41" fmla="*/ 2774 h 3309"/>
                <a:gd name="T42" fmla="*/ 223 w 1922"/>
                <a:gd name="T43" fmla="*/ 2805 h 3309"/>
                <a:gd name="T44" fmla="*/ 259 w 1922"/>
                <a:gd name="T45" fmla="*/ 2822 h 3309"/>
                <a:gd name="T46" fmla="*/ 1643 w 1922"/>
                <a:gd name="T47" fmla="*/ 2825 h 3309"/>
                <a:gd name="T48" fmla="*/ 1683 w 1922"/>
                <a:gd name="T49" fmla="*/ 2815 h 3309"/>
                <a:gd name="T50" fmla="*/ 1714 w 1922"/>
                <a:gd name="T51" fmla="*/ 2791 h 3309"/>
                <a:gd name="T52" fmla="*/ 1731 w 1922"/>
                <a:gd name="T53" fmla="*/ 2754 h 3309"/>
                <a:gd name="T54" fmla="*/ 1734 w 1922"/>
                <a:gd name="T55" fmla="*/ 575 h 3309"/>
                <a:gd name="T56" fmla="*/ 1724 w 1922"/>
                <a:gd name="T57" fmla="*/ 535 h 3309"/>
                <a:gd name="T58" fmla="*/ 1700 w 1922"/>
                <a:gd name="T59" fmla="*/ 504 h 3309"/>
                <a:gd name="T60" fmla="*/ 1664 w 1922"/>
                <a:gd name="T61" fmla="*/ 486 h 3309"/>
                <a:gd name="T62" fmla="*/ 280 w 1922"/>
                <a:gd name="T63" fmla="*/ 484 h 3309"/>
                <a:gd name="T64" fmla="*/ 1567 w 1922"/>
                <a:gd name="T65" fmla="*/ 0 h 3309"/>
                <a:gd name="T66" fmla="*/ 1654 w 1922"/>
                <a:gd name="T67" fmla="*/ 11 h 3309"/>
                <a:gd name="T68" fmla="*/ 1733 w 1922"/>
                <a:gd name="T69" fmla="*/ 41 h 3309"/>
                <a:gd name="T70" fmla="*/ 1803 w 1922"/>
                <a:gd name="T71" fmla="*/ 90 h 3309"/>
                <a:gd name="T72" fmla="*/ 1859 w 1922"/>
                <a:gd name="T73" fmla="*/ 153 h 3309"/>
                <a:gd name="T74" fmla="*/ 1898 w 1922"/>
                <a:gd name="T75" fmla="*/ 227 h 3309"/>
                <a:gd name="T76" fmla="*/ 1919 w 1922"/>
                <a:gd name="T77" fmla="*/ 311 h 3309"/>
                <a:gd name="T78" fmla="*/ 1922 w 1922"/>
                <a:gd name="T79" fmla="*/ 2953 h 3309"/>
                <a:gd name="T80" fmla="*/ 1911 w 1922"/>
                <a:gd name="T81" fmla="*/ 3040 h 3309"/>
                <a:gd name="T82" fmla="*/ 1880 w 1922"/>
                <a:gd name="T83" fmla="*/ 3120 h 3309"/>
                <a:gd name="T84" fmla="*/ 1833 w 1922"/>
                <a:gd name="T85" fmla="*/ 3189 h 3309"/>
                <a:gd name="T86" fmla="*/ 1769 w 1922"/>
                <a:gd name="T87" fmla="*/ 3245 h 3309"/>
                <a:gd name="T88" fmla="*/ 1695 w 1922"/>
                <a:gd name="T89" fmla="*/ 3285 h 3309"/>
                <a:gd name="T90" fmla="*/ 1612 w 1922"/>
                <a:gd name="T91" fmla="*/ 3306 h 3309"/>
                <a:gd name="T92" fmla="*/ 355 w 1922"/>
                <a:gd name="T93" fmla="*/ 3309 h 3309"/>
                <a:gd name="T94" fmla="*/ 268 w 1922"/>
                <a:gd name="T95" fmla="*/ 3298 h 3309"/>
                <a:gd name="T96" fmla="*/ 189 w 1922"/>
                <a:gd name="T97" fmla="*/ 3267 h 3309"/>
                <a:gd name="T98" fmla="*/ 119 w 1922"/>
                <a:gd name="T99" fmla="*/ 3218 h 3309"/>
                <a:gd name="T100" fmla="*/ 64 w 1922"/>
                <a:gd name="T101" fmla="*/ 3156 h 3309"/>
                <a:gd name="T102" fmla="*/ 24 w 1922"/>
                <a:gd name="T103" fmla="*/ 3082 h 3309"/>
                <a:gd name="T104" fmla="*/ 3 w 1922"/>
                <a:gd name="T105" fmla="*/ 2997 h 3309"/>
                <a:gd name="T106" fmla="*/ 0 w 1922"/>
                <a:gd name="T107" fmla="*/ 355 h 3309"/>
                <a:gd name="T108" fmla="*/ 11 w 1922"/>
                <a:gd name="T109" fmla="*/ 268 h 3309"/>
                <a:gd name="T110" fmla="*/ 42 w 1922"/>
                <a:gd name="T111" fmla="*/ 188 h 3309"/>
                <a:gd name="T112" fmla="*/ 90 w 1922"/>
                <a:gd name="T113" fmla="*/ 120 h 3309"/>
                <a:gd name="T114" fmla="*/ 153 w 1922"/>
                <a:gd name="T115" fmla="*/ 63 h 3309"/>
                <a:gd name="T116" fmla="*/ 227 w 1922"/>
                <a:gd name="T117" fmla="*/ 24 h 3309"/>
                <a:gd name="T118" fmla="*/ 311 w 1922"/>
                <a:gd name="T119" fmla="*/ 2 h 3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22" h="3309">
                  <a:moveTo>
                    <a:pt x="772" y="2975"/>
                  </a:moveTo>
                  <a:lnTo>
                    <a:pt x="751" y="2977"/>
                  </a:lnTo>
                  <a:lnTo>
                    <a:pt x="732" y="2984"/>
                  </a:lnTo>
                  <a:lnTo>
                    <a:pt x="715" y="2995"/>
                  </a:lnTo>
                  <a:lnTo>
                    <a:pt x="701" y="3009"/>
                  </a:lnTo>
                  <a:lnTo>
                    <a:pt x="690" y="3026"/>
                  </a:lnTo>
                  <a:lnTo>
                    <a:pt x="682" y="3045"/>
                  </a:lnTo>
                  <a:lnTo>
                    <a:pt x="680" y="3066"/>
                  </a:lnTo>
                  <a:lnTo>
                    <a:pt x="682" y="3088"/>
                  </a:lnTo>
                  <a:lnTo>
                    <a:pt x="690" y="3107"/>
                  </a:lnTo>
                  <a:lnTo>
                    <a:pt x="701" y="3124"/>
                  </a:lnTo>
                  <a:lnTo>
                    <a:pt x="715" y="3139"/>
                  </a:lnTo>
                  <a:lnTo>
                    <a:pt x="732" y="3149"/>
                  </a:lnTo>
                  <a:lnTo>
                    <a:pt x="751" y="3156"/>
                  </a:lnTo>
                  <a:lnTo>
                    <a:pt x="772" y="3159"/>
                  </a:lnTo>
                  <a:lnTo>
                    <a:pt x="1114" y="3159"/>
                  </a:lnTo>
                  <a:lnTo>
                    <a:pt x="1135" y="3156"/>
                  </a:lnTo>
                  <a:lnTo>
                    <a:pt x="1154" y="3150"/>
                  </a:lnTo>
                  <a:lnTo>
                    <a:pt x="1171" y="3139"/>
                  </a:lnTo>
                  <a:lnTo>
                    <a:pt x="1185" y="3125"/>
                  </a:lnTo>
                  <a:lnTo>
                    <a:pt x="1196" y="3108"/>
                  </a:lnTo>
                  <a:lnTo>
                    <a:pt x="1203" y="3088"/>
                  </a:lnTo>
                  <a:lnTo>
                    <a:pt x="1206" y="3066"/>
                  </a:lnTo>
                  <a:lnTo>
                    <a:pt x="1203" y="3045"/>
                  </a:lnTo>
                  <a:lnTo>
                    <a:pt x="1196" y="3026"/>
                  </a:lnTo>
                  <a:lnTo>
                    <a:pt x="1186" y="3009"/>
                  </a:lnTo>
                  <a:lnTo>
                    <a:pt x="1171" y="2995"/>
                  </a:lnTo>
                  <a:lnTo>
                    <a:pt x="1154" y="2984"/>
                  </a:lnTo>
                  <a:lnTo>
                    <a:pt x="1135" y="2977"/>
                  </a:lnTo>
                  <a:lnTo>
                    <a:pt x="1114" y="2975"/>
                  </a:lnTo>
                  <a:lnTo>
                    <a:pt x="772" y="2975"/>
                  </a:lnTo>
                  <a:close/>
                  <a:moveTo>
                    <a:pt x="280" y="484"/>
                  </a:moveTo>
                  <a:lnTo>
                    <a:pt x="259" y="486"/>
                  </a:lnTo>
                  <a:lnTo>
                    <a:pt x="240" y="493"/>
                  </a:lnTo>
                  <a:lnTo>
                    <a:pt x="223" y="504"/>
                  </a:lnTo>
                  <a:lnTo>
                    <a:pt x="209" y="518"/>
                  </a:lnTo>
                  <a:lnTo>
                    <a:pt x="199" y="535"/>
                  </a:lnTo>
                  <a:lnTo>
                    <a:pt x="192" y="555"/>
                  </a:lnTo>
                  <a:lnTo>
                    <a:pt x="189" y="575"/>
                  </a:lnTo>
                  <a:lnTo>
                    <a:pt x="189" y="2733"/>
                  </a:lnTo>
                  <a:lnTo>
                    <a:pt x="192" y="2754"/>
                  </a:lnTo>
                  <a:lnTo>
                    <a:pt x="199" y="2774"/>
                  </a:lnTo>
                  <a:lnTo>
                    <a:pt x="209" y="2791"/>
                  </a:lnTo>
                  <a:lnTo>
                    <a:pt x="223" y="2805"/>
                  </a:lnTo>
                  <a:lnTo>
                    <a:pt x="240" y="2815"/>
                  </a:lnTo>
                  <a:lnTo>
                    <a:pt x="259" y="2822"/>
                  </a:lnTo>
                  <a:lnTo>
                    <a:pt x="280" y="2825"/>
                  </a:lnTo>
                  <a:lnTo>
                    <a:pt x="1643" y="2825"/>
                  </a:lnTo>
                  <a:lnTo>
                    <a:pt x="1664" y="2822"/>
                  </a:lnTo>
                  <a:lnTo>
                    <a:pt x="1683" y="2815"/>
                  </a:lnTo>
                  <a:lnTo>
                    <a:pt x="1700" y="2805"/>
                  </a:lnTo>
                  <a:lnTo>
                    <a:pt x="1714" y="2791"/>
                  </a:lnTo>
                  <a:lnTo>
                    <a:pt x="1724" y="2774"/>
                  </a:lnTo>
                  <a:lnTo>
                    <a:pt x="1731" y="2754"/>
                  </a:lnTo>
                  <a:lnTo>
                    <a:pt x="1734" y="2733"/>
                  </a:lnTo>
                  <a:lnTo>
                    <a:pt x="1734" y="575"/>
                  </a:lnTo>
                  <a:lnTo>
                    <a:pt x="1731" y="555"/>
                  </a:lnTo>
                  <a:lnTo>
                    <a:pt x="1724" y="535"/>
                  </a:lnTo>
                  <a:lnTo>
                    <a:pt x="1714" y="518"/>
                  </a:lnTo>
                  <a:lnTo>
                    <a:pt x="1700" y="504"/>
                  </a:lnTo>
                  <a:lnTo>
                    <a:pt x="1683" y="493"/>
                  </a:lnTo>
                  <a:lnTo>
                    <a:pt x="1664" y="486"/>
                  </a:lnTo>
                  <a:lnTo>
                    <a:pt x="1643" y="484"/>
                  </a:lnTo>
                  <a:lnTo>
                    <a:pt x="280" y="484"/>
                  </a:lnTo>
                  <a:close/>
                  <a:moveTo>
                    <a:pt x="355" y="0"/>
                  </a:moveTo>
                  <a:lnTo>
                    <a:pt x="1567" y="0"/>
                  </a:lnTo>
                  <a:lnTo>
                    <a:pt x="1612" y="2"/>
                  </a:lnTo>
                  <a:lnTo>
                    <a:pt x="1654" y="11"/>
                  </a:lnTo>
                  <a:lnTo>
                    <a:pt x="1695" y="24"/>
                  </a:lnTo>
                  <a:lnTo>
                    <a:pt x="1733" y="41"/>
                  </a:lnTo>
                  <a:lnTo>
                    <a:pt x="1769" y="63"/>
                  </a:lnTo>
                  <a:lnTo>
                    <a:pt x="1803" y="90"/>
                  </a:lnTo>
                  <a:lnTo>
                    <a:pt x="1833" y="120"/>
                  </a:lnTo>
                  <a:lnTo>
                    <a:pt x="1859" y="153"/>
                  </a:lnTo>
                  <a:lnTo>
                    <a:pt x="1881" y="188"/>
                  </a:lnTo>
                  <a:lnTo>
                    <a:pt x="1898" y="227"/>
                  </a:lnTo>
                  <a:lnTo>
                    <a:pt x="1911" y="268"/>
                  </a:lnTo>
                  <a:lnTo>
                    <a:pt x="1919" y="311"/>
                  </a:lnTo>
                  <a:lnTo>
                    <a:pt x="1922" y="355"/>
                  </a:lnTo>
                  <a:lnTo>
                    <a:pt x="1922" y="2953"/>
                  </a:lnTo>
                  <a:lnTo>
                    <a:pt x="1919" y="2997"/>
                  </a:lnTo>
                  <a:lnTo>
                    <a:pt x="1911" y="3040"/>
                  </a:lnTo>
                  <a:lnTo>
                    <a:pt x="1898" y="3082"/>
                  </a:lnTo>
                  <a:lnTo>
                    <a:pt x="1880" y="3120"/>
                  </a:lnTo>
                  <a:lnTo>
                    <a:pt x="1858" y="3156"/>
                  </a:lnTo>
                  <a:lnTo>
                    <a:pt x="1833" y="3189"/>
                  </a:lnTo>
                  <a:lnTo>
                    <a:pt x="1803" y="3218"/>
                  </a:lnTo>
                  <a:lnTo>
                    <a:pt x="1769" y="3245"/>
                  </a:lnTo>
                  <a:lnTo>
                    <a:pt x="1733" y="3267"/>
                  </a:lnTo>
                  <a:lnTo>
                    <a:pt x="1695" y="3285"/>
                  </a:lnTo>
                  <a:lnTo>
                    <a:pt x="1654" y="3298"/>
                  </a:lnTo>
                  <a:lnTo>
                    <a:pt x="1612" y="3306"/>
                  </a:lnTo>
                  <a:lnTo>
                    <a:pt x="1567" y="3309"/>
                  </a:lnTo>
                  <a:lnTo>
                    <a:pt x="355" y="3309"/>
                  </a:lnTo>
                  <a:lnTo>
                    <a:pt x="311" y="3306"/>
                  </a:lnTo>
                  <a:lnTo>
                    <a:pt x="268" y="3298"/>
                  </a:lnTo>
                  <a:lnTo>
                    <a:pt x="227" y="3285"/>
                  </a:lnTo>
                  <a:lnTo>
                    <a:pt x="189" y="3267"/>
                  </a:lnTo>
                  <a:lnTo>
                    <a:pt x="153" y="3245"/>
                  </a:lnTo>
                  <a:lnTo>
                    <a:pt x="119" y="3218"/>
                  </a:lnTo>
                  <a:lnTo>
                    <a:pt x="90" y="3189"/>
                  </a:lnTo>
                  <a:lnTo>
                    <a:pt x="64" y="3156"/>
                  </a:lnTo>
                  <a:lnTo>
                    <a:pt x="42" y="3120"/>
                  </a:lnTo>
                  <a:lnTo>
                    <a:pt x="24" y="3082"/>
                  </a:lnTo>
                  <a:lnTo>
                    <a:pt x="11" y="3040"/>
                  </a:lnTo>
                  <a:lnTo>
                    <a:pt x="3" y="2997"/>
                  </a:lnTo>
                  <a:lnTo>
                    <a:pt x="0" y="2953"/>
                  </a:lnTo>
                  <a:lnTo>
                    <a:pt x="0" y="355"/>
                  </a:lnTo>
                  <a:lnTo>
                    <a:pt x="3" y="311"/>
                  </a:lnTo>
                  <a:lnTo>
                    <a:pt x="11" y="268"/>
                  </a:lnTo>
                  <a:lnTo>
                    <a:pt x="24" y="227"/>
                  </a:lnTo>
                  <a:lnTo>
                    <a:pt x="42" y="188"/>
                  </a:lnTo>
                  <a:lnTo>
                    <a:pt x="64" y="153"/>
                  </a:lnTo>
                  <a:lnTo>
                    <a:pt x="90" y="120"/>
                  </a:lnTo>
                  <a:lnTo>
                    <a:pt x="119" y="90"/>
                  </a:lnTo>
                  <a:lnTo>
                    <a:pt x="153" y="63"/>
                  </a:lnTo>
                  <a:lnTo>
                    <a:pt x="189" y="41"/>
                  </a:lnTo>
                  <a:lnTo>
                    <a:pt x="227" y="24"/>
                  </a:lnTo>
                  <a:lnTo>
                    <a:pt x="268" y="11"/>
                  </a:lnTo>
                  <a:lnTo>
                    <a:pt x="311" y="2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65"/>
            <p:cNvSpPr/>
            <p:nvPr/>
          </p:nvSpPr>
          <p:spPr bwMode="auto">
            <a:xfrm>
              <a:off x="8334376" y="4429125"/>
              <a:ext cx="188913" cy="74612"/>
            </a:xfrm>
            <a:custGeom>
              <a:avLst/>
              <a:gdLst>
                <a:gd name="T0" fmla="*/ 750 w 1071"/>
                <a:gd name="T1" fmla="*/ 0 h 421"/>
                <a:gd name="T2" fmla="*/ 759 w 1071"/>
                <a:gd name="T3" fmla="*/ 3 h 421"/>
                <a:gd name="T4" fmla="*/ 1061 w 1071"/>
                <a:gd name="T5" fmla="*/ 192 h 421"/>
                <a:gd name="T6" fmla="*/ 1067 w 1071"/>
                <a:gd name="T7" fmla="*/ 198 h 421"/>
                <a:gd name="T8" fmla="*/ 1071 w 1071"/>
                <a:gd name="T9" fmla="*/ 206 h 421"/>
                <a:gd name="T10" fmla="*/ 1071 w 1071"/>
                <a:gd name="T11" fmla="*/ 215 h 421"/>
                <a:gd name="T12" fmla="*/ 1067 w 1071"/>
                <a:gd name="T13" fmla="*/ 222 h 421"/>
                <a:gd name="T14" fmla="*/ 1061 w 1071"/>
                <a:gd name="T15" fmla="*/ 228 h 421"/>
                <a:gd name="T16" fmla="*/ 759 w 1071"/>
                <a:gd name="T17" fmla="*/ 417 h 421"/>
                <a:gd name="T18" fmla="*/ 750 w 1071"/>
                <a:gd name="T19" fmla="*/ 421 h 421"/>
                <a:gd name="T20" fmla="*/ 741 w 1071"/>
                <a:gd name="T21" fmla="*/ 420 h 421"/>
                <a:gd name="T22" fmla="*/ 733 w 1071"/>
                <a:gd name="T23" fmla="*/ 415 h 421"/>
                <a:gd name="T24" fmla="*/ 728 w 1071"/>
                <a:gd name="T25" fmla="*/ 408 h 421"/>
                <a:gd name="T26" fmla="*/ 726 w 1071"/>
                <a:gd name="T27" fmla="*/ 399 h 421"/>
                <a:gd name="T28" fmla="*/ 726 w 1071"/>
                <a:gd name="T29" fmla="*/ 307 h 421"/>
                <a:gd name="T30" fmla="*/ 29 w 1071"/>
                <a:gd name="T31" fmla="*/ 307 h 421"/>
                <a:gd name="T32" fmla="*/ 18 w 1071"/>
                <a:gd name="T33" fmla="*/ 304 h 421"/>
                <a:gd name="T34" fmla="*/ 8 w 1071"/>
                <a:gd name="T35" fmla="*/ 298 h 421"/>
                <a:gd name="T36" fmla="*/ 2 w 1071"/>
                <a:gd name="T37" fmla="*/ 289 h 421"/>
                <a:gd name="T38" fmla="*/ 0 w 1071"/>
                <a:gd name="T39" fmla="*/ 277 h 421"/>
                <a:gd name="T40" fmla="*/ 0 w 1071"/>
                <a:gd name="T41" fmla="*/ 143 h 421"/>
                <a:gd name="T42" fmla="*/ 2 w 1071"/>
                <a:gd name="T43" fmla="*/ 132 h 421"/>
                <a:gd name="T44" fmla="*/ 8 w 1071"/>
                <a:gd name="T45" fmla="*/ 123 h 421"/>
                <a:gd name="T46" fmla="*/ 18 w 1071"/>
                <a:gd name="T47" fmla="*/ 116 h 421"/>
                <a:gd name="T48" fmla="*/ 29 w 1071"/>
                <a:gd name="T49" fmla="*/ 114 h 421"/>
                <a:gd name="T50" fmla="*/ 726 w 1071"/>
                <a:gd name="T51" fmla="*/ 114 h 421"/>
                <a:gd name="T52" fmla="*/ 726 w 1071"/>
                <a:gd name="T53" fmla="*/ 21 h 421"/>
                <a:gd name="T54" fmla="*/ 728 w 1071"/>
                <a:gd name="T55" fmla="*/ 12 h 421"/>
                <a:gd name="T56" fmla="*/ 733 w 1071"/>
                <a:gd name="T57" fmla="*/ 5 h 421"/>
                <a:gd name="T58" fmla="*/ 741 w 1071"/>
                <a:gd name="T59" fmla="*/ 1 h 421"/>
                <a:gd name="T60" fmla="*/ 750 w 1071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1" h="421">
                  <a:moveTo>
                    <a:pt x="750" y="0"/>
                  </a:moveTo>
                  <a:lnTo>
                    <a:pt x="759" y="3"/>
                  </a:lnTo>
                  <a:lnTo>
                    <a:pt x="1061" y="192"/>
                  </a:lnTo>
                  <a:lnTo>
                    <a:pt x="1067" y="198"/>
                  </a:lnTo>
                  <a:lnTo>
                    <a:pt x="1071" y="206"/>
                  </a:lnTo>
                  <a:lnTo>
                    <a:pt x="1071" y="215"/>
                  </a:lnTo>
                  <a:lnTo>
                    <a:pt x="1067" y="222"/>
                  </a:lnTo>
                  <a:lnTo>
                    <a:pt x="1061" y="228"/>
                  </a:lnTo>
                  <a:lnTo>
                    <a:pt x="759" y="417"/>
                  </a:lnTo>
                  <a:lnTo>
                    <a:pt x="750" y="421"/>
                  </a:lnTo>
                  <a:lnTo>
                    <a:pt x="741" y="420"/>
                  </a:lnTo>
                  <a:lnTo>
                    <a:pt x="733" y="415"/>
                  </a:lnTo>
                  <a:lnTo>
                    <a:pt x="728" y="408"/>
                  </a:lnTo>
                  <a:lnTo>
                    <a:pt x="726" y="399"/>
                  </a:lnTo>
                  <a:lnTo>
                    <a:pt x="726" y="307"/>
                  </a:lnTo>
                  <a:lnTo>
                    <a:pt x="29" y="307"/>
                  </a:lnTo>
                  <a:lnTo>
                    <a:pt x="18" y="304"/>
                  </a:lnTo>
                  <a:lnTo>
                    <a:pt x="8" y="298"/>
                  </a:lnTo>
                  <a:lnTo>
                    <a:pt x="2" y="289"/>
                  </a:lnTo>
                  <a:lnTo>
                    <a:pt x="0" y="277"/>
                  </a:lnTo>
                  <a:lnTo>
                    <a:pt x="0" y="143"/>
                  </a:lnTo>
                  <a:lnTo>
                    <a:pt x="2" y="132"/>
                  </a:lnTo>
                  <a:lnTo>
                    <a:pt x="8" y="123"/>
                  </a:lnTo>
                  <a:lnTo>
                    <a:pt x="18" y="116"/>
                  </a:lnTo>
                  <a:lnTo>
                    <a:pt x="29" y="114"/>
                  </a:lnTo>
                  <a:lnTo>
                    <a:pt x="726" y="114"/>
                  </a:lnTo>
                  <a:lnTo>
                    <a:pt x="726" y="21"/>
                  </a:lnTo>
                  <a:lnTo>
                    <a:pt x="728" y="12"/>
                  </a:lnTo>
                  <a:lnTo>
                    <a:pt x="733" y="5"/>
                  </a:lnTo>
                  <a:lnTo>
                    <a:pt x="741" y="1"/>
                  </a:lnTo>
                  <a:lnTo>
                    <a:pt x="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66"/>
            <p:cNvSpPr/>
            <p:nvPr/>
          </p:nvSpPr>
          <p:spPr bwMode="auto">
            <a:xfrm>
              <a:off x="8334376" y="4518025"/>
              <a:ext cx="188913" cy="73025"/>
            </a:xfrm>
            <a:custGeom>
              <a:avLst/>
              <a:gdLst>
                <a:gd name="T0" fmla="*/ 321 w 1071"/>
                <a:gd name="T1" fmla="*/ 0 h 421"/>
                <a:gd name="T2" fmla="*/ 330 w 1071"/>
                <a:gd name="T3" fmla="*/ 1 h 421"/>
                <a:gd name="T4" fmla="*/ 338 w 1071"/>
                <a:gd name="T5" fmla="*/ 5 h 421"/>
                <a:gd name="T6" fmla="*/ 343 w 1071"/>
                <a:gd name="T7" fmla="*/ 12 h 421"/>
                <a:gd name="T8" fmla="*/ 345 w 1071"/>
                <a:gd name="T9" fmla="*/ 21 h 421"/>
                <a:gd name="T10" fmla="*/ 345 w 1071"/>
                <a:gd name="T11" fmla="*/ 114 h 421"/>
                <a:gd name="T12" fmla="*/ 1042 w 1071"/>
                <a:gd name="T13" fmla="*/ 114 h 421"/>
                <a:gd name="T14" fmla="*/ 1053 w 1071"/>
                <a:gd name="T15" fmla="*/ 116 h 421"/>
                <a:gd name="T16" fmla="*/ 1063 w 1071"/>
                <a:gd name="T17" fmla="*/ 123 h 421"/>
                <a:gd name="T18" fmla="*/ 1069 w 1071"/>
                <a:gd name="T19" fmla="*/ 132 h 421"/>
                <a:gd name="T20" fmla="*/ 1071 w 1071"/>
                <a:gd name="T21" fmla="*/ 143 h 421"/>
                <a:gd name="T22" fmla="*/ 1071 w 1071"/>
                <a:gd name="T23" fmla="*/ 276 h 421"/>
                <a:gd name="T24" fmla="*/ 1069 w 1071"/>
                <a:gd name="T25" fmla="*/ 288 h 421"/>
                <a:gd name="T26" fmla="*/ 1063 w 1071"/>
                <a:gd name="T27" fmla="*/ 298 h 421"/>
                <a:gd name="T28" fmla="*/ 1053 w 1071"/>
                <a:gd name="T29" fmla="*/ 304 h 421"/>
                <a:gd name="T30" fmla="*/ 1042 w 1071"/>
                <a:gd name="T31" fmla="*/ 306 h 421"/>
                <a:gd name="T32" fmla="*/ 345 w 1071"/>
                <a:gd name="T33" fmla="*/ 306 h 421"/>
                <a:gd name="T34" fmla="*/ 345 w 1071"/>
                <a:gd name="T35" fmla="*/ 400 h 421"/>
                <a:gd name="T36" fmla="*/ 343 w 1071"/>
                <a:gd name="T37" fmla="*/ 409 h 421"/>
                <a:gd name="T38" fmla="*/ 338 w 1071"/>
                <a:gd name="T39" fmla="*/ 416 h 421"/>
                <a:gd name="T40" fmla="*/ 330 w 1071"/>
                <a:gd name="T41" fmla="*/ 420 h 421"/>
                <a:gd name="T42" fmla="*/ 321 w 1071"/>
                <a:gd name="T43" fmla="*/ 421 h 421"/>
                <a:gd name="T44" fmla="*/ 312 w 1071"/>
                <a:gd name="T45" fmla="*/ 418 h 421"/>
                <a:gd name="T46" fmla="*/ 10 w 1071"/>
                <a:gd name="T47" fmla="*/ 229 h 421"/>
                <a:gd name="T48" fmla="*/ 4 w 1071"/>
                <a:gd name="T49" fmla="*/ 223 h 421"/>
                <a:gd name="T50" fmla="*/ 0 w 1071"/>
                <a:gd name="T51" fmla="*/ 215 h 421"/>
                <a:gd name="T52" fmla="*/ 0 w 1071"/>
                <a:gd name="T53" fmla="*/ 206 h 421"/>
                <a:gd name="T54" fmla="*/ 4 w 1071"/>
                <a:gd name="T55" fmla="*/ 198 h 421"/>
                <a:gd name="T56" fmla="*/ 10 w 1071"/>
                <a:gd name="T57" fmla="*/ 192 h 421"/>
                <a:gd name="T58" fmla="*/ 312 w 1071"/>
                <a:gd name="T59" fmla="*/ 3 h 421"/>
                <a:gd name="T60" fmla="*/ 321 w 1071"/>
                <a:gd name="T61" fmla="*/ 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1" h="421">
                  <a:moveTo>
                    <a:pt x="321" y="0"/>
                  </a:moveTo>
                  <a:lnTo>
                    <a:pt x="330" y="1"/>
                  </a:lnTo>
                  <a:lnTo>
                    <a:pt x="338" y="5"/>
                  </a:lnTo>
                  <a:lnTo>
                    <a:pt x="343" y="12"/>
                  </a:lnTo>
                  <a:lnTo>
                    <a:pt x="345" y="21"/>
                  </a:lnTo>
                  <a:lnTo>
                    <a:pt x="345" y="114"/>
                  </a:lnTo>
                  <a:lnTo>
                    <a:pt x="1042" y="114"/>
                  </a:lnTo>
                  <a:lnTo>
                    <a:pt x="1053" y="116"/>
                  </a:lnTo>
                  <a:lnTo>
                    <a:pt x="1063" y="123"/>
                  </a:lnTo>
                  <a:lnTo>
                    <a:pt x="1069" y="132"/>
                  </a:lnTo>
                  <a:lnTo>
                    <a:pt x="1071" y="143"/>
                  </a:lnTo>
                  <a:lnTo>
                    <a:pt x="1071" y="276"/>
                  </a:lnTo>
                  <a:lnTo>
                    <a:pt x="1069" y="288"/>
                  </a:lnTo>
                  <a:lnTo>
                    <a:pt x="1063" y="298"/>
                  </a:lnTo>
                  <a:lnTo>
                    <a:pt x="1053" y="304"/>
                  </a:lnTo>
                  <a:lnTo>
                    <a:pt x="1042" y="306"/>
                  </a:lnTo>
                  <a:lnTo>
                    <a:pt x="345" y="306"/>
                  </a:lnTo>
                  <a:lnTo>
                    <a:pt x="345" y="400"/>
                  </a:lnTo>
                  <a:lnTo>
                    <a:pt x="343" y="409"/>
                  </a:lnTo>
                  <a:lnTo>
                    <a:pt x="338" y="416"/>
                  </a:lnTo>
                  <a:lnTo>
                    <a:pt x="330" y="420"/>
                  </a:lnTo>
                  <a:lnTo>
                    <a:pt x="321" y="421"/>
                  </a:lnTo>
                  <a:lnTo>
                    <a:pt x="312" y="418"/>
                  </a:lnTo>
                  <a:lnTo>
                    <a:pt x="10" y="229"/>
                  </a:lnTo>
                  <a:lnTo>
                    <a:pt x="4" y="223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4" y="198"/>
                  </a:lnTo>
                  <a:lnTo>
                    <a:pt x="10" y="192"/>
                  </a:lnTo>
                  <a:lnTo>
                    <a:pt x="312" y="3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7" name="Freeform 56"/>
          <p:cNvSpPr/>
          <p:nvPr/>
        </p:nvSpPr>
        <p:spPr bwMode="auto">
          <a:xfrm>
            <a:off x="5474694" y="5338900"/>
            <a:ext cx="449004" cy="419480"/>
          </a:xfrm>
          <a:custGeom>
            <a:avLst/>
            <a:gdLst>
              <a:gd name="connsiteX0" fmla="*/ 104775 w 579438"/>
              <a:gd name="connsiteY0" fmla="*/ 158750 h 541337"/>
              <a:gd name="connsiteX1" fmla="*/ 99193 w 579438"/>
              <a:gd name="connsiteY1" fmla="*/ 170591 h 541337"/>
              <a:gd name="connsiteX2" fmla="*/ 94569 w 579438"/>
              <a:gd name="connsiteY2" fmla="*/ 183072 h 541337"/>
              <a:gd name="connsiteX3" fmla="*/ 90741 w 579438"/>
              <a:gd name="connsiteY3" fmla="*/ 195872 h 541337"/>
              <a:gd name="connsiteX4" fmla="*/ 87552 w 579438"/>
              <a:gd name="connsiteY4" fmla="*/ 208833 h 541337"/>
              <a:gd name="connsiteX5" fmla="*/ 85478 w 579438"/>
              <a:gd name="connsiteY5" fmla="*/ 222434 h 541337"/>
              <a:gd name="connsiteX6" fmla="*/ 84043 w 579438"/>
              <a:gd name="connsiteY6" fmla="*/ 235875 h 541337"/>
              <a:gd name="connsiteX7" fmla="*/ 83724 w 579438"/>
              <a:gd name="connsiteY7" fmla="*/ 249955 h 541337"/>
              <a:gd name="connsiteX8" fmla="*/ 83724 w 579438"/>
              <a:gd name="connsiteY8" fmla="*/ 252196 h 541337"/>
              <a:gd name="connsiteX9" fmla="*/ 42420 w 579438"/>
              <a:gd name="connsiteY9" fmla="*/ 293638 h 541337"/>
              <a:gd name="connsiteX10" fmla="*/ 39071 w 579438"/>
              <a:gd name="connsiteY10" fmla="*/ 296518 h 541337"/>
              <a:gd name="connsiteX11" fmla="*/ 35244 w 579438"/>
              <a:gd name="connsiteY11" fmla="*/ 298438 h 541337"/>
              <a:gd name="connsiteX12" fmla="*/ 31257 w 579438"/>
              <a:gd name="connsiteY12" fmla="*/ 299718 h 541337"/>
              <a:gd name="connsiteX13" fmla="*/ 27111 w 579438"/>
              <a:gd name="connsiteY13" fmla="*/ 300038 h 541337"/>
              <a:gd name="connsiteX14" fmla="*/ 22964 w 579438"/>
              <a:gd name="connsiteY14" fmla="*/ 299718 h 541337"/>
              <a:gd name="connsiteX15" fmla="*/ 18977 w 579438"/>
              <a:gd name="connsiteY15" fmla="*/ 298438 h 541337"/>
              <a:gd name="connsiteX16" fmla="*/ 15150 w 579438"/>
              <a:gd name="connsiteY16" fmla="*/ 296518 h 541337"/>
              <a:gd name="connsiteX17" fmla="*/ 11642 w 579438"/>
              <a:gd name="connsiteY17" fmla="*/ 293638 h 541337"/>
              <a:gd name="connsiteX18" fmla="*/ 6379 w 579438"/>
              <a:gd name="connsiteY18" fmla="*/ 288358 h 541337"/>
              <a:gd name="connsiteX19" fmla="*/ 3508 w 579438"/>
              <a:gd name="connsiteY19" fmla="*/ 284837 h 541337"/>
              <a:gd name="connsiteX20" fmla="*/ 1595 w 579438"/>
              <a:gd name="connsiteY20" fmla="*/ 280997 h 541337"/>
              <a:gd name="connsiteX21" fmla="*/ 319 w 579438"/>
              <a:gd name="connsiteY21" fmla="*/ 276997 h 541337"/>
              <a:gd name="connsiteX22" fmla="*/ 0 w 579438"/>
              <a:gd name="connsiteY22" fmla="*/ 272837 h 541337"/>
              <a:gd name="connsiteX23" fmla="*/ 319 w 579438"/>
              <a:gd name="connsiteY23" fmla="*/ 268836 h 541337"/>
              <a:gd name="connsiteX24" fmla="*/ 1595 w 579438"/>
              <a:gd name="connsiteY24" fmla="*/ 264676 h 541337"/>
              <a:gd name="connsiteX25" fmla="*/ 3508 w 579438"/>
              <a:gd name="connsiteY25" fmla="*/ 260996 h 541337"/>
              <a:gd name="connsiteX26" fmla="*/ 6379 w 579438"/>
              <a:gd name="connsiteY26" fmla="*/ 257316 h 541337"/>
              <a:gd name="connsiteX27" fmla="*/ 288526 w 579438"/>
              <a:gd name="connsiteY27" fmla="*/ 71437 h 541337"/>
              <a:gd name="connsiteX28" fmla="*/ 301526 w 579438"/>
              <a:gd name="connsiteY28" fmla="*/ 71755 h 541337"/>
              <a:gd name="connsiteX29" fmla="*/ 314367 w 579438"/>
              <a:gd name="connsiteY29" fmla="*/ 73185 h 541337"/>
              <a:gd name="connsiteX30" fmla="*/ 326733 w 579438"/>
              <a:gd name="connsiteY30" fmla="*/ 75568 h 541337"/>
              <a:gd name="connsiteX31" fmla="*/ 338940 w 579438"/>
              <a:gd name="connsiteY31" fmla="*/ 78745 h 541337"/>
              <a:gd name="connsiteX32" fmla="*/ 350672 w 579438"/>
              <a:gd name="connsiteY32" fmla="*/ 82716 h 541337"/>
              <a:gd name="connsiteX33" fmla="*/ 362086 w 579438"/>
              <a:gd name="connsiteY33" fmla="*/ 87482 h 541337"/>
              <a:gd name="connsiteX34" fmla="*/ 373184 w 579438"/>
              <a:gd name="connsiteY34" fmla="*/ 93201 h 541337"/>
              <a:gd name="connsiteX35" fmla="*/ 383806 w 579438"/>
              <a:gd name="connsiteY35" fmla="*/ 99396 h 541337"/>
              <a:gd name="connsiteX36" fmla="*/ 393793 w 579438"/>
              <a:gd name="connsiteY36" fmla="*/ 106227 h 541337"/>
              <a:gd name="connsiteX37" fmla="*/ 355745 w 579438"/>
              <a:gd name="connsiteY37" fmla="*/ 144353 h 541337"/>
              <a:gd name="connsiteX38" fmla="*/ 347343 w 579438"/>
              <a:gd name="connsiteY38" fmla="*/ 139428 h 541337"/>
              <a:gd name="connsiteX39" fmla="*/ 338465 w 579438"/>
              <a:gd name="connsiteY39" fmla="*/ 134980 h 541337"/>
              <a:gd name="connsiteX40" fmla="*/ 329111 w 579438"/>
              <a:gd name="connsiteY40" fmla="*/ 131326 h 541337"/>
              <a:gd name="connsiteX41" fmla="*/ 319282 w 579438"/>
              <a:gd name="connsiteY41" fmla="*/ 128308 h 541337"/>
              <a:gd name="connsiteX42" fmla="*/ 309294 w 579438"/>
              <a:gd name="connsiteY42" fmla="*/ 126243 h 541337"/>
              <a:gd name="connsiteX43" fmla="*/ 298989 w 579438"/>
              <a:gd name="connsiteY43" fmla="*/ 124972 h 541337"/>
              <a:gd name="connsiteX44" fmla="*/ 288526 w 579438"/>
              <a:gd name="connsiteY44" fmla="*/ 124337 h 541337"/>
              <a:gd name="connsiteX45" fmla="*/ 277111 w 579438"/>
              <a:gd name="connsiteY45" fmla="*/ 124972 h 541337"/>
              <a:gd name="connsiteX46" fmla="*/ 266014 w 579438"/>
              <a:gd name="connsiteY46" fmla="*/ 126561 h 541337"/>
              <a:gd name="connsiteX47" fmla="*/ 255392 w 579438"/>
              <a:gd name="connsiteY47" fmla="*/ 128944 h 541337"/>
              <a:gd name="connsiteX48" fmla="*/ 245087 w 579438"/>
              <a:gd name="connsiteY48" fmla="*/ 132280 h 541337"/>
              <a:gd name="connsiteX49" fmla="*/ 235100 w 579438"/>
              <a:gd name="connsiteY49" fmla="*/ 136410 h 541337"/>
              <a:gd name="connsiteX50" fmla="*/ 225587 w 579438"/>
              <a:gd name="connsiteY50" fmla="*/ 141493 h 541337"/>
              <a:gd name="connsiteX51" fmla="*/ 216551 w 579438"/>
              <a:gd name="connsiteY51" fmla="*/ 147371 h 541337"/>
              <a:gd name="connsiteX52" fmla="*/ 208307 w 579438"/>
              <a:gd name="connsiteY52" fmla="*/ 153884 h 541337"/>
              <a:gd name="connsiteX53" fmla="*/ 200380 w 579438"/>
              <a:gd name="connsiteY53" fmla="*/ 161033 h 541337"/>
              <a:gd name="connsiteX54" fmla="*/ 193246 w 579438"/>
              <a:gd name="connsiteY54" fmla="*/ 168817 h 541337"/>
              <a:gd name="connsiteX55" fmla="*/ 186746 w 579438"/>
              <a:gd name="connsiteY55" fmla="*/ 177395 h 541337"/>
              <a:gd name="connsiteX56" fmla="*/ 180881 w 579438"/>
              <a:gd name="connsiteY56" fmla="*/ 186291 h 541337"/>
              <a:gd name="connsiteX57" fmla="*/ 175966 w 579438"/>
              <a:gd name="connsiteY57" fmla="*/ 195823 h 541337"/>
              <a:gd name="connsiteX58" fmla="*/ 171686 w 579438"/>
              <a:gd name="connsiteY58" fmla="*/ 205672 h 541337"/>
              <a:gd name="connsiteX59" fmla="*/ 168356 w 579438"/>
              <a:gd name="connsiteY59" fmla="*/ 216156 h 541337"/>
              <a:gd name="connsiteX60" fmla="*/ 165978 w 579438"/>
              <a:gd name="connsiteY60" fmla="*/ 226959 h 541337"/>
              <a:gd name="connsiteX61" fmla="*/ 164393 w 579438"/>
              <a:gd name="connsiteY61" fmla="*/ 238079 h 541337"/>
              <a:gd name="connsiteX62" fmla="*/ 163917 w 579438"/>
              <a:gd name="connsiteY62" fmla="*/ 249357 h 541337"/>
              <a:gd name="connsiteX63" fmla="*/ 164393 w 579438"/>
              <a:gd name="connsiteY63" fmla="*/ 260795 h 541337"/>
              <a:gd name="connsiteX64" fmla="*/ 165978 w 579438"/>
              <a:gd name="connsiteY64" fmla="*/ 271915 h 541337"/>
              <a:gd name="connsiteX65" fmla="*/ 168356 w 579438"/>
              <a:gd name="connsiteY65" fmla="*/ 282559 h 541337"/>
              <a:gd name="connsiteX66" fmla="*/ 171686 w 579438"/>
              <a:gd name="connsiteY66" fmla="*/ 292884 h 541337"/>
              <a:gd name="connsiteX67" fmla="*/ 175966 w 579438"/>
              <a:gd name="connsiteY67" fmla="*/ 302892 h 541337"/>
              <a:gd name="connsiteX68" fmla="*/ 180881 w 579438"/>
              <a:gd name="connsiteY68" fmla="*/ 312424 h 541337"/>
              <a:gd name="connsiteX69" fmla="*/ 186746 w 579438"/>
              <a:gd name="connsiteY69" fmla="*/ 321479 h 541337"/>
              <a:gd name="connsiteX70" fmla="*/ 193246 w 579438"/>
              <a:gd name="connsiteY70" fmla="*/ 329739 h 541337"/>
              <a:gd name="connsiteX71" fmla="*/ 200380 w 579438"/>
              <a:gd name="connsiteY71" fmla="*/ 337682 h 541337"/>
              <a:gd name="connsiteX72" fmla="*/ 208149 w 579438"/>
              <a:gd name="connsiteY72" fmla="*/ 344990 h 541337"/>
              <a:gd name="connsiteX73" fmla="*/ 216551 w 579438"/>
              <a:gd name="connsiteY73" fmla="*/ 351503 h 541337"/>
              <a:gd name="connsiteX74" fmla="*/ 225587 w 579438"/>
              <a:gd name="connsiteY74" fmla="*/ 357380 h 541337"/>
              <a:gd name="connsiteX75" fmla="*/ 235100 w 579438"/>
              <a:gd name="connsiteY75" fmla="*/ 362305 h 541337"/>
              <a:gd name="connsiteX76" fmla="*/ 244929 w 579438"/>
              <a:gd name="connsiteY76" fmla="*/ 366435 h 541337"/>
              <a:gd name="connsiteX77" fmla="*/ 255234 w 579438"/>
              <a:gd name="connsiteY77" fmla="*/ 369771 h 541337"/>
              <a:gd name="connsiteX78" fmla="*/ 266014 w 579438"/>
              <a:gd name="connsiteY78" fmla="*/ 372313 h 541337"/>
              <a:gd name="connsiteX79" fmla="*/ 277111 w 579438"/>
              <a:gd name="connsiteY79" fmla="*/ 373902 h 541337"/>
              <a:gd name="connsiteX80" fmla="*/ 288526 w 579438"/>
              <a:gd name="connsiteY80" fmla="*/ 374219 h 541337"/>
              <a:gd name="connsiteX81" fmla="*/ 299782 w 579438"/>
              <a:gd name="connsiteY81" fmla="*/ 373902 h 541337"/>
              <a:gd name="connsiteX82" fmla="*/ 310879 w 579438"/>
              <a:gd name="connsiteY82" fmla="*/ 372313 h 541337"/>
              <a:gd name="connsiteX83" fmla="*/ 321501 w 579438"/>
              <a:gd name="connsiteY83" fmla="*/ 369771 h 541337"/>
              <a:gd name="connsiteX84" fmla="*/ 331965 w 579438"/>
              <a:gd name="connsiteY84" fmla="*/ 366435 h 541337"/>
              <a:gd name="connsiteX85" fmla="*/ 341794 w 579438"/>
              <a:gd name="connsiteY85" fmla="*/ 362305 h 541337"/>
              <a:gd name="connsiteX86" fmla="*/ 351306 w 579438"/>
              <a:gd name="connsiteY86" fmla="*/ 357380 h 541337"/>
              <a:gd name="connsiteX87" fmla="*/ 360184 w 579438"/>
              <a:gd name="connsiteY87" fmla="*/ 351503 h 541337"/>
              <a:gd name="connsiteX88" fmla="*/ 368586 w 579438"/>
              <a:gd name="connsiteY88" fmla="*/ 344990 h 541337"/>
              <a:gd name="connsiteX89" fmla="*/ 376354 w 579438"/>
              <a:gd name="connsiteY89" fmla="*/ 337682 h 541337"/>
              <a:gd name="connsiteX90" fmla="*/ 383647 w 579438"/>
              <a:gd name="connsiteY90" fmla="*/ 329898 h 541337"/>
              <a:gd name="connsiteX91" fmla="*/ 390147 w 579438"/>
              <a:gd name="connsiteY91" fmla="*/ 321479 h 541337"/>
              <a:gd name="connsiteX92" fmla="*/ 395854 w 579438"/>
              <a:gd name="connsiteY92" fmla="*/ 312424 h 541337"/>
              <a:gd name="connsiteX93" fmla="*/ 400769 w 579438"/>
              <a:gd name="connsiteY93" fmla="*/ 302892 h 541337"/>
              <a:gd name="connsiteX94" fmla="*/ 405049 w 579438"/>
              <a:gd name="connsiteY94" fmla="*/ 293043 h 541337"/>
              <a:gd name="connsiteX95" fmla="*/ 408379 w 579438"/>
              <a:gd name="connsiteY95" fmla="*/ 282717 h 541337"/>
              <a:gd name="connsiteX96" fmla="*/ 410915 w 579438"/>
              <a:gd name="connsiteY96" fmla="*/ 271915 h 541337"/>
              <a:gd name="connsiteX97" fmla="*/ 412501 w 579438"/>
              <a:gd name="connsiteY97" fmla="*/ 260795 h 541337"/>
              <a:gd name="connsiteX98" fmla="*/ 412976 w 579438"/>
              <a:gd name="connsiteY98" fmla="*/ 249357 h 541337"/>
              <a:gd name="connsiteX99" fmla="*/ 412818 w 579438"/>
              <a:gd name="connsiteY99" fmla="*/ 243321 h 541337"/>
              <a:gd name="connsiteX100" fmla="*/ 412183 w 579438"/>
              <a:gd name="connsiteY100" fmla="*/ 237443 h 541337"/>
              <a:gd name="connsiteX101" fmla="*/ 456573 w 579438"/>
              <a:gd name="connsiteY101" fmla="*/ 192963 h 541337"/>
              <a:gd name="connsiteX102" fmla="*/ 459744 w 579438"/>
              <a:gd name="connsiteY102" fmla="*/ 203765 h 541337"/>
              <a:gd name="connsiteX103" fmla="*/ 462439 w 579438"/>
              <a:gd name="connsiteY103" fmla="*/ 214727 h 541337"/>
              <a:gd name="connsiteX104" fmla="*/ 464183 w 579438"/>
              <a:gd name="connsiteY104" fmla="*/ 226164 h 541337"/>
              <a:gd name="connsiteX105" fmla="*/ 465134 w 579438"/>
              <a:gd name="connsiteY105" fmla="*/ 237761 h 541337"/>
              <a:gd name="connsiteX106" fmla="*/ 465768 w 579438"/>
              <a:gd name="connsiteY106" fmla="*/ 249357 h 541337"/>
              <a:gd name="connsiteX107" fmla="*/ 465134 w 579438"/>
              <a:gd name="connsiteY107" fmla="*/ 262543 h 541337"/>
              <a:gd name="connsiteX108" fmla="*/ 463707 w 579438"/>
              <a:gd name="connsiteY108" fmla="*/ 275251 h 541337"/>
              <a:gd name="connsiteX109" fmla="*/ 461488 w 579438"/>
              <a:gd name="connsiteY109" fmla="*/ 287801 h 541337"/>
              <a:gd name="connsiteX110" fmla="*/ 458317 w 579438"/>
              <a:gd name="connsiteY110" fmla="*/ 300192 h 541337"/>
              <a:gd name="connsiteX111" fmla="*/ 454354 w 579438"/>
              <a:gd name="connsiteY111" fmla="*/ 311947 h 541337"/>
              <a:gd name="connsiteX112" fmla="*/ 449598 w 579438"/>
              <a:gd name="connsiteY112" fmla="*/ 323385 h 541337"/>
              <a:gd name="connsiteX113" fmla="*/ 444049 w 579438"/>
              <a:gd name="connsiteY113" fmla="*/ 334505 h 541337"/>
              <a:gd name="connsiteX114" fmla="*/ 437708 w 579438"/>
              <a:gd name="connsiteY114" fmla="*/ 345148 h 541337"/>
              <a:gd name="connsiteX115" fmla="*/ 430891 w 579438"/>
              <a:gd name="connsiteY115" fmla="*/ 355156 h 541337"/>
              <a:gd name="connsiteX116" fmla="*/ 440086 w 579438"/>
              <a:gd name="connsiteY116" fmla="*/ 364370 h 541337"/>
              <a:gd name="connsiteX117" fmla="*/ 446744 w 579438"/>
              <a:gd name="connsiteY117" fmla="*/ 357698 h 541337"/>
              <a:gd name="connsiteX118" fmla="*/ 569133 w 579438"/>
              <a:gd name="connsiteY118" fmla="*/ 480495 h 541337"/>
              <a:gd name="connsiteX119" fmla="*/ 572780 w 579438"/>
              <a:gd name="connsiteY119" fmla="*/ 484943 h 541337"/>
              <a:gd name="connsiteX120" fmla="*/ 575792 w 579438"/>
              <a:gd name="connsiteY120" fmla="*/ 489709 h 541337"/>
              <a:gd name="connsiteX121" fmla="*/ 577694 w 579438"/>
              <a:gd name="connsiteY121" fmla="*/ 494951 h 541337"/>
              <a:gd name="connsiteX122" fmla="*/ 578963 w 579438"/>
              <a:gd name="connsiteY122" fmla="*/ 500193 h 541337"/>
              <a:gd name="connsiteX123" fmla="*/ 579438 w 579438"/>
              <a:gd name="connsiteY123" fmla="*/ 505753 h 541337"/>
              <a:gd name="connsiteX124" fmla="*/ 579121 w 579438"/>
              <a:gd name="connsiteY124" fmla="*/ 511154 h 541337"/>
              <a:gd name="connsiteX125" fmla="*/ 577853 w 579438"/>
              <a:gd name="connsiteY125" fmla="*/ 516397 h 541337"/>
              <a:gd name="connsiteX126" fmla="*/ 575792 w 579438"/>
              <a:gd name="connsiteY126" fmla="*/ 521639 h 541337"/>
              <a:gd name="connsiteX127" fmla="*/ 572938 w 579438"/>
              <a:gd name="connsiteY127" fmla="*/ 526564 h 541337"/>
              <a:gd name="connsiteX128" fmla="*/ 569292 w 579438"/>
              <a:gd name="connsiteY128" fmla="*/ 531012 h 541337"/>
              <a:gd name="connsiteX129" fmla="*/ 564853 w 579438"/>
              <a:gd name="connsiteY129" fmla="*/ 534665 h 541337"/>
              <a:gd name="connsiteX130" fmla="*/ 559938 w 579438"/>
              <a:gd name="connsiteY130" fmla="*/ 537684 h 541337"/>
              <a:gd name="connsiteX131" fmla="*/ 554865 w 579438"/>
              <a:gd name="connsiteY131" fmla="*/ 539590 h 541337"/>
              <a:gd name="connsiteX132" fmla="*/ 549634 w 579438"/>
              <a:gd name="connsiteY132" fmla="*/ 540861 h 541337"/>
              <a:gd name="connsiteX133" fmla="*/ 544085 w 579438"/>
              <a:gd name="connsiteY133" fmla="*/ 541337 h 541337"/>
              <a:gd name="connsiteX134" fmla="*/ 538695 w 579438"/>
              <a:gd name="connsiteY134" fmla="*/ 540861 h 541337"/>
              <a:gd name="connsiteX135" fmla="*/ 533463 w 579438"/>
              <a:gd name="connsiteY135" fmla="*/ 539590 h 541337"/>
              <a:gd name="connsiteX136" fmla="*/ 528231 w 579438"/>
              <a:gd name="connsiteY136" fmla="*/ 537684 h 541337"/>
              <a:gd name="connsiteX137" fmla="*/ 523317 w 579438"/>
              <a:gd name="connsiteY137" fmla="*/ 534665 h 541337"/>
              <a:gd name="connsiteX138" fmla="*/ 519195 w 579438"/>
              <a:gd name="connsiteY138" fmla="*/ 531012 h 541337"/>
              <a:gd name="connsiteX139" fmla="*/ 396806 w 579438"/>
              <a:gd name="connsiteY139" fmla="*/ 408056 h 541337"/>
              <a:gd name="connsiteX140" fmla="*/ 403464 w 579438"/>
              <a:gd name="connsiteY140" fmla="*/ 401384 h 541337"/>
              <a:gd name="connsiteX141" fmla="*/ 394110 w 579438"/>
              <a:gd name="connsiteY141" fmla="*/ 392329 h 541337"/>
              <a:gd name="connsiteX142" fmla="*/ 384123 w 579438"/>
              <a:gd name="connsiteY142" fmla="*/ 399319 h 541337"/>
              <a:gd name="connsiteX143" fmla="*/ 373501 w 579438"/>
              <a:gd name="connsiteY143" fmla="*/ 405673 h 541337"/>
              <a:gd name="connsiteX144" fmla="*/ 362562 w 579438"/>
              <a:gd name="connsiteY144" fmla="*/ 411074 h 541337"/>
              <a:gd name="connsiteX145" fmla="*/ 351147 w 579438"/>
              <a:gd name="connsiteY145" fmla="*/ 415840 h 541337"/>
              <a:gd name="connsiteX146" fmla="*/ 339099 w 579438"/>
              <a:gd name="connsiteY146" fmla="*/ 419970 h 541337"/>
              <a:gd name="connsiteX147" fmla="*/ 327050 w 579438"/>
              <a:gd name="connsiteY147" fmla="*/ 423147 h 541337"/>
              <a:gd name="connsiteX148" fmla="*/ 314367 w 579438"/>
              <a:gd name="connsiteY148" fmla="*/ 425371 h 541337"/>
              <a:gd name="connsiteX149" fmla="*/ 301526 w 579438"/>
              <a:gd name="connsiteY149" fmla="*/ 426801 h 541337"/>
              <a:gd name="connsiteX150" fmla="*/ 288526 w 579438"/>
              <a:gd name="connsiteY150" fmla="*/ 427437 h 541337"/>
              <a:gd name="connsiteX151" fmla="*/ 274575 w 579438"/>
              <a:gd name="connsiteY151" fmla="*/ 426801 h 541337"/>
              <a:gd name="connsiteX152" fmla="*/ 261099 w 579438"/>
              <a:gd name="connsiteY152" fmla="*/ 425213 h 541337"/>
              <a:gd name="connsiteX153" fmla="*/ 247624 w 579438"/>
              <a:gd name="connsiteY153" fmla="*/ 422671 h 541337"/>
              <a:gd name="connsiteX154" fmla="*/ 234783 w 579438"/>
              <a:gd name="connsiteY154" fmla="*/ 419017 h 541337"/>
              <a:gd name="connsiteX155" fmla="*/ 222417 w 579438"/>
              <a:gd name="connsiteY155" fmla="*/ 414728 h 541337"/>
              <a:gd name="connsiteX156" fmla="*/ 210368 w 579438"/>
              <a:gd name="connsiteY156" fmla="*/ 409168 h 541337"/>
              <a:gd name="connsiteX157" fmla="*/ 198954 w 579438"/>
              <a:gd name="connsiteY157" fmla="*/ 402972 h 541337"/>
              <a:gd name="connsiteX158" fmla="*/ 187856 w 579438"/>
              <a:gd name="connsiteY158" fmla="*/ 396142 h 541337"/>
              <a:gd name="connsiteX159" fmla="*/ 177551 w 579438"/>
              <a:gd name="connsiteY159" fmla="*/ 388199 h 541337"/>
              <a:gd name="connsiteX160" fmla="*/ 167722 w 579438"/>
              <a:gd name="connsiteY160" fmla="*/ 379779 h 541337"/>
              <a:gd name="connsiteX161" fmla="*/ 158527 w 579438"/>
              <a:gd name="connsiteY161" fmla="*/ 370566 h 541337"/>
              <a:gd name="connsiteX162" fmla="*/ 150125 w 579438"/>
              <a:gd name="connsiteY162" fmla="*/ 360716 h 541337"/>
              <a:gd name="connsiteX163" fmla="*/ 142198 w 579438"/>
              <a:gd name="connsiteY163" fmla="*/ 350232 h 541337"/>
              <a:gd name="connsiteX164" fmla="*/ 135381 w 579438"/>
              <a:gd name="connsiteY164" fmla="*/ 339112 h 541337"/>
              <a:gd name="connsiteX165" fmla="*/ 129198 w 579438"/>
              <a:gd name="connsiteY165" fmla="*/ 327674 h 541337"/>
              <a:gd name="connsiteX166" fmla="*/ 123649 w 579438"/>
              <a:gd name="connsiteY166" fmla="*/ 315601 h 541337"/>
              <a:gd name="connsiteX167" fmla="*/ 119369 w 579438"/>
              <a:gd name="connsiteY167" fmla="*/ 303210 h 541337"/>
              <a:gd name="connsiteX168" fmla="*/ 115881 w 579438"/>
              <a:gd name="connsiteY168" fmla="*/ 290343 h 541337"/>
              <a:gd name="connsiteX169" fmla="*/ 113186 w 579438"/>
              <a:gd name="connsiteY169" fmla="*/ 276840 h 541337"/>
              <a:gd name="connsiteX170" fmla="*/ 111601 w 579438"/>
              <a:gd name="connsiteY170" fmla="*/ 263337 h 541337"/>
              <a:gd name="connsiteX171" fmla="*/ 111125 w 579438"/>
              <a:gd name="connsiteY171" fmla="*/ 249357 h 541337"/>
              <a:gd name="connsiteX172" fmla="*/ 111601 w 579438"/>
              <a:gd name="connsiteY172" fmla="*/ 235537 h 541337"/>
              <a:gd name="connsiteX173" fmla="*/ 113186 w 579438"/>
              <a:gd name="connsiteY173" fmla="*/ 221875 h 541337"/>
              <a:gd name="connsiteX174" fmla="*/ 115881 w 579438"/>
              <a:gd name="connsiteY174" fmla="*/ 208531 h 541337"/>
              <a:gd name="connsiteX175" fmla="*/ 119369 w 579438"/>
              <a:gd name="connsiteY175" fmla="*/ 195664 h 541337"/>
              <a:gd name="connsiteX176" fmla="*/ 123649 w 579438"/>
              <a:gd name="connsiteY176" fmla="*/ 183114 h 541337"/>
              <a:gd name="connsiteX177" fmla="*/ 129198 w 579438"/>
              <a:gd name="connsiteY177" fmla="*/ 171200 h 541337"/>
              <a:gd name="connsiteX178" fmla="*/ 135381 w 579438"/>
              <a:gd name="connsiteY178" fmla="*/ 159444 h 541337"/>
              <a:gd name="connsiteX179" fmla="*/ 142198 w 579438"/>
              <a:gd name="connsiteY179" fmla="*/ 148642 h 541337"/>
              <a:gd name="connsiteX180" fmla="*/ 150125 w 579438"/>
              <a:gd name="connsiteY180" fmla="*/ 138157 h 541337"/>
              <a:gd name="connsiteX181" fmla="*/ 158527 w 579438"/>
              <a:gd name="connsiteY181" fmla="*/ 128308 h 541337"/>
              <a:gd name="connsiteX182" fmla="*/ 167722 w 579438"/>
              <a:gd name="connsiteY182" fmla="*/ 119094 h 541337"/>
              <a:gd name="connsiteX183" fmla="*/ 177551 w 579438"/>
              <a:gd name="connsiteY183" fmla="*/ 110516 h 541337"/>
              <a:gd name="connsiteX184" fmla="*/ 187856 w 579438"/>
              <a:gd name="connsiteY184" fmla="*/ 102732 h 541337"/>
              <a:gd name="connsiteX185" fmla="*/ 198954 w 579438"/>
              <a:gd name="connsiteY185" fmla="*/ 95584 h 541337"/>
              <a:gd name="connsiteX186" fmla="*/ 210368 w 579438"/>
              <a:gd name="connsiteY186" fmla="*/ 89388 h 541337"/>
              <a:gd name="connsiteX187" fmla="*/ 222417 w 579438"/>
              <a:gd name="connsiteY187" fmla="*/ 84146 h 541337"/>
              <a:gd name="connsiteX188" fmla="*/ 234783 w 579438"/>
              <a:gd name="connsiteY188" fmla="*/ 79698 h 541337"/>
              <a:gd name="connsiteX189" fmla="*/ 247624 w 579438"/>
              <a:gd name="connsiteY189" fmla="*/ 76044 h 541337"/>
              <a:gd name="connsiteX190" fmla="*/ 261099 w 579438"/>
              <a:gd name="connsiteY190" fmla="*/ 73661 h 541337"/>
              <a:gd name="connsiteX191" fmla="*/ 274575 w 579438"/>
              <a:gd name="connsiteY191" fmla="*/ 72073 h 541337"/>
              <a:gd name="connsiteX192" fmla="*/ 561981 w 579438"/>
              <a:gd name="connsiteY192" fmla="*/ 0 h 541337"/>
              <a:gd name="connsiteX193" fmla="*/ 563410 w 579438"/>
              <a:gd name="connsiteY193" fmla="*/ 0 h 541337"/>
              <a:gd name="connsiteX194" fmla="*/ 567059 w 579438"/>
              <a:gd name="connsiteY194" fmla="*/ 158 h 541337"/>
              <a:gd name="connsiteX195" fmla="*/ 570074 w 579438"/>
              <a:gd name="connsiteY195" fmla="*/ 1108 h 541337"/>
              <a:gd name="connsiteX196" fmla="*/ 572613 w 579438"/>
              <a:gd name="connsiteY196" fmla="*/ 2375 h 541337"/>
              <a:gd name="connsiteX197" fmla="*/ 574359 w 579438"/>
              <a:gd name="connsiteY197" fmla="*/ 4434 h 541337"/>
              <a:gd name="connsiteX198" fmla="*/ 575628 w 579438"/>
              <a:gd name="connsiteY198" fmla="*/ 6968 h 541337"/>
              <a:gd name="connsiteX199" fmla="*/ 576263 w 579438"/>
              <a:gd name="connsiteY199" fmla="*/ 10135 h 541337"/>
              <a:gd name="connsiteX200" fmla="*/ 576263 w 579438"/>
              <a:gd name="connsiteY200" fmla="*/ 14094 h 541337"/>
              <a:gd name="connsiteX201" fmla="*/ 571820 w 579438"/>
              <a:gd name="connsiteY201" fmla="*/ 109587 h 541337"/>
              <a:gd name="connsiteX202" fmla="*/ 571661 w 579438"/>
              <a:gd name="connsiteY202" fmla="*/ 112437 h 541337"/>
              <a:gd name="connsiteX203" fmla="*/ 571185 w 579438"/>
              <a:gd name="connsiteY203" fmla="*/ 114971 h 541337"/>
              <a:gd name="connsiteX204" fmla="*/ 570233 w 579438"/>
              <a:gd name="connsiteY204" fmla="*/ 117663 h 541337"/>
              <a:gd name="connsiteX205" fmla="*/ 568964 w 579438"/>
              <a:gd name="connsiteY205" fmla="*/ 119880 h 541337"/>
              <a:gd name="connsiteX206" fmla="*/ 567059 w 579438"/>
              <a:gd name="connsiteY206" fmla="*/ 121939 h 541337"/>
              <a:gd name="connsiteX207" fmla="*/ 564520 w 579438"/>
              <a:gd name="connsiteY207" fmla="*/ 123681 h 541337"/>
              <a:gd name="connsiteX208" fmla="*/ 561823 w 579438"/>
              <a:gd name="connsiteY208" fmla="*/ 124948 h 541337"/>
              <a:gd name="connsiteX209" fmla="*/ 559601 w 579438"/>
              <a:gd name="connsiteY209" fmla="*/ 125106 h 541337"/>
              <a:gd name="connsiteX210" fmla="*/ 557380 w 579438"/>
              <a:gd name="connsiteY210" fmla="*/ 124631 h 541337"/>
              <a:gd name="connsiteX211" fmla="*/ 555475 w 579438"/>
              <a:gd name="connsiteY211" fmla="*/ 123839 h 541337"/>
              <a:gd name="connsiteX212" fmla="*/ 553571 w 579438"/>
              <a:gd name="connsiteY212" fmla="*/ 122572 h 541337"/>
              <a:gd name="connsiteX213" fmla="*/ 551984 w 579438"/>
              <a:gd name="connsiteY213" fmla="*/ 120989 h 541337"/>
              <a:gd name="connsiteX214" fmla="*/ 550239 w 579438"/>
              <a:gd name="connsiteY214" fmla="*/ 119405 h 541337"/>
              <a:gd name="connsiteX215" fmla="*/ 520723 w 579438"/>
              <a:gd name="connsiteY215" fmla="*/ 90108 h 541337"/>
              <a:gd name="connsiteX216" fmla="*/ 509774 w 579438"/>
              <a:gd name="connsiteY216" fmla="*/ 101193 h 541337"/>
              <a:gd name="connsiteX217" fmla="*/ 419324 w 579438"/>
              <a:gd name="connsiteY217" fmla="*/ 191301 h 541337"/>
              <a:gd name="connsiteX218" fmla="*/ 391713 w 579438"/>
              <a:gd name="connsiteY218" fmla="*/ 219173 h 541337"/>
              <a:gd name="connsiteX219" fmla="*/ 298564 w 579438"/>
              <a:gd name="connsiteY219" fmla="*/ 312131 h 541337"/>
              <a:gd name="connsiteX220" fmla="*/ 293169 w 579438"/>
              <a:gd name="connsiteY220" fmla="*/ 317516 h 541337"/>
              <a:gd name="connsiteX221" fmla="*/ 290313 w 579438"/>
              <a:gd name="connsiteY221" fmla="*/ 319733 h 541337"/>
              <a:gd name="connsiteX222" fmla="*/ 287298 w 579438"/>
              <a:gd name="connsiteY222" fmla="*/ 321633 h 541337"/>
              <a:gd name="connsiteX223" fmla="*/ 284124 w 579438"/>
              <a:gd name="connsiteY223" fmla="*/ 322900 h 541337"/>
              <a:gd name="connsiteX224" fmla="*/ 280633 w 579438"/>
              <a:gd name="connsiteY224" fmla="*/ 323692 h 541337"/>
              <a:gd name="connsiteX225" fmla="*/ 279681 w 579438"/>
              <a:gd name="connsiteY225" fmla="*/ 323692 h 541337"/>
              <a:gd name="connsiteX226" fmla="*/ 278888 w 579438"/>
              <a:gd name="connsiteY226" fmla="*/ 323850 h 541337"/>
              <a:gd name="connsiteX227" fmla="*/ 277935 w 579438"/>
              <a:gd name="connsiteY227" fmla="*/ 323850 h 541337"/>
              <a:gd name="connsiteX228" fmla="*/ 273810 w 579438"/>
              <a:gd name="connsiteY228" fmla="*/ 323534 h 541337"/>
              <a:gd name="connsiteX229" fmla="*/ 269843 w 579438"/>
              <a:gd name="connsiteY229" fmla="*/ 322267 h 541337"/>
              <a:gd name="connsiteX230" fmla="*/ 266034 w 579438"/>
              <a:gd name="connsiteY230" fmla="*/ 320366 h 541337"/>
              <a:gd name="connsiteX231" fmla="*/ 262702 w 579438"/>
              <a:gd name="connsiteY231" fmla="*/ 317516 h 541337"/>
              <a:gd name="connsiteX232" fmla="*/ 257306 w 579438"/>
              <a:gd name="connsiteY232" fmla="*/ 312131 h 541337"/>
              <a:gd name="connsiteX233" fmla="*/ 237471 w 579438"/>
              <a:gd name="connsiteY233" fmla="*/ 292336 h 541337"/>
              <a:gd name="connsiteX234" fmla="*/ 190500 w 579438"/>
              <a:gd name="connsiteY234" fmla="*/ 245303 h 541337"/>
              <a:gd name="connsiteX235" fmla="*/ 191452 w 579438"/>
              <a:gd name="connsiteY235" fmla="*/ 235643 h 541337"/>
              <a:gd name="connsiteX236" fmla="*/ 193198 w 579438"/>
              <a:gd name="connsiteY236" fmla="*/ 226141 h 541337"/>
              <a:gd name="connsiteX237" fmla="*/ 195737 w 579438"/>
              <a:gd name="connsiteY237" fmla="*/ 217114 h 541337"/>
              <a:gd name="connsiteX238" fmla="*/ 199228 w 579438"/>
              <a:gd name="connsiteY238" fmla="*/ 208246 h 541337"/>
              <a:gd name="connsiteX239" fmla="*/ 203671 w 579438"/>
              <a:gd name="connsiteY239" fmla="*/ 200011 h 541337"/>
              <a:gd name="connsiteX240" fmla="*/ 208749 w 579438"/>
              <a:gd name="connsiteY240" fmla="*/ 192093 h 541337"/>
              <a:gd name="connsiteX241" fmla="*/ 277935 w 579438"/>
              <a:gd name="connsiteY241" fmla="*/ 261139 h 541337"/>
              <a:gd name="connsiteX242" fmla="*/ 280633 w 579438"/>
              <a:gd name="connsiteY242" fmla="*/ 258447 h 541337"/>
              <a:gd name="connsiteX243" fmla="*/ 485019 w 579438"/>
              <a:gd name="connsiteY243" fmla="*/ 54318 h 541337"/>
              <a:gd name="connsiteX244" fmla="*/ 469786 w 579438"/>
              <a:gd name="connsiteY244" fmla="*/ 39273 h 541337"/>
              <a:gd name="connsiteX245" fmla="*/ 455028 w 579438"/>
              <a:gd name="connsiteY245" fmla="*/ 24071 h 541337"/>
              <a:gd name="connsiteX246" fmla="*/ 453441 w 579438"/>
              <a:gd name="connsiteY246" fmla="*/ 22645 h 541337"/>
              <a:gd name="connsiteX247" fmla="*/ 452171 w 579438"/>
              <a:gd name="connsiteY247" fmla="*/ 21062 h 541337"/>
              <a:gd name="connsiteX248" fmla="*/ 451219 w 579438"/>
              <a:gd name="connsiteY248" fmla="*/ 19478 h 541337"/>
              <a:gd name="connsiteX249" fmla="*/ 450426 w 579438"/>
              <a:gd name="connsiteY249" fmla="*/ 17736 h 541337"/>
              <a:gd name="connsiteX250" fmla="*/ 450109 w 579438"/>
              <a:gd name="connsiteY250" fmla="*/ 15836 h 541337"/>
              <a:gd name="connsiteX251" fmla="*/ 450267 w 579438"/>
              <a:gd name="connsiteY251" fmla="*/ 13461 h 541337"/>
              <a:gd name="connsiteX252" fmla="*/ 451219 w 579438"/>
              <a:gd name="connsiteY252" fmla="*/ 11243 h 541337"/>
              <a:gd name="connsiteX253" fmla="*/ 452806 w 579438"/>
              <a:gd name="connsiteY253" fmla="*/ 8551 h 541337"/>
              <a:gd name="connsiteX254" fmla="*/ 454552 w 579438"/>
              <a:gd name="connsiteY254" fmla="*/ 6809 h 541337"/>
              <a:gd name="connsiteX255" fmla="*/ 456615 w 579438"/>
              <a:gd name="connsiteY255" fmla="*/ 5542 h 541337"/>
              <a:gd name="connsiteX256" fmla="*/ 459154 w 579438"/>
              <a:gd name="connsiteY256" fmla="*/ 5067 h 541337"/>
              <a:gd name="connsiteX257" fmla="*/ 461534 w 579438"/>
              <a:gd name="connsiteY257" fmla="*/ 4751 h 541337"/>
              <a:gd name="connsiteX258" fmla="*/ 464073 w 579438"/>
              <a:gd name="connsiteY258" fmla="*/ 4592 h 5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</a:cxnLst>
            <a:rect l="l" t="t" r="r" b="b"/>
            <a:pathLst>
              <a:path w="579438" h="541337">
                <a:moveTo>
                  <a:pt x="104775" y="158750"/>
                </a:moveTo>
                <a:lnTo>
                  <a:pt x="99193" y="170591"/>
                </a:lnTo>
                <a:lnTo>
                  <a:pt x="94569" y="183072"/>
                </a:lnTo>
                <a:lnTo>
                  <a:pt x="90741" y="195872"/>
                </a:lnTo>
                <a:lnTo>
                  <a:pt x="87552" y="208833"/>
                </a:lnTo>
                <a:lnTo>
                  <a:pt x="85478" y="222434"/>
                </a:lnTo>
                <a:lnTo>
                  <a:pt x="84043" y="235875"/>
                </a:lnTo>
                <a:lnTo>
                  <a:pt x="83724" y="249955"/>
                </a:lnTo>
                <a:lnTo>
                  <a:pt x="83724" y="252196"/>
                </a:lnTo>
                <a:lnTo>
                  <a:pt x="42420" y="293638"/>
                </a:lnTo>
                <a:lnTo>
                  <a:pt x="39071" y="296518"/>
                </a:lnTo>
                <a:lnTo>
                  <a:pt x="35244" y="298438"/>
                </a:lnTo>
                <a:lnTo>
                  <a:pt x="31257" y="299718"/>
                </a:lnTo>
                <a:lnTo>
                  <a:pt x="27111" y="300038"/>
                </a:lnTo>
                <a:lnTo>
                  <a:pt x="22964" y="299718"/>
                </a:lnTo>
                <a:lnTo>
                  <a:pt x="18977" y="298438"/>
                </a:lnTo>
                <a:lnTo>
                  <a:pt x="15150" y="296518"/>
                </a:lnTo>
                <a:lnTo>
                  <a:pt x="11642" y="293638"/>
                </a:lnTo>
                <a:lnTo>
                  <a:pt x="6379" y="288358"/>
                </a:lnTo>
                <a:lnTo>
                  <a:pt x="3508" y="284837"/>
                </a:lnTo>
                <a:lnTo>
                  <a:pt x="1595" y="280997"/>
                </a:lnTo>
                <a:lnTo>
                  <a:pt x="319" y="276997"/>
                </a:lnTo>
                <a:lnTo>
                  <a:pt x="0" y="272837"/>
                </a:lnTo>
                <a:lnTo>
                  <a:pt x="319" y="268836"/>
                </a:lnTo>
                <a:lnTo>
                  <a:pt x="1595" y="264676"/>
                </a:lnTo>
                <a:lnTo>
                  <a:pt x="3508" y="260996"/>
                </a:lnTo>
                <a:lnTo>
                  <a:pt x="6379" y="257316"/>
                </a:lnTo>
                <a:close/>
                <a:moveTo>
                  <a:pt x="288526" y="71437"/>
                </a:moveTo>
                <a:lnTo>
                  <a:pt x="301526" y="71755"/>
                </a:lnTo>
                <a:lnTo>
                  <a:pt x="314367" y="73185"/>
                </a:lnTo>
                <a:lnTo>
                  <a:pt x="326733" y="75568"/>
                </a:lnTo>
                <a:lnTo>
                  <a:pt x="338940" y="78745"/>
                </a:lnTo>
                <a:lnTo>
                  <a:pt x="350672" y="82716"/>
                </a:lnTo>
                <a:lnTo>
                  <a:pt x="362086" y="87482"/>
                </a:lnTo>
                <a:lnTo>
                  <a:pt x="373184" y="93201"/>
                </a:lnTo>
                <a:lnTo>
                  <a:pt x="383806" y="99396"/>
                </a:lnTo>
                <a:lnTo>
                  <a:pt x="393793" y="106227"/>
                </a:lnTo>
                <a:lnTo>
                  <a:pt x="355745" y="144353"/>
                </a:lnTo>
                <a:lnTo>
                  <a:pt x="347343" y="139428"/>
                </a:lnTo>
                <a:lnTo>
                  <a:pt x="338465" y="134980"/>
                </a:lnTo>
                <a:lnTo>
                  <a:pt x="329111" y="131326"/>
                </a:lnTo>
                <a:lnTo>
                  <a:pt x="319282" y="128308"/>
                </a:lnTo>
                <a:lnTo>
                  <a:pt x="309294" y="126243"/>
                </a:lnTo>
                <a:lnTo>
                  <a:pt x="298989" y="124972"/>
                </a:lnTo>
                <a:lnTo>
                  <a:pt x="288526" y="124337"/>
                </a:lnTo>
                <a:lnTo>
                  <a:pt x="277111" y="124972"/>
                </a:lnTo>
                <a:lnTo>
                  <a:pt x="266014" y="126561"/>
                </a:lnTo>
                <a:lnTo>
                  <a:pt x="255392" y="128944"/>
                </a:lnTo>
                <a:lnTo>
                  <a:pt x="245087" y="132280"/>
                </a:lnTo>
                <a:lnTo>
                  <a:pt x="235100" y="136410"/>
                </a:lnTo>
                <a:lnTo>
                  <a:pt x="225587" y="141493"/>
                </a:lnTo>
                <a:lnTo>
                  <a:pt x="216551" y="147371"/>
                </a:lnTo>
                <a:lnTo>
                  <a:pt x="208307" y="153884"/>
                </a:lnTo>
                <a:lnTo>
                  <a:pt x="200380" y="161033"/>
                </a:lnTo>
                <a:lnTo>
                  <a:pt x="193246" y="168817"/>
                </a:lnTo>
                <a:lnTo>
                  <a:pt x="186746" y="177395"/>
                </a:lnTo>
                <a:lnTo>
                  <a:pt x="180881" y="186291"/>
                </a:lnTo>
                <a:lnTo>
                  <a:pt x="175966" y="195823"/>
                </a:lnTo>
                <a:lnTo>
                  <a:pt x="171686" y="205672"/>
                </a:lnTo>
                <a:lnTo>
                  <a:pt x="168356" y="216156"/>
                </a:lnTo>
                <a:lnTo>
                  <a:pt x="165978" y="226959"/>
                </a:lnTo>
                <a:lnTo>
                  <a:pt x="164393" y="238079"/>
                </a:lnTo>
                <a:lnTo>
                  <a:pt x="163917" y="249357"/>
                </a:lnTo>
                <a:lnTo>
                  <a:pt x="164393" y="260795"/>
                </a:lnTo>
                <a:lnTo>
                  <a:pt x="165978" y="271915"/>
                </a:lnTo>
                <a:lnTo>
                  <a:pt x="168356" y="282559"/>
                </a:lnTo>
                <a:lnTo>
                  <a:pt x="171686" y="292884"/>
                </a:lnTo>
                <a:lnTo>
                  <a:pt x="175966" y="302892"/>
                </a:lnTo>
                <a:lnTo>
                  <a:pt x="180881" y="312424"/>
                </a:lnTo>
                <a:lnTo>
                  <a:pt x="186746" y="321479"/>
                </a:lnTo>
                <a:lnTo>
                  <a:pt x="193246" y="329739"/>
                </a:lnTo>
                <a:lnTo>
                  <a:pt x="200380" y="337682"/>
                </a:lnTo>
                <a:lnTo>
                  <a:pt x="208149" y="344990"/>
                </a:lnTo>
                <a:lnTo>
                  <a:pt x="216551" y="351503"/>
                </a:lnTo>
                <a:lnTo>
                  <a:pt x="225587" y="357380"/>
                </a:lnTo>
                <a:lnTo>
                  <a:pt x="235100" y="362305"/>
                </a:lnTo>
                <a:lnTo>
                  <a:pt x="244929" y="366435"/>
                </a:lnTo>
                <a:lnTo>
                  <a:pt x="255234" y="369771"/>
                </a:lnTo>
                <a:lnTo>
                  <a:pt x="266014" y="372313"/>
                </a:lnTo>
                <a:lnTo>
                  <a:pt x="277111" y="373902"/>
                </a:lnTo>
                <a:lnTo>
                  <a:pt x="288526" y="374219"/>
                </a:lnTo>
                <a:lnTo>
                  <a:pt x="299782" y="373902"/>
                </a:lnTo>
                <a:lnTo>
                  <a:pt x="310879" y="372313"/>
                </a:lnTo>
                <a:lnTo>
                  <a:pt x="321501" y="369771"/>
                </a:lnTo>
                <a:lnTo>
                  <a:pt x="331965" y="366435"/>
                </a:lnTo>
                <a:lnTo>
                  <a:pt x="341794" y="362305"/>
                </a:lnTo>
                <a:lnTo>
                  <a:pt x="351306" y="357380"/>
                </a:lnTo>
                <a:lnTo>
                  <a:pt x="360184" y="351503"/>
                </a:lnTo>
                <a:lnTo>
                  <a:pt x="368586" y="344990"/>
                </a:lnTo>
                <a:lnTo>
                  <a:pt x="376354" y="337682"/>
                </a:lnTo>
                <a:lnTo>
                  <a:pt x="383647" y="329898"/>
                </a:lnTo>
                <a:lnTo>
                  <a:pt x="390147" y="321479"/>
                </a:lnTo>
                <a:lnTo>
                  <a:pt x="395854" y="312424"/>
                </a:lnTo>
                <a:lnTo>
                  <a:pt x="400769" y="302892"/>
                </a:lnTo>
                <a:lnTo>
                  <a:pt x="405049" y="293043"/>
                </a:lnTo>
                <a:lnTo>
                  <a:pt x="408379" y="282717"/>
                </a:lnTo>
                <a:lnTo>
                  <a:pt x="410915" y="271915"/>
                </a:lnTo>
                <a:lnTo>
                  <a:pt x="412501" y="260795"/>
                </a:lnTo>
                <a:lnTo>
                  <a:pt x="412976" y="249357"/>
                </a:lnTo>
                <a:lnTo>
                  <a:pt x="412818" y="243321"/>
                </a:lnTo>
                <a:lnTo>
                  <a:pt x="412183" y="237443"/>
                </a:lnTo>
                <a:lnTo>
                  <a:pt x="456573" y="192963"/>
                </a:lnTo>
                <a:lnTo>
                  <a:pt x="459744" y="203765"/>
                </a:lnTo>
                <a:lnTo>
                  <a:pt x="462439" y="214727"/>
                </a:lnTo>
                <a:lnTo>
                  <a:pt x="464183" y="226164"/>
                </a:lnTo>
                <a:lnTo>
                  <a:pt x="465134" y="237761"/>
                </a:lnTo>
                <a:lnTo>
                  <a:pt x="465768" y="249357"/>
                </a:lnTo>
                <a:lnTo>
                  <a:pt x="465134" y="262543"/>
                </a:lnTo>
                <a:lnTo>
                  <a:pt x="463707" y="275251"/>
                </a:lnTo>
                <a:lnTo>
                  <a:pt x="461488" y="287801"/>
                </a:lnTo>
                <a:lnTo>
                  <a:pt x="458317" y="300192"/>
                </a:lnTo>
                <a:lnTo>
                  <a:pt x="454354" y="311947"/>
                </a:lnTo>
                <a:lnTo>
                  <a:pt x="449598" y="323385"/>
                </a:lnTo>
                <a:lnTo>
                  <a:pt x="444049" y="334505"/>
                </a:lnTo>
                <a:lnTo>
                  <a:pt x="437708" y="345148"/>
                </a:lnTo>
                <a:lnTo>
                  <a:pt x="430891" y="355156"/>
                </a:lnTo>
                <a:lnTo>
                  <a:pt x="440086" y="364370"/>
                </a:lnTo>
                <a:lnTo>
                  <a:pt x="446744" y="357698"/>
                </a:lnTo>
                <a:lnTo>
                  <a:pt x="569133" y="480495"/>
                </a:lnTo>
                <a:lnTo>
                  <a:pt x="572780" y="484943"/>
                </a:lnTo>
                <a:lnTo>
                  <a:pt x="575792" y="489709"/>
                </a:lnTo>
                <a:lnTo>
                  <a:pt x="577694" y="494951"/>
                </a:lnTo>
                <a:lnTo>
                  <a:pt x="578963" y="500193"/>
                </a:lnTo>
                <a:lnTo>
                  <a:pt x="579438" y="505753"/>
                </a:lnTo>
                <a:lnTo>
                  <a:pt x="579121" y="511154"/>
                </a:lnTo>
                <a:lnTo>
                  <a:pt x="577853" y="516397"/>
                </a:lnTo>
                <a:lnTo>
                  <a:pt x="575792" y="521639"/>
                </a:lnTo>
                <a:lnTo>
                  <a:pt x="572938" y="526564"/>
                </a:lnTo>
                <a:lnTo>
                  <a:pt x="569292" y="531012"/>
                </a:lnTo>
                <a:lnTo>
                  <a:pt x="564853" y="534665"/>
                </a:lnTo>
                <a:lnTo>
                  <a:pt x="559938" y="537684"/>
                </a:lnTo>
                <a:lnTo>
                  <a:pt x="554865" y="539590"/>
                </a:lnTo>
                <a:lnTo>
                  <a:pt x="549634" y="540861"/>
                </a:lnTo>
                <a:lnTo>
                  <a:pt x="544085" y="541337"/>
                </a:lnTo>
                <a:lnTo>
                  <a:pt x="538695" y="540861"/>
                </a:lnTo>
                <a:lnTo>
                  <a:pt x="533463" y="539590"/>
                </a:lnTo>
                <a:lnTo>
                  <a:pt x="528231" y="537684"/>
                </a:lnTo>
                <a:lnTo>
                  <a:pt x="523317" y="534665"/>
                </a:lnTo>
                <a:lnTo>
                  <a:pt x="519195" y="531012"/>
                </a:lnTo>
                <a:lnTo>
                  <a:pt x="396806" y="408056"/>
                </a:lnTo>
                <a:lnTo>
                  <a:pt x="403464" y="401384"/>
                </a:lnTo>
                <a:lnTo>
                  <a:pt x="394110" y="392329"/>
                </a:lnTo>
                <a:lnTo>
                  <a:pt x="384123" y="399319"/>
                </a:lnTo>
                <a:lnTo>
                  <a:pt x="373501" y="405673"/>
                </a:lnTo>
                <a:lnTo>
                  <a:pt x="362562" y="411074"/>
                </a:lnTo>
                <a:lnTo>
                  <a:pt x="351147" y="415840"/>
                </a:lnTo>
                <a:lnTo>
                  <a:pt x="339099" y="419970"/>
                </a:lnTo>
                <a:lnTo>
                  <a:pt x="327050" y="423147"/>
                </a:lnTo>
                <a:lnTo>
                  <a:pt x="314367" y="425371"/>
                </a:lnTo>
                <a:lnTo>
                  <a:pt x="301526" y="426801"/>
                </a:lnTo>
                <a:lnTo>
                  <a:pt x="288526" y="427437"/>
                </a:lnTo>
                <a:lnTo>
                  <a:pt x="274575" y="426801"/>
                </a:lnTo>
                <a:lnTo>
                  <a:pt x="261099" y="425213"/>
                </a:lnTo>
                <a:lnTo>
                  <a:pt x="247624" y="422671"/>
                </a:lnTo>
                <a:lnTo>
                  <a:pt x="234783" y="419017"/>
                </a:lnTo>
                <a:lnTo>
                  <a:pt x="222417" y="414728"/>
                </a:lnTo>
                <a:lnTo>
                  <a:pt x="210368" y="409168"/>
                </a:lnTo>
                <a:lnTo>
                  <a:pt x="198954" y="402972"/>
                </a:lnTo>
                <a:lnTo>
                  <a:pt x="187856" y="396142"/>
                </a:lnTo>
                <a:lnTo>
                  <a:pt x="177551" y="388199"/>
                </a:lnTo>
                <a:lnTo>
                  <a:pt x="167722" y="379779"/>
                </a:lnTo>
                <a:lnTo>
                  <a:pt x="158527" y="370566"/>
                </a:lnTo>
                <a:lnTo>
                  <a:pt x="150125" y="360716"/>
                </a:lnTo>
                <a:lnTo>
                  <a:pt x="142198" y="350232"/>
                </a:lnTo>
                <a:lnTo>
                  <a:pt x="135381" y="339112"/>
                </a:lnTo>
                <a:lnTo>
                  <a:pt x="129198" y="327674"/>
                </a:lnTo>
                <a:lnTo>
                  <a:pt x="123649" y="315601"/>
                </a:lnTo>
                <a:lnTo>
                  <a:pt x="119369" y="303210"/>
                </a:lnTo>
                <a:lnTo>
                  <a:pt x="115881" y="290343"/>
                </a:lnTo>
                <a:lnTo>
                  <a:pt x="113186" y="276840"/>
                </a:lnTo>
                <a:lnTo>
                  <a:pt x="111601" y="263337"/>
                </a:lnTo>
                <a:lnTo>
                  <a:pt x="111125" y="249357"/>
                </a:lnTo>
                <a:lnTo>
                  <a:pt x="111601" y="235537"/>
                </a:lnTo>
                <a:lnTo>
                  <a:pt x="113186" y="221875"/>
                </a:lnTo>
                <a:lnTo>
                  <a:pt x="115881" y="208531"/>
                </a:lnTo>
                <a:lnTo>
                  <a:pt x="119369" y="195664"/>
                </a:lnTo>
                <a:lnTo>
                  <a:pt x="123649" y="183114"/>
                </a:lnTo>
                <a:lnTo>
                  <a:pt x="129198" y="171200"/>
                </a:lnTo>
                <a:lnTo>
                  <a:pt x="135381" y="159444"/>
                </a:lnTo>
                <a:lnTo>
                  <a:pt x="142198" y="148642"/>
                </a:lnTo>
                <a:lnTo>
                  <a:pt x="150125" y="138157"/>
                </a:lnTo>
                <a:lnTo>
                  <a:pt x="158527" y="128308"/>
                </a:lnTo>
                <a:lnTo>
                  <a:pt x="167722" y="119094"/>
                </a:lnTo>
                <a:lnTo>
                  <a:pt x="177551" y="110516"/>
                </a:lnTo>
                <a:lnTo>
                  <a:pt x="187856" y="102732"/>
                </a:lnTo>
                <a:lnTo>
                  <a:pt x="198954" y="95584"/>
                </a:lnTo>
                <a:lnTo>
                  <a:pt x="210368" y="89388"/>
                </a:lnTo>
                <a:lnTo>
                  <a:pt x="222417" y="84146"/>
                </a:lnTo>
                <a:lnTo>
                  <a:pt x="234783" y="79698"/>
                </a:lnTo>
                <a:lnTo>
                  <a:pt x="247624" y="76044"/>
                </a:lnTo>
                <a:lnTo>
                  <a:pt x="261099" y="73661"/>
                </a:lnTo>
                <a:lnTo>
                  <a:pt x="274575" y="72073"/>
                </a:lnTo>
                <a:close/>
                <a:moveTo>
                  <a:pt x="561981" y="0"/>
                </a:moveTo>
                <a:lnTo>
                  <a:pt x="563410" y="0"/>
                </a:lnTo>
                <a:lnTo>
                  <a:pt x="567059" y="158"/>
                </a:lnTo>
                <a:lnTo>
                  <a:pt x="570074" y="1108"/>
                </a:lnTo>
                <a:lnTo>
                  <a:pt x="572613" y="2375"/>
                </a:lnTo>
                <a:lnTo>
                  <a:pt x="574359" y="4434"/>
                </a:lnTo>
                <a:lnTo>
                  <a:pt x="575628" y="6968"/>
                </a:lnTo>
                <a:lnTo>
                  <a:pt x="576263" y="10135"/>
                </a:lnTo>
                <a:lnTo>
                  <a:pt x="576263" y="14094"/>
                </a:lnTo>
                <a:lnTo>
                  <a:pt x="571820" y="109587"/>
                </a:lnTo>
                <a:lnTo>
                  <a:pt x="571661" y="112437"/>
                </a:lnTo>
                <a:lnTo>
                  <a:pt x="571185" y="114971"/>
                </a:lnTo>
                <a:lnTo>
                  <a:pt x="570233" y="117663"/>
                </a:lnTo>
                <a:lnTo>
                  <a:pt x="568964" y="119880"/>
                </a:lnTo>
                <a:lnTo>
                  <a:pt x="567059" y="121939"/>
                </a:lnTo>
                <a:lnTo>
                  <a:pt x="564520" y="123681"/>
                </a:lnTo>
                <a:lnTo>
                  <a:pt x="561823" y="124948"/>
                </a:lnTo>
                <a:lnTo>
                  <a:pt x="559601" y="125106"/>
                </a:lnTo>
                <a:lnTo>
                  <a:pt x="557380" y="124631"/>
                </a:lnTo>
                <a:lnTo>
                  <a:pt x="555475" y="123839"/>
                </a:lnTo>
                <a:lnTo>
                  <a:pt x="553571" y="122572"/>
                </a:lnTo>
                <a:lnTo>
                  <a:pt x="551984" y="120989"/>
                </a:lnTo>
                <a:lnTo>
                  <a:pt x="550239" y="119405"/>
                </a:lnTo>
                <a:lnTo>
                  <a:pt x="520723" y="90108"/>
                </a:lnTo>
                <a:lnTo>
                  <a:pt x="509774" y="101193"/>
                </a:lnTo>
                <a:lnTo>
                  <a:pt x="419324" y="191301"/>
                </a:lnTo>
                <a:lnTo>
                  <a:pt x="391713" y="219173"/>
                </a:lnTo>
                <a:lnTo>
                  <a:pt x="298564" y="312131"/>
                </a:lnTo>
                <a:lnTo>
                  <a:pt x="293169" y="317516"/>
                </a:lnTo>
                <a:lnTo>
                  <a:pt x="290313" y="319733"/>
                </a:lnTo>
                <a:lnTo>
                  <a:pt x="287298" y="321633"/>
                </a:lnTo>
                <a:lnTo>
                  <a:pt x="284124" y="322900"/>
                </a:lnTo>
                <a:lnTo>
                  <a:pt x="280633" y="323692"/>
                </a:lnTo>
                <a:lnTo>
                  <a:pt x="279681" y="323692"/>
                </a:lnTo>
                <a:lnTo>
                  <a:pt x="278888" y="323850"/>
                </a:lnTo>
                <a:lnTo>
                  <a:pt x="277935" y="323850"/>
                </a:lnTo>
                <a:lnTo>
                  <a:pt x="273810" y="323534"/>
                </a:lnTo>
                <a:lnTo>
                  <a:pt x="269843" y="322267"/>
                </a:lnTo>
                <a:lnTo>
                  <a:pt x="266034" y="320366"/>
                </a:lnTo>
                <a:lnTo>
                  <a:pt x="262702" y="317516"/>
                </a:lnTo>
                <a:lnTo>
                  <a:pt x="257306" y="312131"/>
                </a:lnTo>
                <a:lnTo>
                  <a:pt x="237471" y="292336"/>
                </a:lnTo>
                <a:lnTo>
                  <a:pt x="190500" y="245303"/>
                </a:lnTo>
                <a:lnTo>
                  <a:pt x="191452" y="235643"/>
                </a:lnTo>
                <a:lnTo>
                  <a:pt x="193198" y="226141"/>
                </a:lnTo>
                <a:lnTo>
                  <a:pt x="195737" y="217114"/>
                </a:lnTo>
                <a:lnTo>
                  <a:pt x="199228" y="208246"/>
                </a:lnTo>
                <a:lnTo>
                  <a:pt x="203671" y="200011"/>
                </a:lnTo>
                <a:lnTo>
                  <a:pt x="208749" y="192093"/>
                </a:lnTo>
                <a:lnTo>
                  <a:pt x="277935" y="261139"/>
                </a:lnTo>
                <a:lnTo>
                  <a:pt x="280633" y="258447"/>
                </a:lnTo>
                <a:lnTo>
                  <a:pt x="485019" y="54318"/>
                </a:lnTo>
                <a:lnTo>
                  <a:pt x="469786" y="39273"/>
                </a:lnTo>
                <a:lnTo>
                  <a:pt x="455028" y="24071"/>
                </a:lnTo>
                <a:lnTo>
                  <a:pt x="453441" y="22645"/>
                </a:lnTo>
                <a:lnTo>
                  <a:pt x="452171" y="21062"/>
                </a:lnTo>
                <a:lnTo>
                  <a:pt x="451219" y="19478"/>
                </a:lnTo>
                <a:lnTo>
                  <a:pt x="450426" y="17736"/>
                </a:lnTo>
                <a:lnTo>
                  <a:pt x="450109" y="15836"/>
                </a:lnTo>
                <a:lnTo>
                  <a:pt x="450267" y="13461"/>
                </a:lnTo>
                <a:lnTo>
                  <a:pt x="451219" y="11243"/>
                </a:lnTo>
                <a:lnTo>
                  <a:pt x="452806" y="8551"/>
                </a:lnTo>
                <a:lnTo>
                  <a:pt x="454552" y="6809"/>
                </a:lnTo>
                <a:lnTo>
                  <a:pt x="456615" y="5542"/>
                </a:lnTo>
                <a:lnTo>
                  <a:pt x="459154" y="5067"/>
                </a:lnTo>
                <a:lnTo>
                  <a:pt x="461534" y="4751"/>
                </a:lnTo>
                <a:lnTo>
                  <a:pt x="464073" y="4592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242038" y="2467866"/>
            <a:ext cx="447774" cy="316148"/>
            <a:chOff x="4398963" y="3525838"/>
            <a:chExt cx="577851" cy="407988"/>
          </a:xfrm>
          <a:solidFill>
            <a:schemeClr val="bg1"/>
          </a:solidFill>
        </p:grpSpPr>
        <p:sp>
          <p:nvSpPr>
            <p:cNvPr id="59" name="Freeform 206"/>
            <p:cNvSpPr/>
            <p:nvPr/>
          </p:nvSpPr>
          <p:spPr bwMode="auto">
            <a:xfrm>
              <a:off x="4500563" y="3771901"/>
              <a:ext cx="71438" cy="153988"/>
            </a:xfrm>
            <a:custGeom>
              <a:avLst/>
              <a:gdLst>
                <a:gd name="T0" fmla="*/ 67 w 450"/>
                <a:gd name="T1" fmla="*/ 0 h 972"/>
                <a:gd name="T2" fmla="*/ 382 w 450"/>
                <a:gd name="T3" fmla="*/ 0 h 972"/>
                <a:gd name="T4" fmla="*/ 400 w 450"/>
                <a:gd name="T5" fmla="*/ 2 h 972"/>
                <a:gd name="T6" fmla="*/ 416 w 450"/>
                <a:gd name="T7" fmla="*/ 9 h 972"/>
                <a:gd name="T8" fmla="*/ 431 w 450"/>
                <a:gd name="T9" fmla="*/ 20 h 972"/>
                <a:gd name="T10" fmla="*/ 441 w 450"/>
                <a:gd name="T11" fmla="*/ 33 h 972"/>
                <a:gd name="T12" fmla="*/ 447 w 450"/>
                <a:gd name="T13" fmla="*/ 50 h 972"/>
                <a:gd name="T14" fmla="*/ 450 w 450"/>
                <a:gd name="T15" fmla="*/ 67 h 972"/>
                <a:gd name="T16" fmla="*/ 450 w 450"/>
                <a:gd name="T17" fmla="*/ 904 h 972"/>
                <a:gd name="T18" fmla="*/ 447 w 450"/>
                <a:gd name="T19" fmla="*/ 922 h 972"/>
                <a:gd name="T20" fmla="*/ 441 w 450"/>
                <a:gd name="T21" fmla="*/ 938 h 972"/>
                <a:gd name="T22" fmla="*/ 431 w 450"/>
                <a:gd name="T23" fmla="*/ 952 h 972"/>
                <a:gd name="T24" fmla="*/ 416 w 450"/>
                <a:gd name="T25" fmla="*/ 962 h 972"/>
                <a:gd name="T26" fmla="*/ 400 w 450"/>
                <a:gd name="T27" fmla="*/ 969 h 972"/>
                <a:gd name="T28" fmla="*/ 382 w 450"/>
                <a:gd name="T29" fmla="*/ 972 h 972"/>
                <a:gd name="T30" fmla="*/ 67 w 450"/>
                <a:gd name="T31" fmla="*/ 972 h 972"/>
                <a:gd name="T32" fmla="*/ 49 w 450"/>
                <a:gd name="T33" fmla="*/ 969 h 972"/>
                <a:gd name="T34" fmla="*/ 33 w 450"/>
                <a:gd name="T35" fmla="*/ 962 h 972"/>
                <a:gd name="T36" fmla="*/ 19 w 450"/>
                <a:gd name="T37" fmla="*/ 952 h 972"/>
                <a:gd name="T38" fmla="*/ 8 w 450"/>
                <a:gd name="T39" fmla="*/ 938 h 972"/>
                <a:gd name="T40" fmla="*/ 2 w 450"/>
                <a:gd name="T41" fmla="*/ 922 h 972"/>
                <a:gd name="T42" fmla="*/ 0 w 450"/>
                <a:gd name="T43" fmla="*/ 904 h 972"/>
                <a:gd name="T44" fmla="*/ 0 w 450"/>
                <a:gd name="T45" fmla="*/ 67 h 972"/>
                <a:gd name="T46" fmla="*/ 2 w 450"/>
                <a:gd name="T47" fmla="*/ 50 h 972"/>
                <a:gd name="T48" fmla="*/ 8 w 450"/>
                <a:gd name="T49" fmla="*/ 33 h 972"/>
                <a:gd name="T50" fmla="*/ 19 w 450"/>
                <a:gd name="T51" fmla="*/ 20 h 972"/>
                <a:gd name="T52" fmla="*/ 33 w 450"/>
                <a:gd name="T53" fmla="*/ 9 h 972"/>
                <a:gd name="T54" fmla="*/ 49 w 450"/>
                <a:gd name="T55" fmla="*/ 2 h 972"/>
                <a:gd name="T56" fmla="*/ 67 w 450"/>
                <a:gd name="T57" fmla="*/ 0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0" h="972">
                  <a:moveTo>
                    <a:pt x="67" y="0"/>
                  </a:moveTo>
                  <a:lnTo>
                    <a:pt x="382" y="0"/>
                  </a:lnTo>
                  <a:lnTo>
                    <a:pt x="400" y="2"/>
                  </a:lnTo>
                  <a:lnTo>
                    <a:pt x="416" y="9"/>
                  </a:lnTo>
                  <a:lnTo>
                    <a:pt x="431" y="20"/>
                  </a:lnTo>
                  <a:lnTo>
                    <a:pt x="441" y="33"/>
                  </a:lnTo>
                  <a:lnTo>
                    <a:pt x="447" y="50"/>
                  </a:lnTo>
                  <a:lnTo>
                    <a:pt x="450" y="67"/>
                  </a:lnTo>
                  <a:lnTo>
                    <a:pt x="450" y="904"/>
                  </a:lnTo>
                  <a:lnTo>
                    <a:pt x="447" y="922"/>
                  </a:lnTo>
                  <a:lnTo>
                    <a:pt x="441" y="938"/>
                  </a:lnTo>
                  <a:lnTo>
                    <a:pt x="431" y="952"/>
                  </a:lnTo>
                  <a:lnTo>
                    <a:pt x="416" y="962"/>
                  </a:lnTo>
                  <a:lnTo>
                    <a:pt x="400" y="969"/>
                  </a:lnTo>
                  <a:lnTo>
                    <a:pt x="382" y="972"/>
                  </a:lnTo>
                  <a:lnTo>
                    <a:pt x="67" y="972"/>
                  </a:lnTo>
                  <a:lnTo>
                    <a:pt x="49" y="969"/>
                  </a:lnTo>
                  <a:lnTo>
                    <a:pt x="33" y="962"/>
                  </a:lnTo>
                  <a:lnTo>
                    <a:pt x="19" y="952"/>
                  </a:lnTo>
                  <a:lnTo>
                    <a:pt x="8" y="938"/>
                  </a:lnTo>
                  <a:lnTo>
                    <a:pt x="2" y="922"/>
                  </a:lnTo>
                  <a:lnTo>
                    <a:pt x="0" y="904"/>
                  </a:lnTo>
                  <a:lnTo>
                    <a:pt x="0" y="67"/>
                  </a:lnTo>
                  <a:lnTo>
                    <a:pt x="2" y="50"/>
                  </a:lnTo>
                  <a:lnTo>
                    <a:pt x="8" y="33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49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207"/>
            <p:cNvSpPr/>
            <p:nvPr/>
          </p:nvSpPr>
          <p:spPr bwMode="auto">
            <a:xfrm>
              <a:off x="4602163" y="3713163"/>
              <a:ext cx="71438" cy="212725"/>
            </a:xfrm>
            <a:custGeom>
              <a:avLst/>
              <a:gdLst>
                <a:gd name="T0" fmla="*/ 67 w 450"/>
                <a:gd name="T1" fmla="*/ 0 h 1347"/>
                <a:gd name="T2" fmla="*/ 383 w 450"/>
                <a:gd name="T3" fmla="*/ 0 h 1347"/>
                <a:gd name="T4" fmla="*/ 401 w 450"/>
                <a:gd name="T5" fmla="*/ 2 h 1347"/>
                <a:gd name="T6" fmla="*/ 417 w 450"/>
                <a:gd name="T7" fmla="*/ 10 h 1347"/>
                <a:gd name="T8" fmla="*/ 430 w 450"/>
                <a:gd name="T9" fmla="*/ 19 h 1347"/>
                <a:gd name="T10" fmla="*/ 441 w 450"/>
                <a:gd name="T11" fmla="*/ 33 h 1347"/>
                <a:gd name="T12" fmla="*/ 448 w 450"/>
                <a:gd name="T13" fmla="*/ 49 h 1347"/>
                <a:gd name="T14" fmla="*/ 450 w 450"/>
                <a:gd name="T15" fmla="*/ 68 h 1347"/>
                <a:gd name="T16" fmla="*/ 450 w 450"/>
                <a:gd name="T17" fmla="*/ 1280 h 1347"/>
                <a:gd name="T18" fmla="*/ 448 w 450"/>
                <a:gd name="T19" fmla="*/ 1297 h 1347"/>
                <a:gd name="T20" fmla="*/ 441 w 450"/>
                <a:gd name="T21" fmla="*/ 1314 h 1347"/>
                <a:gd name="T22" fmla="*/ 430 w 450"/>
                <a:gd name="T23" fmla="*/ 1327 h 1347"/>
                <a:gd name="T24" fmla="*/ 417 w 450"/>
                <a:gd name="T25" fmla="*/ 1338 h 1347"/>
                <a:gd name="T26" fmla="*/ 401 w 450"/>
                <a:gd name="T27" fmla="*/ 1345 h 1347"/>
                <a:gd name="T28" fmla="*/ 383 w 450"/>
                <a:gd name="T29" fmla="*/ 1347 h 1347"/>
                <a:gd name="T30" fmla="*/ 67 w 450"/>
                <a:gd name="T31" fmla="*/ 1347 h 1347"/>
                <a:gd name="T32" fmla="*/ 50 w 450"/>
                <a:gd name="T33" fmla="*/ 1345 h 1347"/>
                <a:gd name="T34" fmla="*/ 33 w 450"/>
                <a:gd name="T35" fmla="*/ 1338 h 1347"/>
                <a:gd name="T36" fmla="*/ 19 w 450"/>
                <a:gd name="T37" fmla="*/ 1327 h 1347"/>
                <a:gd name="T38" fmla="*/ 9 w 450"/>
                <a:gd name="T39" fmla="*/ 1314 h 1347"/>
                <a:gd name="T40" fmla="*/ 2 w 450"/>
                <a:gd name="T41" fmla="*/ 1297 h 1347"/>
                <a:gd name="T42" fmla="*/ 0 w 450"/>
                <a:gd name="T43" fmla="*/ 1280 h 1347"/>
                <a:gd name="T44" fmla="*/ 0 w 450"/>
                <a:gd name="T45" fmla="*/ 68 h 1347"/>
                <a:gd name="T46" fmla="*/ 2 w 450"/>
                <a:gd name="T47" fmla="*/ 49 h 1347"/>
                <a:gd name="T48" fmla="*/ 9 w 450"/>
                <a:gd name="T49" fmla="*/ 33 h 1347"/>
                <a:gd name="T50" fmla="*/ 19 w 450"/>
                <a:gd name="T51" fmla="*/ 19 h 1347"/>
                <a:gd name="T52" fmla="*/ 33 w 450"/>
                <a:gd name="T53" fmla="*/ 10 h 1347"/>
                <a:gd name="T54" fmla="*/ 50 w 450"/>
                <a:gd name="T55" fmla="*/ 2 h 1347"/>
                <a:gd name="T56" fmla="*/ 67 w 450"/>
                <a:gd name="T5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0" h="1347">
                  <a:moveTo>
                    <a:pt x="67" y="0"/>
                  </a:moveTo>
                  <a:lnTo>
                    <a:pt x="383" y="0"/>
                  </a:lnTo>
                  <a:lnTo>
                    <a:pt x="401" y="2"/>
                  </a:lnTo>
                  <a:lnTo>
                    <a:pt x="417" y="10"/>
                  </a:lnTo>
                  <a:lnTo>
                    <a:pt x="430" y="19"/>
                  </a:lnTo>
                  <a:lnTo>
                    <a:pt x="441" y="33"/>
                  </a:lnTo>
                  <a:lnTo>
                    <a:pt x="448" y="49"/>
                  </a:lnTo>
                  <a:lnTo>
                    <a:pt x="450" y="68"/>
                  </a:lnTo>
                  <a:lnTo>
                    <a:pt x="450" y="1280"/>
                  </a:lnTo>
                  <a:lnTo>
                    <a:pt x="448" y="1297"/>
                  </a:lnTo>
                  <a:lnTo>
                    <a:pt x="441" y="1314"/>
                  </a:lnTo>
                  <a:lnTo>
                    <a:pt x="430" y="1327"/>
                  </a:lnTo>
                  <a:lnTo>
                    <a:pt x="417" y="1338"/>
                  </a:lnTo>
                  <a:lnTo>
                    <a:pt x="401" y="1345"/>
                  </a:lnTo>
                  <a:lnTo>
                    <a:pt x="383" y="1347"/>
                  </a:lnTo>
                  <a:lnTo>
                    <a:pt x="67" y="1347"/>
                  </a:lnTo>
                  <a:lnTo>
                    <a:pt x="50" y="1345"/>
                  </a:lnTo>
                  <a:lnTo>
                    <a:pt x="33" y="1338"/>
                  </a:lnTo>
                  <a:lnTo>
                    <a:pt x="19" y="1327"/>
                  </a:lnTo>
                  <a:lnTo>
                    <a:pt x="9" y="1314"/>
                  </a:lnTo>
                  <a:lnTo>
                    <a:pt x="2" y="1297"/>
                  </a:lnTo>
                  <a:lnTo>
                    <a:pt x="0" y="1280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19" y="19"/>
                  </a:lnTo>
                  <a:lnTo>
                    <a:pt x="33" y="10"/>
                  </a:lnTo>
                  <a:lnTo>
                    <a:pt x="50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208"/>
            <p:cNvSpPr/>
            <p:nvPr/>
          </p:nvSpPr>
          <p:spPr bwMode="auto">
            <a:xfrm>
              <a:off x="4659313" y="3525838"/>
              <a:ext cx="157163" cy="400050"/>
            </a:xfrm>
            <a:custGeom>
              <a:avLst/>
              <a:gdLst>
                <a:gd name="T0" fmla="*/ 503 w 991"/>
                <a:gd name="T1" fmla="*/ 0 h 2521"/>
                <a:gd name="T2" fmla="*/ 517 w 991"/>
                <a:gd name="T3" fmla="*/ 4 h 2521"/>
                <a:gd name="T4" fmla="*/ 530 w 991"/>
                <a:gd name="T5" fmla="*/ 13 h 2521"/>
                <a:gd name="T6" fmla="*/ 540 w 991"/>
                <a:gd name="T7" fmla="*/ 24 h 2521"/>
                <a:gd name="T8" fmla="*/ 983 w 991"/>
                <a:gd name="T9" fmla="*/ 735 h 2521"/>
                <a:gd name="T10" fmla="*/ 990 w 991"/>
                <a:gd name="T11" fmla="*/ 750 h 2521"/>
                <a:gd name="T12" fmla="*/ 991 w 991"/>
                <a:gd name="T13" fmla="*/ 765 h 2521"/>
                <a:gd name="T14" fmla="*/ 988 w 991"/>
                <a:gd name="T15" fmla="*/ 780 h 2521"/>
                <a:gd name="T16" fmla="*/ 981 w 991"/>
                <a:gd name="T17" fmla="*/ 793 h 2521"/>
                <a:gd name="T18" fmla="*/ 970 w 991"/>
                <a:gd name="T19" fmla="*/ 804 h 2521"/>
                <a:gd name="T20" fmla="*/ 956 w 991"/>
                <a:gd name="T21" fmla="*/ 811 h 2521"/>
                <a:gd name="T22" fmla="*/ 940 w 991"/>
                <a:gd name="T23" fmla="*/ 813 h 2521"/>
                <a:gd name="T24" fmla="*/ 722 w 991"/>
                <a:gd name="T25" fmla="*/ 813 h 2521"/>
                <a:gd name="T26" fmla="*/ 722 w 991"/>
                <a:gd name="T27" fmla="*/ 1373 h 2521"/>
                <a:gd name="T28" fmla="*/ 682 w 991"/>
                <a:gd name="T29" fmla="*/ 1422 h 2521"/>
                <a:gd name="T30" fmla="*/ 646 w 991"/>
                <a:gd name="T31" fmla="*/ 1475 h 2521"/>
                <a:gd name="T32" fmla="*/ 612 w 991"/>
                <a:gd name="T33" fmla="*/ 1531 h 2521"/>
                <a:gd name="T34" fmla="*/ 585 w 991"/>
                <a:gd name="T35" fmla="*/ 1590 h 2521"/>
                <a:gd name="T36" fmla="*/ 562 w 991"/>
                <a:gd name="T37" fmla="*/ 1650 h 2521"/>
                <a:gd name="T38" fmla="*/ 543 w 991"/>
                <a:gd name="T39" fmla="*/ 1713 h 2521"/>
                <a:gd name="T40" fmla="*/ 529 w 991"/>
                <a:gd name="T41" fmla="*/ 1778 h 2521"/>
                <a:gd name="T42" fmla="*/ 520 w 991"/>
                <a:gd name="T43" fmla="*/ 1844 h 2521"/>
                <a:gd name="T44" fmla="*/ 517 w 991"/>
                <a:gd name="T45" fmla="*/ 1912 h 2521"/>
                <a:gd name="T46" fmla="*/ 520 w 991"/>
                <a:gd name="T47" fmla="*/ 1981 h 2521"/>
                <a:gd name="T48" fmla="*/ 529 w 991"/>
                <a:gd name="T49" fmla="*/ 2048 h 2521"/>
                <a:gd name="T50" fmla="*/ 542 w 991"/>
                <a:gd name="T51" fmla="*/ 2113 h 2521"/>
                <a:gd name="T52" fmla="*/ 561 w 991"/>
                <a:gd name="T53" fmla="*/ 2175 h 2521"/>
                <a:gd name="T54" fmla="*/ 584 w 991"/>
                <a:gd name="T55" fmla="*/ 2236 h 2521"/>
                <a:gd name="T56" fmla="*/ 611 w 991"/>
                <a:gd name="T57" fmla="*/ 2294 h 2521"/>
                <a:gd name="T58" fmla="*/ 644 w 991"/>
                <a:gd name="T59" fmla="*/ 2350 h 2521"/>
                <a:gd name="T60" fmla="*/ 681 w 991"/>
                <a:gd name="T61" fmla="*/ 2403 h 2521"/>
                <a:gd name="T62" fmla="*/ 721 w 991"/>
                <a:gd name="T63" fmla="*/ 2453 h 2521"/>
                <a:gd name="T64" fmla="*/ 718 w 991"/>
                <a:gd name="T65" fmla="*/ 2471 h 2521"/>
                <a:gd name="T66" fmla="*/ 712 w 991"/>
                <a:gd name="T67" fmla="*/ 2487 h 2521"/>
                <a:gd name="T68" fmla="*/ 701 w 991"/>
                <a:gd name="T69" fmla="*/ 2501 h 2521"/>
                <a:gd name="T70" fmla="*/ 687 w 991"/>
                <a:gd name="T71" fmla="*/ 2511 h 2521"/>
                <a:gd name="T72" fmla="*/ 671 w 991"/>
                <a:gd name="T73" fmla="*/ 2518 h 2521"/>
                <a:gd name="T74" fmla="*/ 653 w 991"/>
                <a:gd name="T75" fmla="*/ 2521 h 2521"/>
                <a:gd name="T76" fmla="*/ 338 w 991"/>
                <a:gd name="T77" fmla="*/ 2521 h 2521"/>
                <a:gd name="T78" fmla="*/ 320 w 991"/>
                <a:gd name="T79" fmla="*/ 2518 h 2521"/>
                <a:gd name="T80" fmla="*/ 304 w 991"/>
                <a:gd name="T81" fmla="*/ 2511 h 2521"/>
                <a:gd name="T82" fmla="*/ 290 w 991"/>
                <a:gd name="T83" fmla="*/ 2501 h 2521"/>
                <a:gd name="T84" fmla="*/ 279 w 991"/>
                <a:gd name="T85" fmla="*/ 2487 h 2521"/>
                <a:gd name="T86" fmla="*/ 273 w 991"/>
                <a:gd name="T87" fmla="*/ 2471 h 2521"/>
                <a:gd name="T88" fmla="*/ 271 w 991"/>
                <a:gd name="T89" fmla="*/ 2453 h 2521"/>
                <a:gd name="T90" fmla="*/ 271 w 991"/>
                <a:gd name="T91" fmla="*/ 813 h 2521"/>
                <a:gd name="T92" fmla="*/ 52 w 991"/>
                <a:gd name="T93" fmla="*/ 813 h 2521"/>
                <a:gd name="T94" fmla="*/ 36 w 991"/>
                <a:gd name="T95" fmla="*/ 811 h 2521"/>
                <a:gd name="T96" fmla="*/ 22 w 991"/>
                <a:gd name="T97" fmla="*/ 804 h 2521"/>
                <a:gd name="T98" fmla="*/ 11 w 991"/>
                <a:gd name="T99" fmla="*/ 793 h 2521"/>
                <a:gd name="T100" fmla="*/ 4 w 991"/>
                <a:gd name="T101" fmla="*/ 780 h 2521"/>
                <a:gd name="T102" fmla="*/ 0 w 991"/>
                <a:gd name="T103" fmla="*/ 765 h 2521"/>
                <a:gd name="T104" fmla="*/ 3 w 991"/>
                <a:gd name="T105" fmla="*/ 750 h 2521"/>
                <a:gd name="T106" fmla="*/ 8 w 991"/>
                <a:gd name="T107" fmla="*/ 735 h 2521"/>
                <a:gd name="T108" fmla="*/ 453 w 991"/>
                <a:gd name="T109" fmla="*/ 24 h 2521"/>
                <a:gd name="T110" fmla="*/ 462 w 991"/>
                <a:gd name="T111" fmla="*/ 13 h 2521"/>
                <a:gd name="T112" fmla="*/ 475 w 991"/>
                <a:gd name="T113" fmla="*/ 4 h 2521"/>
                <a:gd name="T114" fmla="*/ 489 w 991"/>
                <a:gd name="T115" fmla="*/ 0 h 2521"/>
                <a:gd name="T116" fmla="*/ 503 w 991"/>
                <a:gd name="T11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91" h="2521">
                  <a:moveTo>
                    <a:pt x="503" y="0"/>
                  </a:moveTo>
                  <a:lnTo>
                    <a:pt x="517" y="4"/>
                  </a:lnTo>
                  <a:lnTo>
                    <a:pt x="530" y="13"/>
                  </a:lnTo>
                  <a:lnTo>
                    <a:pt x="540" y="24"/>
                  </a:lnTo>
                  <a:lnTo>
                    <a:pt x="983" y="735"/>
                  </a:lnTo>
                  <a:lnTo>
                    <a:pt x="990" y="750"/>
                  </a:lnTo>
                  <a:lnTo>
                    <a:pt x="991" y="765"/>
                  </a:lnTo>
                  <a:lnTo>
                    <a:pt x="988" y="780"/>
                  </a:lnTo>
                  <a:lnTo>
                    <a:pt x="981" y="793"/>
                  </a:lnTo>
                  <a:lnTo>
                    <a:pt x="970" y="804"/>
                  </a:lnTo>
                  <a:lnTo>
                    <a:pt x="956" y="811"/>
                  </a:lnTo>
                  <a:lnTo>
                    <a:pt x="940" y="813"/>
                  </a:lnTo>
                  <a:lnTo>
                    <a:pt x="722" y="813"/>
                  </a:lnTo>
                  <a:lnTo>
                    <a:pt x="722" y="1373"/>
                  </a:lnTo>
                  <a:lnTo>
                    <a:pt x="682" y="1422"/>
                  </a:lnTo>
                  <a:lnTo>
                    <a:pt x="646" y="1475"/>
                  </a:lnTo>
                  <a:lnTo>
                    <a:pt x="612" y="1531"/>
                  </a:lnTo>
                  <a:lnTo>
                    <a:pt x="585" y="1590"/>
                  </a:lnTo>
                  <a:lnTo>
                    <a:pt x="562" y="1650"/>
                  </a:lnTo>
                  <a:lnTo>
                    <a:pt x="543" y="1713"/>
                  </a:lnTo>
                  <a:lnTo>
                    <a:pt x="529" y="1778"/>
                  </a:lnTo>
                  <a:lnTo>
                    <a:pt x="520" y="1844"/>
                  </a:lnTo>
                  <a:lnTo>
                    <a:pt x="517" y="1912"/>
                  </a:lnTo>
                  <a:lnTo>
                    <a:pt x="520" y="1981"/>
                  </a:lnTo>
                  <a:lnTo>
                    <a:pt x="529" y="2048"/>
                  </a:lnTo>
                  <a:lnTo>
                    <a:pt x="542" y="2113"/>
                  </a:lnTo>
                  <a:lnTo>
                    <a:pt x="561" y="2175"/>
                  </a:lnTo>
                  <a:lnTo>
                    <a:pt x="584" y="2236"/>
                  </a:lnTo>
                  <a:lnTo>
                    <a:pt x="611" y="2294"/>
                  </a:lnTo>
                  <a:lnTo>
                    <a:pt x="644" y="2350"/>
                  </a:lnTo>
                  <a:lnTo>
                    <a:pt x="681" y="2403"/>
                  </a:lnTo>
                  <a:lnTo>
                    <a:pt x="721" y="2453"/>
                  </a:lnTo>
                  <a:lnTo>
                    <a:pt x="718" y="2471"/>
                  </a:lnTo>
                  <a:lnTo>
                    <a:pt x="712" y="2487"/>
                  </a:lnTo>
                  <a:lnTo>
                    <a:pt x="701" y="2501"/>
                  </a:lnTo>
                  <a:lnTo>
                    <a:pt x="687" y="2511"/>
                  </a:lnTo>
                  <a:lnTo>
                    <a:pt x="671" y="2518"/>
                  </a:lnTo>
                  <a:lnTo>
                    <a:pt x="653" y="2521"/>
                  </a:lnTo>
                  <a:lnTo>
                    <a:pt x="338" y="2521"/>
                  </a:lnTo>
                  <a:lnTo>
                    <a:pt x="320" y="2518"/>
                  </a:lnTo>
                  <a:lnTo>
                    <a:pt x="304" y="2511"/>
                  </a:lnTo>
                  <a:lnTo>
                    <a:pt x="290" y="2501"/>
                  </a:lnTo>
                  <a:lnTo>
                    <a:pt x="279" y="2487"/>
                  </a:lnTo>
                  <a:lnTo>
                    <a:pt x="273" y="2471"/>
                  </a:lnTo>
                  <a:lnTo>
                    <a:pt x="271" y="2453"/>
                  </a:lnTo>
                  <a:lnTo>
                    <a:pt x="271" y="813"/>
                  </a:lnTo>
                  <a:lnTo>
                    <a:pt x="52" y="813"/>
                  </a:lnTo>
                  <a:lnTo>
                    <a:pt x="36" y="811"/>
                  </a:lnTo>
                  <a:lnTo>
                    <a:pt x="22" y="804"/>
                  </a:lnTo>
                  <a:lnTo>
                    <a:pt x="11" y="793"/>
                  </a:lnTo>
                  <a:lnTo>
                    <a:pt x="4" y="780"/>
                  </a:lnTo>
                  <a:lnTo>
                    <a:pt x="0" y="765"/>
                  </a:lnTo>
                  <a:lnTo>
                    <a:pt x="3" y="750"/>
                  </a:lnTo>
                  <a:lnTo>
                    <a:pt x="8" y="735"/>
                  </a:lnTo>
                  <a:lnTo>
                    <a:pt x="453" y="24"/>
                  </a:lnTo>
                  <a:lnTo>
                    <a:pt x="462" y="13"/>
                  </a:lnTo>
                  <a:lnTo>
                    <a:pt x="475" y="4"/>
                  </a:lnTo>
                  <a:lnTo>
                    <a:pt x="489" y="0"/>
                  </a:lnTo>
                  <a:lnTo>
                    <a:pt x="5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09"/>
            <p:cNvSpPr>
              <a:spLocks noEditPoints="1"/>
            </p:cNvSpPr>
            <p:nvPr/>
          </p:nvSpPr>
          <p:spPr bwMode="auto">
            <a:xfrm>
              <a:off x="4768851" y="3725863"/>
              <a:ext cx="207963" cy="207963"/>
            </a:xfrm>
            <a:custGeom>
              <a:avLst/>
              <a:gdLst>
                <a:gd name="T0" fmla="*/ 603 w 1310"/>
                <a:gd name="T1" fmla="*/ 217 h 1306"/>
                <a:gd name="T2" fmla="*/ 598 w 1310"/>
                <a:gd name="T3" fmla="*/ 288 h 1306"/>
                <a:gd name="T4" fmla="*/ 580 w 1310"/>
                <a:gd name="T5" fmla="*/ 316 h 1306"/>
                <a:gd name="T6" fmla="*/ 488 w 1310"/>
                <a:gd name="T7" fmla="*/ 365 h 1306"/>
                <a:gd name="T8" fmla="*/ 432 w 1310"/>
                <a:gd name="T9" fmla="*/ 462 h 1306"/>
                <a:gd name="T10" fmla="*/ 446 w 1310"/>
                <a:gd name="T11" fmla="*/ 582 h 1306"/>
                <a:gd name="T12" fmla="*/ 529 w 1310"/>
                <a:gd name="T13" fmla="*/ 664 h 1306"/>
                <a:gd name="T14" fmla="*/ 655 w 1310"/>
                <a:gd name="T15" fmla="*/ 721 h 1306"/>
                <a:gd name="T16" fmla="*/ 722 w 1310"/>
                <a:gd name="T17" fmla="*/ 776 h 1306"/>
                <a:gd name="T18" fmla="*/ 714 w 1310"/>
                <a:gd name="T19" fmla="*/ 836 h 1306"/>
                <a:gd name="T20" fmla="*/ 633 w 1310"/>
                <a:gd name="T21" fmla="*/ 870 h 1306"/>
                <a:gd name="T22" fmla="*/ 481 w 1310"/>
                <a:gd name="T23" fmla="*/ 832 h 1306"/>
                <a:gd name="T24" fmla="*/ 449 w 1310"/>
                <a:gd name="T25" fmla="*/ 835 h 1306"/>
                <a:gd name="T26" fmla="*/ 423 w 1310"/>
                <a:gd name="T27" fmla="*/ 936 h 1306"/>
                <a:gd name="T28" fmla="*/ 485 w 1310"/>
                <a:gd name="T29" fmla="*/ 974 h 1306"/>
                <a:gd name="T30" fmla="*/ 584 w 1310"/>
                <a:gd name="T31" fmla="*/ 998 h 1306"/>
                <a:gd name="T32" fmla="*/ 592 w 1310"/>
                <a:gd name="T33" fmla="*/ 1049 h 1306"/>
                <a:gd name="T34" fmla="*/ 607 w 1310"/>
                <a:gd name="T35" fmla="*/ 1097 h 1306"/>
                <a:gd name="T36" fmla="*/ 693 w 1310"/>
                <a:gd name="T37" fmla="*/ 1097 h 1306"/>
                <a:gd name="T38" fmla="*/ 708 w 1310"/>
                <a:gd name="T39" fmla="*/ 1043 h 1306"/>
                <a:gd name="T40" fmla="*/ 722 w 1310"/>
                <a:gd name="T41" fmla="*/ 985 h 1306"/>
                <a:gd name="T42" fmla="*/ 820 w 1310"/>
                <a:gd name="T43" fmla="*/ 933 h 1306"/>
                <a:gd name="T44" fmla="*/ 884 w 1310"/>
                <a:gd name="T45" fmla="*/ 824 h 1306"/>
                <a:gd name="T46" fmla="*/ 869 w 1310"/>
                <a:gd name="T47" fmla="*/ 705 h 1306"/>
                <a:gd name="T48" fmla="*/ 780 w 1310"/>
                <a:gd name="T49" fmla="*/ 615 h 1306"/>
                <a:gd name="T50" fmla="*/ 649 w 1310"/>
                <a:gd name="T51" fmla="*/ 556 h 1306"/>
                <a:gd name="T52" fmla="*/ 590 w 1310"/>
                <a:gd name="T53" fmla="*/ 504 h 1306"/>
                <a:gd name="T54" fmla="*/ 607 w 1310"/>
                <a:gd name="T55" fmla="*/ 448 h 1306"/>
                <a:gd name="T56" fmla="*/ 697 w 1310"/>
                <a:gd name="T57" fmla="*/ 431 h 1306"/>
                <a:gd name="T58" fmla="*/ 810 w 1310"/>
                <a:gd name="T59" fmla="*/ 462 h 1306"/>
                <a:gd name="T60" fmla="*/ 834 w 1310"/>
                <a:gd name="T61" fmla="*/ 442 h 1306"/>
                <a:gd name="T62" fmla="*/ 849 w 1310"/>
                <a:gd name="T63" fmla="*/ 341 h 1306"/>
                <a:gd name="T64" fmla="*/ 735 w 1310"/>
                <a:gd name="T65" fmla="*/ 307 h 1306"/>
                <a:gd name="T66" fmla="*/ 712 w 1310"/>
                <a:gd name="T67" fmla="*/ 280 h 1306"/>
                <a:gd name="T68" fmla="*/ 708 w 1310"/>
                <a:gd name="T69" fmla="*/ 218 h 1306"/>
                <a:gd name="T70" fmla="*/ 656 w 1310"/>
                <a:gd name="T71" fmla="*/ 207 h 1306"/>
                <a:gd name="T72" fmla="*/ 787 w 1310"/>
                <a:gd name="T73" fmla="*/ 13 h 1306"/>
                <a:gd name="T74" fmla="*/ 1021 w 1310"/>
                <a:gd name="T75" fmla="*/ 111 h 1306"/>
                <a:gd name="T76" fmla="*/ 1197 w 1310"/>
                <a:gd name="T77" fmla="*/ 287 h 1306"/>
                <a:gd name="T78" fmla="*/ 1297 w 1310"/>
                <a:gd name="T79" fmla="*/ 521 h 1306"/>
                <a:gd name="T80" fmla="*/ 1297 w 1310"/>
                <a:gd name="T81" fmla="*/ 784 h 1306"/>
                <a:gd name="T82" fmla="*/ 1197 w 1310"/>
                <a:gd name="T83" fmla="*/ 1018 h 1306"/>
                <a:gd name="T84" fmla="*/ 1021 w 1310"/>
                <a:gd name="T85" fmla="*/ 1195 h 1306"/>
                <a:gd name="T86" fmla="*/ 787 w 1310"/>
                <a:gd name="T87" fmla="*/ 1293 h 1306"/>
                <a:gd name="T88" fmla="*/ 522 w 1310"/>
                <a:gd name="T89" fmla="*/ 1293 h 1306"/>
                <a:gd name="T90" fmla="*/ 288 w 1310"/>
                <a:gd name="T91" fmla="*/ 1195 h 1306"/>
                <a:gd name="T92" fmla="*/ 112 w 1310"/>
                <a:gd name="T93" fmla="*/ 1018 h 1306"/>
                <a:gd name="T94" fmla="*/ 14 w 1310"/>
                <a:gd name="T95" fmla="*/ 784 h 1306"/>
                <a:gd name="T96" fmla="*/ 14 w 1310"/>
                <a:gd name="T97" fmla="*/ 521 h 1306"/>
                <a:gd name="T98" fmla="*/ 112 w 1310"/>
                <a:gd name="T99" fmla="*/ 287 h 1306"/>
                <a:gd name="T100" fmla="*/ 288 w 1310"/>
                <a:gd name="T101" fmla="*/ 111 h 1306"/>
                <a:gd name="T102" fmla="*/ 523 w 1310"/>
                <a:gd name="T103" fmla="*/ 13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0" h="1306">
                  <a:moveTo>
                    <a:pt x="630" y="207"/>
                  </a:moveTo>
                  <a:lnTo>
                    <a:pt x="617" y="208"/>
                  </a:lnTo>
                  <a:lnTo>
                    <a:pt x="608" y="211"/>
                  </a:lnTo>
                  <a:lnTo>
                    <a:pt x="603" y="217"/>
                  </a:lnTo>
                  <a:lnTo>
                    <a:pt x="601" y="225"/>
                  </a:lnTo>
                  <a:lnTo>
                    <a:pt x="599" y="239"/>
                  </a:lnTo>
                  <a:lnTo>
                    <a:pt x="599" y="274"/>
                  </a:lnTo>
                  <a:lnTo>
                    <a:pt x="598" y="288"/>
                  </a:lnTo>
                  <a:lnTo>
                    <a:pt x="597" y="298"/>
                  </a:lnTo>
                  <a:lnTo>
                    <a:pt x="595" y="306"/>
                  </a:lnTo>
                  <a:lnTo>
                    <a:pt x="590" y="310"/>
                  </a:lnTo>
                  <a:lnTo>
                    <a:pt x="580" y="316"/>
                  </a:lnTo>
                  <a:lnTo>
                    <a:pt x="565" y="320"/>
                  </a:lnTo>
                  <a:lnTo>
                    <a:pt x="537" y="332"/>
                  </a:lnTo>
                  <a:lnTo>
                    <a:pt x="510" y="348"/>
                  </a:lnTo>
                  <a:lnTo>
                    <a:pt x="488" y="365"/>
                  </a:lnTo>
                  <a:lnTo>
                    <a:pt x="468" y="385"/>
                  </a:lnTo>
                  <a:lnTo>
                    <a:pt x="453" y="408"/>
                  </a:lnTo>
                  <a:lnTo>
                    <a:pt x="441" y="433"/>
                  </a:lnTo>
                  <a:lnTo>
                    <a:pt x="432" y="462"/>
                  </a:lnTo>
                  <a:lnTo>
                    <a:pt x="428" y="494"/>
                  </a:lnTo>
                  <a:lnTo>
                    <a:pt x="428" y="526"/>
                  </a:lnTo>
                  <a:lnTo>
                    <a:pt x="435" y="556"/>
                  </a:lnTo>
                  <a:lnTo>
                    <a:pt x="446" y="582"/>
                  </a:lnTo>
                  <a:lnTo>
                    <a:pt x="460" y="606"/>
                  </a:lnTo>
                  <a:lnTo>
                    <a:pt x="480" y="627"/>
                  </a:lnTo>
                  <a:lnTo>
                    <a:pt x="502" y="647"/>
                  </a:lnTo>
                  <a:lnTo>
                    <a:pt x="529" y="664"/>
                  </a:lnTo>
                  <a:lnTo>
                    <a:pt x="560" y="681"/>
                  </a:lnTo>
                  <a:lnTo>
                    <a:pt x="591" y="694"/>
                  </a:lnTo>
                  <a:lnTo>
                    <a:pt x="623" y="707"/>
                  </a:lnTo>
                  <a:lnTo>
                    <a:pt x="655" y="721"/>
                  </a:lnTo>
                  <a:lnTo>
                    <a:pt x="679" y="733"/>
                  </a:lnTo>
                  <a:lnTo>
                    <a:pt x="701" y="747"/>
                  </a:lnTo>
                  <a:lnTo>
                    <a:pt x="714" y="761"/>
                  </a:lnTo>
                  <a:lnTo>
                    <a:pt x="722" y="776"/>
                  </a:lnTo>
                  <a:lnTo>
                    <a:pt x="726" y="792"/>
                  </a:lnTo>
                  <a:lnTo>
                    <a:pt x="726" y="808"/>
                  </a:lnTo>
                  <a:lnTo>
                    <a:pt x="722" y="823"/>
                  </a:lnTo>
                  <a:lnTo>
                    <a:pt x="714" y="836"/>
                  </a:lnTo>
                  <a:lnTo>
                    <a:pt x="702" y="848"/>
                  </a:lnTo>
                  <a:lnTo>
                    <a:pt x="685" y="858"/>
                  </a:lnTo>
                  <a:lnTo>
                    <a:pt x="659" y="866"/>
                  </a:lnTo>
                  <a:lnTo>
                    <a:pt x="633" y="870"/>
                  </a:lnTo>
                  <a:lnTo>
                    <a:pt x="605" y="868"/>
                  </a:lnTo>
                  <a:lnTo>
                    <a:pt x="562" y="862"/>
                  </a:lnTo>
                  <a:lnTo>
                    <a:pt x="521" y="849"/>
                  </a:lnTo>
                  <a:lnTo>
                    <a:pt x="481" y="832"/>
                  </a:lnTo>
                  <a:lnTo>
                    <a:pt x="470" y="826"/>
                  </a:lnTo>
                  <a:lnTo>
                    <a:pt x="462" y="825"/>
                  </a:lnTo>
                  <a:lnTo>
                    <a:pt x="455" y="827"/>
                  </a:lnTo>
                  <a:lnTo>
                    <a:pt x="449" y="835"/>
                  </a:lnTo>
                  <a:lnTo>
                    <a:pt x="445" y="847"/>
                  </a:lnTo>
                  <a:lnTo>
                    <a:pt x="426" y="911"/>
                  </a:lnTo>
                  <a:lnTo>
                    <a:pt x="423" y="926"/>
                  </a:lnTo>
                  <a:lnTo>
                    <a:pt x="423" y="936"/>
                  </a:lnTo>
                  <a:lnTo>
                    <a:pt x="426" y="945"/>
                  </a:lnTo>
                  <a:lnTo>
                    <a:pt x="435" y="953"/>
                  </a:lnTo>
                  <a:lnTo>
                    <a:pt x="448" y="959"/>
                  </a:lnTo>
                  <a:lnTo>
                    <a:pt x="485" y="974"/>
                  </a:lnTo>
                  <a:lnTo>
                    <a:pt x="522" y="985"/>
                  </a:lnTo>
                  <a:lnTo>
                    <a:pt x="560" y="991"/>
                  </a:lnTo>
                  <a:lnTo>
                    <a:pt x="575" y="994"/>
                  </a:lnTo>
                  <a:lnTo>
                    <a:pt x="584" y="998"/>
                  </a:lnTo>
                  <a:lnTo>
                    <a:pt x="590" y="1004"/>
                  </a:lnTo>
                  <a:lnTo>
                    <a:pt x="591" y="1013"/>
                  </a:lnTo>
                  <a:lnTo>
                    <a:pt x="592" y="1029"/>
                  </a:lnTo>
                  <a:lnTo>
                    <a:pt x="592" y="1049"/>
                  </a:lnTo>
                  <a:lnTo>
                    <a:pt x="593" y="1071"/>
                  </a:lnTo>
                  <a:lnTo>
                    <a:pt x="594" y="1083"/>
                  </a:lnTo>
                  <a:lnTo>
                    <a:pt x="599" y="1092"/>
                  </a:lnTo>
                  <a:lnTo>
                    <a:pt x="607" y="1097"/>
                  </a:lnTo>
                  <a:lnTo>
                    <a:pt x="619" y="1099"/>
                  </a:lnTo>
                  <a:lnTo>
                    <a:pt x="650" y="1099"/>
                  </a:lnTo>
                  <a:lnTo>
                    <a:pt x="682" y="1099"/>
                  </a:lnTo>
                  <a:lnTo>
                    <a:pt x="693" y="1097"/>
                  </a:lnTo>
                  <a:lnTo>
                    <a:pt x="701" y="1092"/>
                  </a:lnTo>
                  <a:lnTo>
                    <a:pt x="705" y="1083"/>
                  </a:lnTo>
                  <a:lnTo>
                    <a:pt x="708" y="1072"/>
                  </a:lnTo>
                  <a:lnTo>
                    <a:pt x="708" y="1043"/>
                  </a:lnTo>
                  <a:lnTo>
                    <a:pt x="708" y="1015"/>
                  </a:lnTo>
                  <a:lnTo>
                    <a:pt x="709" y="1001"/>
                  </a:lnTo>
                  <a:lnTo>
                    <a:pt x="713" y="991"/>
                  </a:lnTo>
                  <a:lnTo>
                    <a:pt x="722" y="985"/>
                  </a:lnTo>
                  <a:lnTo>
                    <a:pt x="734" y="979"/>
                  </a:lnTo>
                  <a:lnTo>
                    <a:pt x="765" y="968"/>
                  </a:lnTo>
                  <a:lnTo>
                    <a:pt x="794" y="953"/>
                  </a:lnTo>
                  <a:lnTo>
                    <a:pt x="820" y="933"/>
                  </a:lnTo>
                  <a:lnTo>
                    <a:pt x="843" y="910"/>
                  </a:lnTo>
                  <a:lnTo>
                    <a:pt x="862" y="882"/>
                  </a:lnTo>
                  <a:lnTo>
                    <a:pt x="875" y="854"/>
                  </a:lnTo>
                  <a:lnTo>
                    <a:pt x="884" y="824"/>
                  </a:lnTo>
                  <a:lnTo>
                    <a:pt x="887" y="793"/>
                  </a:lnTo>
                  <a:lnTo>
                    <a:pt x="885" y="764"/>
                  </a:lnTo>
                  <a:lnTo>
                    <a:pt x="880" y="734"/>
                  </a:lnTo>
                  <a:lnTo>
                    <a:pt x="869" y="705"/>
                  </a:lnTo>
                  <a:lnTo>
                    <a:pt x="853" y="679"/>
                  </a:lnTo>
                  <a:lnTo>
                    <a:pt x="833" y="653"/>
                  </a:lnTo>
                  <a:lnTo>
                    <a:pt x="809" y="633"/>
                  </a:lnTo>
                  <a:lnTo>
                    <a:pt x="780" y="615"/>
                  </a:lnTo>
                  <a:lnTo>
                    <a:pt x="744" y="596"/>
                  </a:lnTo>
                  <a:lnTo>
                    <a:pt x="708" y="580"/>
                  </a:lnTo>
                  <a:lnTo>
                    <a:pt x="670" y="565"/>
                  </a:lnTo>
                  <a:lnTo>
                    <a:pt x="649" y="556"/>
                  </a:lnTo>
                  <a:lnTo>
                    <a:pt x="629" y="545"/>
                  </a:lnTo>
                  <a:lnTo>
                    <a:pt x="610" y="531"/>
                  </a:lnTo>
                  <a:lnTo>
                    <a:pt x="597" y="518"/>
                  </a:lnTo>
                  <a:lnTo>
                    <a:pt x="590" y="504"/>
                  </a:lnTo>
                  <a:lnTo>
                    <a:pt x="587" y="488"/>
                  </a:lnTo>
                  <a:lnTo>
                    <a:pt x="590" y="473"/>
                  </a:lnTo>
                  <a:lnTo>
                    <a:pt x="596" y="460"/>
                  </a:lnTo>
                  <a:lnTo>
                    <a:pt x="607" y="448"/>
                  </a:lnTo>
                  <a:lnTo>
                    <a:pt x="623" y="438"/>
                  </a:lnTo>
                  <a:lnTo>
                    <a:pt x="641" y="432"/>
                  </a:lnTo>
                  <a:lnTo>
                    <a:pt x="660" y="431"/>
                  </a:lnTo>
                  <a:lnTo>
                    <a:pt x="697" y="431"/>
                  </a:lnTo>
                  <a:lnTo>
                    <a:pt x="731" y="436"/>
                  </a:lnTo>
                  <a:lnTo>
                    <a:pt x="765" y="444"/>
                  </a:lnTo>
                  <a:lnTo>
                    <a:pt x="798" y="458"/>
                  </a:lnTo>
                  <a:lnTo>
                    <a:pt x="810" y="462"/>
                  </a:lnTo>
                  <a:lnTo>
                    <a:pt x="819" y="463"/>
                  </a:lnTo>
                  <a:lnTo>
                    <a:pt x="824" y="460"/>
                  </a:lnTo>
                  <a:lnTo>
                    <a:pt x="830" y="453"/>
                  </a:lnTo>
                  <a:lnTo>
                    <a:pt x="834" y="442"/>
                  </a:lnTo>
                  <a:lnTo>
                    <a:pt x="855" y="370"/>
                  </a:lnTo>
                  <a:lnTo>
                    <a:pt x="858" y="357"/>
                  </a:lnTo>
                  <a:lnTo>
                    <a:pt x="855" y="349"/>
                  </a:lnTo>
                  <a:lnTo>
                    <a:pt x="849" y="341"/>
                  </a:lnTo>
                  <a:lnTo>
                    <a:pt x="839" y="335"/>
                  </a:lnTo>
                  <a:lnTo>
                    <a:pt x="796" y="319"/>
                  </a:lnTo>
                  <a:lnTo>
                    <a:pt x="752" y="309"/>
                  </a:lnTo>
                  <a:lnTo>
                    <a:pt x="735" y="307"/>
                  </a:lnTo>
                  <a:lnTo>
                    <a:pt x="724" y="303"/>
                  </a:lnTo>
                  <a:lnTo>
                    <a:pt x="716" y="299"/>
                  </a:lnTo>
                  <a:lnTo>
                    <a:pt x="713" y="291"/>
                  </a:lnTo>
                  <a:lnTo>
                    <a:pt x="712" y="280"/>
                  </a:lnTo>
                  <a:lnTo>
                    <a:pt x="712" y="263"/>
                  </a:lnTo>
                  <a:lnTo>
                    <a:pt x="712" y="242"/>
                  </a:lnTo>
                  <a:lnTo>
                    <a:pt x="711" y="228"/>
                  </a:lnTo>
                  <a:lnTo>
                    <a:pt x="708" y="218"/>
                  </a:lnTo>
                  <a:lnTo>
                    <a:pt x="701" y="211"/>
                  </a:lnTo>
                  <a:lnTo>
                    <a:pt x="691" y="208"/>
                  </a:lnTo>
                  <a:lnTo>
                    <a:pt x="677" y="207"/>
                  </a:lnTo>
                  <a:lnTo>
                    <a:pt x="656" y="207"/>
                  </a:lnTo>
                  <a:lnTo>
                    <a:pt x="630" y="207"/>
                  </a:lnTo>
                  <a:close/>
                  <a:moveTo>
                    <a:pt x="655" y="0"/>
                  </a:moveTo>
                  <a:lnTo>
                    <a:pt x="722" y="3"/>
                  </a:lnTo>
                  <a:lnTo>
                    <a:pt x="787" y="13"/>
                  </a:lnTo>
                  <a:lnTo>
                    <a:pt x="850" y="29"/>
                  </a:lnTo>
                  <a:lnTo>
                    <a:pt x="909" y="51"/>
                  </a:lnTo>
                  <a:lnTo>
                    <a:pt x="967" y="79"/>
                  </a:lnTo>
                  <a:lnTo>
                    <a:pt x="1021" y="111"/>
                  </a:lnTo>
                  <a:lnTo>
                    <a:pt x="1072" y="148"/>
                  </a:lnTo>
                  <a:lnTo>
                    <a:pt x="1118" y="191"/>
                  </a:lnTo>
                  <a:lnTo>
                    <a:pt x="1160" y="237"/>
                  </a:lnTo>
                  <a:lnTo>
                    <a:pt x="1197" y="287"/>
                  </a:lnTo>
                  <a:lnTo>
                    <a:pt x="1230" y="341"/>
                  </a:lnTo>
                  <a:lnTo>
                    <a:pt x="1258" y="398"/>
                  </a:lnTo>
                  <a:lnTo>
                    <a:pt x="1280" y="459"/>
                  </a:lnTo>
                  <a:lnTo>
                    <a:pt x="1297" y="521"/>
                  </a:lnTo>
                  <a:lnTo>
                    <a:pt x="1306" y="586"/>
                  </a:lnTo>
                  <a:lnTo>
                    <a:pt x="1310" y="652"/>
                  </a:lnTo>
                  <a:lnTo>
                    <a:pt x="1306" y="720"/>
                  </a:lnTo>
                  <a:lnTo>
                    <a:pt x="1297" y="784"/>
                  </a:lnTo>
                  <a:lnTo>
                    <a:pt x="1280" y="847"/>
                  </a:lnTo>
                  <a:lnTo>
                    <a:pt x="1258" y="908"/>
                  </a:lnTo>
                  <a:lnTo>
                    <a:pt x="1230" y="965"/>
                  </a:lnTo>
                  <a:lnTo>
                    <a:pt x="1197" y="1018"/>
                  </a:lnTo>
                  <a:lnTo>
                    <a:pt x="1160" y="1068"/>
                  </a:lnTo>
                  <a:lnTo>
                    <a:pt x="1118" y="1115"/>
                  </a:lnTo>
                  <a:lnTo>
                    <a:pt x="1070" y="1158"/>
                  </a:lnTo>
                  <a:lnTo>
                    <a:pt x="1021" y="1195"/>
                  </a:lnTo>
                  <a:lnTo>
                    <a:pt x="967" y="1227"/>
                  </a:lnTo>
                  <a:lnTo>
                    <a:pt x="909" y="1254"/>
                  </a:lnTo>
                  <a:lnTo>
                    <a:pt x="849" y="1276"/>
                  </a:lnTo>
                  <a:lnTo>
                    <a:pt x="787" y="1293"/>
                  </a:lnTo>
                  <a:lnTo>
                    <a:pt x="722" y="1303"/>
                  </a:lnTo>
                  <a:lnTo>
                    <a:pt x="655" y="1306"/>
                  </a:lnTo>
                  <a:lnTo>
                    <a:pt x="587" y="1303"/>
                  </a:lnTo>
                  <a:lnTo>
                    <a:pt x="522" y="1293"/>
                  </a:lnTo>
                  <a:lnTo>
                    <a:pt x="460" y="1276"/>
                  </a:lnTo>
                  <a:lnTo>
                    <a:pt x="400" y="1254"/>
                  </a:lnTo>
                  <a:lnTo>
                    <a:pt x="342" y="1227"/>
                  </a:lnTo>
                  <a:lnTo>
                    <a:pt x="288" y="1195"/>
                  </a:lnTo>
                  <a:lnTo>
                    <a:pt x="238" y="1157"/>
                  </a:lnTo>
                  <a:lnTo>
                    <a:pt x="191" y="1115"/>
                  </a:lnTo>
                  <a:lnTo>
                    <a:pt x="149" y="1068"/>
                  </a:lnTo>
                  <a:lnTo>
                    <a:pt x="112" y="1018"/>
                  </a:lnTo>
                  <a:lnTo>
                    <a:pt x="79" y="964"/>
                  </a:lnTo>
                  <a:lnTo>
                    <a:pt x="51" y="907"/>
                  </a:lnTo>
                  <a:lnTo>
                    <a:pt x="29" y="847"/>
                  </a:lnTo>
                  <a:lnTo>
                    <a:pt x="14" y="784"/>
                  </a:lnTo>
                  <a:lnTo>
                    <a:pt x="4" y="720"/>
                  </a:lnTo>
                  <a:lnTo>
                    <a:pt x="0" y="652"/>
                  </a:lnTo>
                  <a:lnTo>
                    <a:pt x="4" y="586"/>
                  </a:lnTo>
                  <a:lnTo>
                    <a:pt x="14" y="521"/>
                  </a:lnTo>
                  <a:lnTo>
                    <a:pt x="29" y="459"/>
                  </a:lnTo>
                  <a:lnTo>
                    <a:pt x="51" y="398"/>
                  </a:lnTo>
                  <a:lnTo>
                    <a:pt x="79" y="341"/>
                  </a:lnTo>
                  <a:lnTo>
                    <a:pt x="112" y="287"/>
                  </a:lnTo>
                  <a:lnTo>
                    <a:pt x="149" y="237"/>
                  </a:lnTo>
                  <a:lnTo>
                    <a:pt x="192" y="191"/>
                  </a:lnTo>
                  <a:lnTo>
                    <a:pt x="239" y="148"/>
                  </a:lnTo>
                  <a:lnTo>
                    <a:pt x="288" y="111"/>
                  </a:lnTo>
                  <a:lnTo>
                    <a:pt x="342" y="79"/>
                  </a:lnTo>
                  <a:lnTo>
                    <a:pt x="400" y="51"/>
                  </a:lnTo>
                  <a:lnTo>
                    <a:pt x="460" y="29"/>
                  </a:lnTo>
                  <a:lnTo>
                    <a:pt x="523" y="13"/>
                  </a:lnTo>
                  <a:lnTo>
                    <a:pt x="588" y="3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10"/>
            <p:cNvSpPr/>
            <p:nvPr/>
          </p:nvSpPr>
          <p:spPr bwMode="auto">
            <a:xfrm>
              <a:off x="4398963" y="3844926"/>
              <a:ext cx="71438" cy="80963"/>
            </a:xfrm>
            <a:custGeom>
              <a:avLst/>
              <a:gdLst>
                <a:gd name="T0" fmla="*/ 67 w 451"/>
                <a:gd name="T1" fmla="*/ 0 h 517"/>
                <a:gd name="T2" fmla="*/ 383 w 451"/>
                <a:gd name="T3" fmla="*/ 0 h 517"/>
                <a:gd name="T4" fmla="*/ 402 w 451"/>
                <a:gd name="T5" fmla="*/ 2 h 517"/>
                <a:gd name="T6" fmla="*/ 417 w 451"/>
                <a:gd name="T7" fmla="*/ 8 h 517"/>
                <a:gd name="T8" fmla="*/ 431 w 451"/>
                <a:gd name="T9" fmla="*/ 19 h 517"/>
                <a:gd name="T10" fmla="*/ 442 w 451"/>
                <a:gd name="T11" fmla="*/ 33 h 517"/>
                <a:gd name="T12" fmla="*/ 449 w 451"/>
                <a:gd name="T13" fmla="*/ 49 h 517"/>
                <a:gd name="T14" fmla="*/ 451 w 451"/>
                <a:gd name="T15" fmla="*/ 67 h 517"/>
                <a:gd name="T16" fmla="*/ 451 w 451"/>
                <a:gd name="T17" fmla="*/ 449 h 517"/>
                <a:gd name="T18" fmla="*/ 448 w 451"/>
                <a:gd name="T19" fmla="*/ 467 h 517"/>
                <a:gd name="T20" fmla="*/ 441 w 451"/>
                <a:gd name="T21" fmla="*/ 483 h 517"/>
                <a:gd name="T22" fmla="*/ 431 w 451"/>
                <a:gd name="T23" fmla="*/ 497 h 517"/>
                <a:gd name="T24" fmla="*/ 417 w 451"/>
                <a:gd name="T25" fmla="*/ 507 h 517"/>
                <a:gd name="T26" fmla="*/ 402 w 451"/>
                <a:gd name="T27" fmla="*/ 514 h 517"/>
                <a:gd name="T28" fmla="*/ 383 w 451"/>
                <a:gd name="T29" fmla="*/ 517 h 517"/>
                <a:gd name="T30" fmla="*/ 67 w 451"/>
                <a:gd name="T31" fmla="*/ 517 h 517"/>
                <a:gd name="T32" fmla="*/ 50 w 451"/>
                <a:gd name="T33" fmla="*/ 514 h 517"/>
                <a:gd name="T34" fmla="*/ 33 w 451"/>
                <a:gd name="T35" fmla="*/ 507 h 517"/>
                <a:gd name="T36" fmla="*/ 20 w 451"/>
                <a:gd name="T37" fmla="*/ 497 h 517"/>
                <a:gd name="T38" fmla="*/ 9 w 451"/>
                <a:gd name="T39" fmla="*/ 483 h 517"/>
                <a:gd name="T40" fmla="*/ 2 w 451"/>
                <a:gd name="T41" fmla="*/ 467 h 517"/>
                <a:gd name="T42" fmla="*/ 0 w 451"/>
                <a:gd name="T43" fmla="*/ 449 h 517"/>
                <a:gd name="T44" fmla="*/ 0 w 451"/>
                <a:gd name="T45" fmla="*/ 67 h 517"/>
                <a:gd name="T46" fmla="*/ 2 w 451"/>
                <a:gd name="T47" fmla="*/ 49 h 517"/>
                <a:gd name="T48" fmla="*/ 9 w 451"/>
                <a:gd name="T49" fmla="*/ 33 h 517"/>
                <a:gd name="T50" fmla="*/ 20 w 451"/>
                <a:gd name="T51" fmla="*/ 19 h 517"/>
                <a:gd name="T52" fmla="*/ 33 w 451"/>
                <a:gd name="T53" fmla="*/ 8 h 517"/>
                <a:gd name="T54" fmla="*/ 50 w 451"/>
                <a:gd name="T55" fmla="*/ 2 h 517"/>
                <a:gd name="T56" fmla="*/ 67 w 451"/>
                <a:gd name="T57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51" h="517">
                  <a:moveTo>
                    <a:pt x="67" y="0"/>
                  </a:moveTo>
                  <a:lnTo>
                    <a:pt x="383" y="0"/>
                  </a:lnTo>
                  <a:lnTo>
                    <a:pt x="402" y="2"/>
                  </a:lnTo>
                  <a:lnTo>
                    <a:pt x="417" y="8"/>
                  </a:lnTo>
                  <a:lnTo>
                    <a:pt x="431" y="19"/>
                  </a:lnTo>
                  <a:lnTo>
                    <a:pt x="442" y="33"/>
                  </a:lnTo>
                  <a:lnTo>
                    <a:pt x="449" y="49"/>
                  </a:lnTo>
                  <a:lnTo>
                    <a:pt x="451" y="67"/>
                  </a:lnTo>
                  <a:lnTo>
                    <a:pt x="451" y="449"/>
                  </a:lnTo>
                  <a:lnTo>
                    <a:pt x="448" y="467"/>
                  </a:lnTo>
                  <a:lnTo>
                    <a:pt x="441" y="483"/>
                  </a:lnTo>
                  <a:lnTo>
                    <a:pt x="431" y="497"/>
                  </a:lnTo>
                  <a:lnTo>
                    <a:pt x="417" y="507"/>
                  </a:lnTo>
                  <a:lnTo>
                    <a:pt x="402" y="514"/>
                  </a:lnTo>
                  <a:lnTo>
                    <a:pt x="383" y="517"/>
                  </a:lnTo>
                  <a:lnTo>
                    <a:pt x="67" y="517"/>
                  </a:lnTo>
                  <a:lnTo>
                    <a:pt x="50" y="514"/>
                  </a:lnTo>
                  <a:lnTo>
                    <a:pt x="33" y="507"/>
                  </a:lnTo>
                  <a:lnTo>
                    <a:pt x="20" y="497"/>
                  </a:lnTo>
                  <a:lnTo>
                    <a:pt x="9" y="483"/>
                  </a:lnTo>
                  <a:lnTo>
                    <a:pt x="2" y="467"/>
                  </a:lnTo>
                  <a:lnTo>
                    <a:pt x="0" y="449"/>
                  </a:lnTo>
                  <a:lnTo>
                    <a:pt x="0" y="67"/>
                  </a:lnTo>
                  <a:lnTo>
                    <a:pt x="2" y="49"/>
                  </a:lnTo>
                  <a:lnTo>
                    <a:pt x="9" y="33"/>
                  </a:lnTo>
                  <a:lnTo>
                    <a:pt x="20" y="19"/>
                  </a:lnTo>
                  <a:lnTo>
                    <a:pt x="33" y="8"/>
                  </a:lnTo>
                  <a:lnTo>
                    <a:pt x="50" y="2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31492" y="4975251"/>
            <a:ext cx="450234" cy="330910"/>
            <a:chOff x="685800" y="2752725"/>
            <a:chExt cx="581025" cy="427038"/>
          </a:xfrm>
          <a:solidFill>
            <a:schemeClr val="bg1"/>
          </a:solidFill>
        </p:grpSpPr>
        <p:sp>
          <p:nvSpPr>
            <p:cNvPr id="65" name="Freeform 274"/>
            <p:cNvSpPr>
              <a:spLocks noEditPoints="1"/>
            </p:cNvSpPr>
            <p:nvPr/>
          </p:nvSpPr>
          <p:spPr bwMode="auto">
            <a:xfrm>
              <a:off x="685800" y="2752725"/>
              <a:ext cx="503238" cy="365125"/>
            </a:xfrm>
            <a:custGeom>
              <a:avLst/>
              <a:gdLst>
                <a:gd name="T0" fmla="*/ 378 w 3169"/>
                <a:gd name="T1" fmla="*/ 260 h 2308"/>
                <a:gd name="T2" fmla="*/ 325 w 3169"/>
                <a:gd name="T3" fmla="*/ 283 h 2308"/>
                <a:gd name="T4" fmla="*/ 284 w 3169"/>
                <a:gd name="T5" fmla="*/ 323 h 2308"/>
                <a:gd name="T6" fmla="*/ 262 w 3169"/>
                <a:gd name="T7" fmla="*/ 376 h 2308"/>
                <a:gd name="T8" fmla="*/ 258 w 3169"/>
                <a:gd name="T9" fmla="*/ 464 h 2308"/>
                <a:gd name="T10" fmla="*/ 2947 w 3169"/>
                <a:gd name="T11" fmla="*/ 406 h 2308"/>
                <a:gd name="T12" fmla="*/ 2935 w 3169"/>
                <a:gd name="T13" fmla="*/ 349 h 2308"/>
                <a:gd name="T14" fmla="*/ 2902 w 3169"/>
                <a:gd name="T15" fmla="*/ 301 h 2308"/>
                <a:gd name="T16" fmla="*/ 2856 w 3169"/>
                <a:gd name="T17" fmla="*/ 269 h 2308"/>
                <a:gd name="T18" fmla="*/ 2797 w 3169"/>
                <a:gd name="T19" fmla="*/ 258 h 2308"/>
                <a:gd name="T20" fmla="*/ 413 w 3169"/>
                <a:gd name="T21" fmla="*/ 0 h 2308"/>
                <a:gd name="T22" fmla="*/ 2807 w 3169"/>
                <a:gd name="T23" fmla="*/ 3 h 2308"/>
                <a:gd name="T24" fmla="*/ 2905 w 3169"/>
                <a:gd name="T25" fmla="*/ 27 h 2308"/>
                <a:gd name="T26" fmla="*/ 2991 w 3169"/>
                <a:gd name="T27" fmla="*/ 74 h 2308"/>
                <a:gd name="T28" fmla="*/ 3064 w 3169"/>
                <a:gd name="T29" fmla="*/ 138 h 2308"/>
                <a:gd name="T30" fmla="*/ 3120 w 3169"/>
                <a:gd name="T31" fmla="*/ 218 h 2308"/>
                <a:gd name="T32" fmla="*/ 3156 w 3169"/>
                <a:gd name="T33" fmla="*/ 311 h 2308"/>
                <a:gd name="T34" fmla="*/ 3169 w 3169"/>
                <a:gd name="T35" fmla="*/ 412 h 2308"/>
                <a:gd name="T36" fmla="*/ 3122 w 3169"/>
                <a:gd name="T37" fmla="*/ 962 h 2308"/>
                <a:gd name="T38" fmla="*/ 2961 w 3169"/>
                <a:gd name="T39" fmla="*/ 962 h 2308"/>
                <a:gd name="T40" fmla="*/ 2947 w 3169"/>
                <a:gd name="T41" fmla="*/ 856 h 2308"/>
                <a:gd name="T42" fmla="*/ 258 w 3169"/>
                <a:gd name="T43" fmla="*/ 1900 h 2308"/>
                <a:gd name="T44" fmla="*/ 270 w 3169"/>
                <a:gd name="T45" fmla="*/ 1958 h 2308"/>
                <a:gd name="T46" fmla="*/ 302 w 3169"/>
                <a:gd name="T47" fmla="*/ 2006 h 2308"/>
                <a:gd name="T48" fmla="*/ 349 w 3169"/>
                <a:gd name="T49" fmla="*/ 2038 h 2308"/>
                <a:gd name="T50" fmla="*/ 408 w 3169"/>
                <a:gd name="T51" fmla="*/ 2049 h 2308"/>
                <a:gd name="T52" fmla="*/ 2246 w 3169"/>
                <a:gd name="T53" fmla="*/ 2308 h 2308"/>
                <a:gd name="T54" fmla="*/ 362 w 3169"/>
                <a:gd name="T55" fmla="*/ 2305 h 2308"/>
                <a:gd name="T56" fmla="*/ 264 w 3169"/>
                <a:gd name="T57" fmla="*/ 2279 h 2308"/>
                <a:gd name="T58" fmla="*/ 177 w 3169"/>
                <a:gd name="T59" fmla="*/ 2234 h 2308"/>
                <a:gd name="T60" fmla="*/ 104 w 3169"/>
                <a:gd name="T61" fmla="*/ 2169 h 2308"/>
                <a:gd name="T62" fmla="*/ 49 w 3169"/>
                <a:gd name="T63" fmla="*/ 2089 h 2308"/>
                <a:gd name="T64" fmla="*/ 12 w 3169"/>
                <a:gd name="T65" fmla="*/ 1997 h 2308"/>
                <a:gd name="T66" fmla="*/ 0 w 3169"/>
                <a:gd name="T67" fmla="*/ 1895 h 2308"/>
                <a:gd name="T68" fmla="*/ 3 w 3169"/>
                <a:gd name="T69" fmla="*/ 361 h 2308"/>
                <a:gd name="T70" fmla="*/ 28 w 3169"/>
                <a:gd name="T71" fmla="*/ 263 h 2308"/>
                <a:gd name="T72" fmla="*/ 74 w 3169"/>
                <a:gd name="T73" fmla="*/ 177 h 2308"/>
                <a:gd name="T74" fmla="*/ 139 w 3169"/>
                <a:gd name="T75" fmla="*/ 104 h 2308"/>
                <a:gd name="T76" fmla="*/ 220 w 3169"/>
                <a:gd name="T77" fmla="*/ 48 h 2308"/>
                <a:gd name="T78" fmla="*/ 312 w 3169"/>
                <a:gd name="T79" fmla="*/ 12 h 2308"/>
                <a:gd name="T80" fmla="*/ 413 w 3169"/>
                <a:gd name="T81" fmla="*/ 0 h 2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69" h="2308">
                  <a:moveTo>
                    <a:pt x="408" y="258"/>
                  </a:moveTo>
                  <a:lnTo>
                    <a:pt x="378" y="260"/>
                  </a:lnTo>
                  <a:lnTo>
                    <a:pt x="349" y="269"/>
                  </a:lnTo>
                  <a:lnTo>
                    <a:pt x="325" y="283"/>
                  </a:lnTo>
                  <a:lnTo>
                    <a:pt x="303" y="301"/>
                  </a:lnTo>
                  <a:lnTo>
                    <a:pt x="284" y="323"/>
                  </a:lnTo>
                  <a:lnTo>
                    <a:pt x="271" y="349"/>
                  </a:lnTo>
                  <a:lnTo>
                    <a:pt x="262" y="376"/>
                  </a:lnTo>
                  <a:lnTo>
                    <a:pt x="258" y="406"/>
                  </a:lnTo>
                  <a:lnTo>
                    <a:pt x="258" y="464"/>
                  </a:lnTo>
                  <a:lnTo>
                    <a:pt x="2947" y="464"/>
                  </a:lnTo>
                  <a:lnTo>
                    <a:pt x="2947" y="406"/>
                  </a:lnTo>
                  <a:lnTo>
                    <a:pt x="2944" y="376"/>
                  </a:lnTo>
                  <a:lnTo>
                    <a:pt x="2935" y="349"/>
                  </a:lnTo>
                  <a:lnTo>
                    <a:pt x="2921" y="323"/>
                  </a:lnTo>
                  <a:lnTo>
                    <a:pt x="2902" y="301"/>
                  </a:lnTo>
                  <a:lnTo>
                    <a:pt x="2881" y="283"/>
                  </a:lnTo>
                  <a:lnTo>
                    <a:pt x="2856" y="269"/>
                  </a:lnTo>
                  <a:lnTo>
                    <a:pt x="2827" y="260"/>
                  </a:lnTo>
                  <a:lnTo>
                    <a:pt x="2797" y="258"/>
                  </a:lnTo>
                  <a:lnTo>
                    <a:pt x="408" y="258"/>
                  </a:lnTo>
                  <a:close/>
                  <a:moveTo>
                    <a:pt x="413" y="0"/>
                  </a:moveTo>
                  <a:lnTo>
                    <a:pt x="2756" y="0"/>
                  </a:lnTo>
                  <a:lnTo>
                    <a:pt x="2807" y="3"/>
                  </a:lnTo>
                  <a:lnTo>
                    <a:pt x="2857" y="12"/>
                  </a:lnTo>
                  <a:lnTo>
                    <a:pt x="2905" y="27"/>
                  </a:lnTo>
                  <a:lnTo>
                    <a:pt x="2949" y="47"/>
                  </a:lnTo>
                  <a:lnTo>
                    <a:pt x="2991" y="74"/>
                  </a:lnTo>
                  <a:lnTo>
                    <a:pt x="3030" y="104"/>
                  </a:lnTo>
                  <a:lnTo>
                    <a:pt x="3064" y="138"/>
                  </a:lnTo>
                  <a:lnTo>
                    <a:pt x="3094" y="177"/>
                  </a:lnTo>
                  <a:lnTo>
                    <a:pt x="3120" y="218"/>
                  </a:lnTo>
                  <a:lnTo>
                    <a:pt x="3141" y="263"/>
                  </a:lnTo>
                  <a:lnTo>
                    <a:pt x="3156" y="311"/>
                  </a:lnTo>
                  <a:lnTo>
                    <a:pt x="3165" y="360"/>
                  </a:lnTo>
                  <a:lnTo>
                    <a:pt x="3169" y="412"/>
                  </a:lnTo>
                  <a:lnTo>
                    <a:pt x="3169" y="964"/>
                  </a:lnTo>
                  <a:lnTo>
                    <a:pt x="3122" y="962"/>
                  </a:lnTo>
                  <a:lnTo>
                    <a:pt x="2976" y="962"/>
                  </a:lnTo>
                  <a:lnTo>
                    <a:pt x="2961" y="962"/>
                  </a:lnTo>
                  <a:lnTo>
                    <a:pt x="2947" y="962"/>
                  </a:lnTo>
                  <a:lnTo>
                    <a:pt x="2947" y="856"/>
                  </a:lnTo>
                  <a:lnTo>
                    <a:pt x="258" y="856"/>
                  </a:lnTo>
                  <a:lnTo>
                    <a:pt x="258" y="1900"/>
                  </a:lnTo>
                  <a:lnTo>
                    <a:pt x="262" y="1930"/>
                  </a:lnTo>
                  <a:lnTo>
                    <a:pt x="270" y="1958"/>
                  </a:lnTo>
                  <a:lnTo>
                    <a:pt x="284" y="1984"/>
                  </a:lnTo>
                  <a:lnTo>
                    <a:pt x="302" y="2006"/>
                  </a:lnTo>
                  <a:lnTo>
                    <a:pt x="324" y="2023"/>
                  </a:lnTo>
                  <a:lnTo>
                    <a:pt x="349" y="2038"/>
                  </a:lnTo>
                  <a:lnTo>
                    <a:pt x="377" y="2047"/>
                  </a:lnTo>
                  <a:lnTo>
                    <a:pt x="408" y="2049"/>
                  </a:lnTo>
                  <a:lnTo>
                    <a:pt x="2246" y="2049"/>
                  </a:lnTo>
                  <a:lnTo>
                    <a:pt x="2246" y="2308"/>
                  </a:lnTo>
                  <a:lnTo>
                    <a:pt x="413" y="2308"/>
                  </a:lnTo>
                  <a:lnTo>
                    <a:pt x="362" y="2305"/>
                  </a:lnTo>
                  <a:lnTo>
                    <a:pt x="312" y="2295"/>
                  </a:lnTo>
                  <a:lnTo>
                    <a:pt x="264" y="2279"/>
                  </a:lnTo>
                  <a:lnTo>
                    <a:pt x="220" y="2260"/>
                  </a:lnTo>
                  <a:lnTo>
                    <a:pt x="177" y="2234"/>
                  </a:lnTo>
                  <a:lnTo>
                    <a:pt x="140" y="2203"/>
                  </a:lnTo>
                  <a:lnTo>
                    <a:pt x="104" y="2169"/>
                  </a:lnTo>
                  <a:lnTo>
                    <a:pt x="74" y="2131"/>
                  </a:lnTo>
                  <a:lnTo>
                    <a:pt x="49" y="2089"/>
                  </a:lnTo>
                  <a:lnTo>
                    <a:pt x="28" y="2045"/>
                  </a:lnTo>
                  <a:lnTo>
                    <a:pt x="12" y="1997"/>
                  </a:lnTo>
                  <a:lnTo>
                    <a:pt x="3" y="1947"/>
                  </a:lnTo>
                  <a:lnTo>
                    <a:pt x="0" y="1895"/>
                  </a:lnTo>
                  <a:lnTo>
                    <a:pt x="0" y="412"/>
                  </a:lnTo>
                  <a:lnTo>
                    <a:pt x="3" y="361"/>
                  </a:lnTo>
                  <a:lnTo>
                    <a:pt x="12" y="311"/>
                  </a:lnTo>
                  <a:lnTo>
                    <a:pt x="28" y="263"/>
                  </a:lnTo>
                  <a:lnTo>
                    <a:pt x="49" y="219"/>
                  </a:lnTo>
                  <a:lnTo>
                    <a:pt x="74" y="177"/>
                  </a:lnTo>
                  <a:lnTo>
                    <a:pt x="104" y="138"/>
                  </a:lnTo>
                  <a:lnTo>
                    <a:pt x="139" y="104"/>
                  </a:lnTo>
                  <a:lnTo>
                    <a:pt x="177" y="74"/>
                  </a:lnTo>
                  <a:lnTo>
                    <a:pt x="220" y="48"/>
                  </a:lnTo>
                  <a:lnTo>
                    <a:pt x="264" y="27"/>
                  </a:lnTo>
                  <a:lnTo>
                    <a:pt x="312" y="12"/>
                  </a:lnTo>
                  <a:lnTo>
                    <a:pt x="362" y="3"/>
                  </a:lnTo>
                  <a:lnTo>
                    <a:pt x="4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75"/>
            <p:cNvSpPr>
              <a:spLocks noEditPoints="1"/>
            </p:cNvSpPr>
            <p:nvPr/>
          </p:nvSpPr>
          <p:spPr bwMode="auto">
            <a:xfrm>
              <a:off x="1073150" y="2935288"/>
              <a:ext cx="193675" cy="244475"/>
            </a:xfrm>
            <a:custGeom>
              <a:avLst/>
              <a:gdLst>
                <a:gd name="T0" fmla="*/ 561 w 1218"/>
                <a:gd name="T1" fmla="*/ 966 h 1541"/>
                <a:gd name="T2" fmla="*/ 516 w 1218"/>
                <a:gd name="T3" fmla="*/ 1013 h 1541"/>
                <a:gd name="T4" fmla="*/ 510 w 1218"/>
                <a:gd name="T5" fmla="*/ 1080 h 1541"/>
                <a:gd name="T6" fmla="*/ 548 w 1218"/>
                <a:gd name="T7" fmla="*/ 1135 h 1541"/>
                <a:gd name="T8" fmla="*/ 558 w 1218"/>
                <a:gd name="T9" fmla="*/ 1155 h 1541"/>
                <a:gd name="T10" fmla="*/ 568 w 1218"/>
                <a:gd name="T11" fmla="*/ 1316 h 1541"/>
                <a:gd name="T12" fmla="*/ 609 w 1218"/>
                <a:gd name="T13" fmla="*/ 1336 h 1541"/>
                <a:gd name="T14" fmla="*/ 649 w 1218"/>
                <a:gd name="T15" fmla="*/ 1316 h 1541"/>
                <a:gd name="T16" fmla="*/ 659 w 1218"/>
                <a:gd name="T17" fmla="*/ 1156 h 1541"/>
                <a:gd name="T18" fmla="*/ 669 w 1218"/>
                <a:gd name="T19" fmla="*/ 1134 h 1541"/>
                <a:gd name="T20" fmla="*/ 707 w 1218"/>
                <a:gd name="T21" fmla="*/ 1078 h 1541"/>
                <a:gd name="T22" fmla="*/ 699 w 1218"/>
                <a:gd name="T23" fmla="*/ 1009 h 1541"/>
                <a:gd name="T24" fmla="*/ 649 w 1218"/>
                <a:gd name="T25" fmla="*/ 962 h 1541"/>
                <a:gd name="T26" fmla="*/ 536 w 1218"/>
                <a:gd name="T27" fmla="*/ 201 h 1541"/>
                <a:gd name="T28" fmla="*/ 438 w 1218"/>
                <a:gd name="T29" fmla="*/ 228 h 1541"/>
                <a:gd name="T30" fmla="*/ 368 w 1218"/>
                <a:gd name="T31" fmla="*/ 297 h 1541"/>
                <a:gd name="T32" fmla="*/ 341 w 1218"/>
                <a:gd name="T33" fmla="*/ 395 h 1541"/>
                <a:gd name="T34" fmla="*/ 347 w 1218"/>
                <a:gd name="T35" fmla="*/ 692 h 1541"/>
                <a:gd name="T36" fmla="*/ 877 w 1218"/>
                <a:gd name="T37" fmla="*/ 649 h 1541"/>
                <a:gd name="T38" fmla="*/ 873 w 1218"/>
                <a:gd name="T39" fmla="*/ 361 h 1541"/>
                <a:gd name="T40" fmla="*/ 831 w 1218"/>
                <a:gd name="T41" fmla="*/ 271 h 1541"/>
                <a:gd name="T42" fmla="*/ 750 w 1218"/>
                <a:gd name="T43" fmla="*/ 213 h 1541"/>
                <a:gd name="T44" fmla="*/ 536 w 1218"/>
                <a:gd name="T45" fmla="*/ 201 h 1541"/>
                <a:gd name="T46" fmla="*/ 733 w 1218"/>
                <a:gd name="T47" fmla="*/ 4 h 1541"/>
                <a:gd name="T48" fmla="*/ 868 w 1218"/>
                <a:gd name="T49" fmla="*/ 47 h 1541"/>
                <a:gd name="T50" fmla="*/ 978 w 1218"/>
                <a:gd name="T51" fmla="*/ 132 h 1541"/>
                <a:gd name="T52" fmla="*/ 1051 w 1218"/>
                <a:gd name="T53" fmla="*/ 252 h 1541"/>
                <a:gd name="T54" fmla="*/ 1078 w 1218"/>
                <a:gd name="T55" fmla="*/ 394 h 1541"/>
                <a:gd name="T56" fmla="*/ 1075 w 1218"/>
                <a:gd name="T57" fmla="*/ 695 h 1541"/>
                <a:gd name="T58" fmla="*/ 1156 w 1218"/>
                <a:gd name="T59" fmla="*/ 737 h 1541"/>
                <a:gd name="T60" fmla="*/ 1207 w 1218"/>
                <a:gd name="T61" fmla="*/ 813 h 1541"/>
                <a:gd name="T62" fmla="*/ 1218 w 1218"/>
                <a:gd name="T63" fmla="*/ 1358 h 1541"/>
                <a:gd name="T64" fmla="*/ 1192 w 1218"/>
                <a:gd name="T65" fmla="*/ 1450 h 1541"/>
                <a:gd name="T66" fmla="*/ 1127 w 1218"/>
                <a:gd name="T67" fmla="*/ 1517 h 1541"/>
                <a:gd name="T68" fmla="*/ 1034 w 1218"/>
                <a:gd name="T69" fmla="*/ 1541 h 1541"/>
                <a:gd name="T70" fmla="*/ 119 w 1218"/>
                <a:gd name="T71" fmla="*/ 1530 h 1541"/>
                <a:gd name="T72" fmla="*/ 43 w 1218"/>
                <a:gd name="T73" fmla="*/ 1476 h 1541"/>
                <a:gd name="T74" fmla="*/ 2 w 1218"/>
                <a:gd name="T75" fmla="*/ 1391 h 1541"/>
                <a:gd name="T76" fmla="*/ 2 w 1218"/>
                <a:gd name="T77" fmla="*/ 842 h 1541"/>
                <a:gd name="T78" fmla="*/ 41 w 1218"/>
                <a:gd name="T79" fmla="*/ 759 h 1541"/>
                <a:gd name="T80" fmla="*/ 115 w 1218"/>
                <a:gd name="T81" fmla="*/ 704 h 1541"/>
                <a:gd name="T82" fmla="*/ 142 w 1218"/>
                <a:gd name="T83" fmla="*/ 648 h 1541"/>
                <a:gd name="T84" fmla="*/ 154 w 1218"/>
                <a:gd name="T85" fmla="*/ 297 h 1541"/>
                <a:gd name="T86" fmla="*/ 213 w 1218"/>
                <a:gd name="T87" fmla="*/ 169 h 1541"/>
                <a:gd name="T88" fmla="*/ 312 w 1218"/>
                <a:gd name="T89" fmla="*/ 70 h 1541"/>
                <a:gd name="T90" fmla="*/ 439 w 1218"/>
                <a:gd name="T91" fmla="*/ 13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8" h="1541">
                  <a:moveTo>
                    <a:pt x="603" y="954"/>
                  </a:moveTo>
                  <a:lnTo>
                    <a:pt x="582" y="958"/>
                  </a:lnTo>
                  <a:lnTo>
                    <a:pt x="561" y="966"/>
                  </a:lnTo>
                  <a:lnTo>
                    <a:pt x="543" y="978"/>
                  </a:lnTo>
                  <a:lnTo>
                    <a:pt x="528" y="995"/>
                  </a:lnTo>
                  <a:lnTo>
                    <a:pt x="516" y="1013"/>
                  </a:lnTo>
                  <a:lnTo>
                    <a:pt x="509" y="1036"/>
                  </a:lnTo>
                  <a:lnTo>
                    <a:pt x="507" y="1058"/>
                  </a:lnTo>
                  <a:lnTo>
                    <a:pt x="510" y="1080"/>
                  </a:lnTo>
                  <a:lnTo>
                    <a:pt x="518" y="1101"/>
                  </a:lnTo>
                  <a:lnTo>
                    <a:pt x="531" y="1119"/>
                  </a:lnTo>
                  <a:lnTo>
                    <a:pt x="548" y="1135"/>
                  </a:lnTo>
                  <a:lnTo>
                    <a:pt x="554" y="1141"/>
                  </a:lnTo>
                  <a:lnTo>
                    <a:pt x="558" y="1148"/>
                  </a:lnTo>
                  <a:lnTo>
                    <a:pt x="558" y="1155"/>
                  </a:lnTo>
                  <a:lnTo>
                    <a:pt x="558" y="1286"/>
                  </a:lnTo>
                  <a:lnTo>
                    <a:pt x="561" y="1302"/>
                  </a:lnTo>
                  <a:lnTo>
                    <a:pt x="568" y="1316"/>
                  </a:lnTo>
                  <a:lnTo>
                    <a:pt x="579" y="1327"/>
                  </a:lnTo>
                  <a:lnTo>
                    <a:pt x="592" y="1334"/>
                  </a:lnTo>
                  <a:lnTo>
                    <a:pt x="609" y="1336"/>
                  </a:lnTo>
                  <a:lnTo>
                    <a:pt x="624" y="1334"/>
                  </a:lnTo>
                  <a:lnTo>
                    <a:pt x="638" y="1327"/>
                  </a:lnTo>
                  <a:lnTo>
                    <a:pt x="649" y="1316"/>
                  </a:lnTo>
                  <a:lnTo>
                    <a:pt x="656" y="1302"/>
                  </a:lnTo>
                  <a:lnTo>
                    <a:pt x="659" y="1286"/>
                  </a:lnTo>
                  <a:lnTo>
                    <a:pt x="659" y="1156"/>
                  </a:lnTo>
                  <a:lnTo>
                    <a:pt x="660" y="1148"/>
                  </a:lnTo>
                  <a:lnTo>
                    <a:pt x="663" y="1141"/>
                  </a:lnTo>
                  <a:lnTo>
                    <a:pt x="669" y="1134"/>
                  </a:lnTo>
                  <a:lnTo>
                    <a:pt x="688" y="1118"/>
                  </a:lnTo>
                  <a:lnTo>
                    <a:pt x="700" y="1099"/>
                  </a:lnTo>
                  <a:lnTo>
                    <a:pt x="707" y="1078"/>
                  </a:lnTo>
                  <a:lnTo>
                    <a:pt x="709" y="1053"/>
                  </a:lnTo>
                  <a:lnTo>
                    <a:pt x="706" y="1030"/>
                  </a:lnTo>
                  <a:lnTo>
                    <a:pt x="699" y="1009"/>
                  </a:lnTo>
                  <a:lnTo>
                    <a:pt x="685" y="990"/>
                  </a:lnTo>
                  <a:lnTo>
                    <a:pt x="669" y="975"/>
                  </a:lnTo>
                  <a:lnTo>
                    <a:pt x="649" y="962"/>
                  </a:lnTo>
                  <a:lnTo>
                    <a:pt x="625" y="956"/>
                  </a:lnTo>
                  <a:lnTo>
                    <a:pt x="603" y="954"/>
                  </a:lnTo>
                  <a:close/>
                  <a:moveTo>
                    <a:pt x="536" y="201"/>
                  </a:moveTo>
                  <a:lnTo>
                    <a:pt x="501" y="204"/>
                  </a:lnTo>
                  <a:lnTo>
                    <a:pt x="468" y="213"/>
                  </a:lnTo>
                  <a:lnTo>
                    <a:pt x="438" y="228"/>
                  </a:lnTo>
                  <a:lnTo>
                    <a:pt x="411" y="246"/>
                  </a:lnTo>
                  <a:lnTo>
                    <a:pt x="388" y="271"/>
                  </a:lnTo>
                  <a:lnTo>
                    <a:pt x="368" y="297"/>
                  </a:lnTo>
                  <a:lnTo>
                    <a:pt x="354" y="327"/>
                  </a:lnTo>
                  <a:lnTo>
                    <a:pt x="345" y="361"/>
                  </a:lnTo>
                  <a:lnTo>
                    <a:pt x="341" y="395"/>
                  </a:lnTo>
                  <a:lnTo>
                    <a:pt x="341" y="649"/>
                  </a:lnTo>
                  <a:lnTo>
                    <a:pt x="344" y="671"/>
                  </a:lnTo>
                  <a:lnTo>
                    <a:pt x="347" y="692"/>
                  </a:lnTo>
                  <a:lnTo>
                    <a:pt x="872" y="692"/>
                  </a:lnTo>
                  <a:lnTo>
                    <a:pt x="876" y="671"/>
                  </a:lnTo>
                  <a:lnTo>
                    <a:pt x="877" y="649"/>
                  </a:lnTo>
                  <a:lnTo>
                    <a:pt x="876" y="649"/>
                  </a:lnTo>
                  <a:lnTo>
                    <a:pt x="876" y="395"/>
                  </a:lnTo>
                  <a:lnTo>
                    <a:pt x="873" y="361"/>
                  </a:lnTo>
                  <a:lnTo>
                    <a:pt x="864" y="327"/>
                  </a:lnTo>
                  <a:lnTo>
                    <a:pt x="849" y="297"/>
                  </a:lnTo>
                  <a:lnTo>
                    <a:pt x="831" y="271"/>
                  </a:lnTo>
                  <a:lnTo>
                    <a:pt x="807" y="246"/>
                  </a:lnTo>
                  <a:lnTo>
                    <a:pt x="781" y="228"/>
                  </a:lnTo>
                  <a:lnTo>
                    <a:pt x="750" y="213"/>
                  </a:lnTo>
                  <a:lnTo>
                    <a:pt x="717" y="204"/>
                  </a:lnTo>
                  <a:lnTo>
                    <a:pt x="683" y="201"/>
                  </a:lnTo>
                  <a:lnTo>
                    <a:pt x="536" y="201"/>
                  </a:lnTo>
                  <a:close/>
                  <a:moveTo>
                    <a:pt x="537" y="0"/>
                  </a:moveTo>
                  <a:lnTo>
                    <a:pt x="683" y="0"/>
                  </a:lnTo>
                  <a:lnTo>
                    <a:pt x="733" y="4"/>
                  </a:lnTo>
                  <a:lnTo>
                    <a:pt x="781" y="13"/>
                  </a:lnTo>
                  <a:lnTo>
                    <a:pt x="826" y="27"/>
                  </a:lnTo>
                  <a:lnTo>
                    <a:pt x="868" y="47"/>
                  </a:lnTo>
                  <a:lnTo>
                    <a:pt x="908" y="71"/>
                  </a:lnTo>
                  <a:lnTo>
                    <a:pt x="945" y="100"/>
                  </a:lnTo>
                  <a:lnTo>
                    <a:pt x="978" y="132"/>
                  </a:lnTo>
                  <a:lnTo>
                    <a:pt x="1007" y="169"/>
                  </a:lnTo>
                  <a:lnTo>
                    <a:pt x="1031" y="209"/>
                  </a:lnTo>
                  <a:lnTo>
                    <a:pt x="1051" y="252"/>
                  </a:lnTo>
                  <a:lnTo>
                    <a:pt x="1066" y="297"/>
                  </a:lnTo>
                  <a:lnTo>
                    <a:pt x="1075" y="345"/>
                  </a:lnTo>
                  <a:lnTo>
                    <a:pt x="1078" y="394"/>
                  </a:lnTo>
                  <a:lnTo>
                    <a:pt x="1078" y="648"/>
                  </a:lnTo>
                  <a:lnTo>
                    <a:pt x="1077" y="672"/>
                  </a:lnTo>
                  <a:lnTo>
                    <a:pt x="1075" y="695"/>
                  </a:lnTo>
                  <a:lnTo>
                    <a:pt x="1105" y="705"/>
                  </a:lnTo>
                  <a:lnTo>
                    <a:pt x="1131" y="720"/>
                  </a:lnTo>
                  <a:lnTo>
                    <a:pt x="1156" y="737"/>
                  </a:lnTo>
                  <a:lnTo>
                    <a:pt x="1177" y="760"/>
                  </a:lnTo>
                  <a:lnTo>
                    <a:pt x="1194" y="784"/>
                  </a:lnTo>
                  <a:lnTo>
                    <a:pt x="1207" y="813"/>
                  </a:lnTo>
                  <a:lnTo>
                    <a:pt x="1214" y="843"/>
                  </a:lnTo>
                  <a:lnTo>
                    <a:pt x="1218" y="874"/>
                  </a:lnTo>
                  <a:lnTo>
                    <a:pt x="1218" y="1358"/>
                  </a:lnTo>
                  <a:lnTo>
                    <a:pt x="1214" y="1391"/>
                  </a:lnTo>
                  <a:lnTo>
                    <a:pt x="1205" y="1421"/>
                  </a:lnTo>
                  <a:lnTo>
                    <a:pt x="1192" y="1450"/>
                  </a:lnTo>
                  <a:lnTo>
                    <a:pt x="1174" y="1476"/>
                  </a:lnTo>
                  <a:lnTo>
                    <a:pt x="1152" y="1498"/>
                  </a:lnTo>
                  <a:lnTo>
                    <a:pt x="1127" y="1517"/>
                  </a:lnTo>
                  <a:lnTo>
                    <a:pt x="1098" y="1530"/>
                  </a:lnTo>
                  <a:lnTo>
                    <a:pt x="1067" y="1539"/>
                  </a:lnTo>
                  <a:lnTo>
                    <a:pt x="1034" y="1541"/>
                  </a:lnTo>
                  <a:lnTo>
                    <a:pt x="183" y="1541"/>
                  </a:lnTo>
                  <a:lnTo>
                    <a:pt x="150" y="1539"/>
                  </a:lnTo>
                  <a:lnTo>
                    <a:pt x="119" y="1530"/>
                  </a:lnTo>
                  <a:lnTo>
                    <a:pt x="91" y="1517"/>
                  </a:lnTo>
                  <a:lnTo>
                    <a:pt x="65" y="1498"/>
                  </a:lnTo>
                  <a:lnTo>
                    <a:pt x="43" y="1476"/>
                  </a:lnTo>
                  <a:lnTo>
                    <a:pt x="24" y="1450"/>
                  </a:lnTo>
                  <a:lnTo>
                    <a:pt x="11" y="1421"/>
                  </a:lnTo>
                  <a:lnTo>
                    <a:pt x="2" y="1391"/>
                  </a:lnTo>
                  <a:lnTo>
                    <a:pt x="0" y="1358"/>
                  </a:lnTo>
                  <a:lnTo>
                    <a:pt x="0" y="874"/>
                  </a:lnTo>
                  <a:lnTo>
                    <a:pt x="2" y="842"/>
                  </a:lnTo>
                  <a:lnTo>
                    <a:pt x="11" y="812"/>
                  </a:lnTo>
                  <a:lnTo>
                    <a:pt x="24" y="784"/>
                  </a:lnTo>
                  <a:lnTo>
                    <a:pt x="41" y="759"/>
                  </a:lnTo>
                  <a:lnTo>
                    <a:pt x="63" y="736"/>
                  </a:lnTo>
                  <a:lnTo>
                    <a:pt x="88" y="719"/>
                  </a:lnTo>
                  <a:lnTo>
                    <a:pt x="115" y="704"/>
                  </a:lnTo>
                  <a:lnTo>
                    <a:pt x="145" y="695"/>
                  </a:lnTo>
                  <a:lnTo>
                    <a:pt x="143" y="671"/>
                  </a:lnTo>
                  <a:lnTo>
                    <a:pt x="142" y="648"/>
                  </a:lnTo>
                  <a:lnTo>
                    <a:pt x="142" y="394"/>
                  </a:lnTo>
                  <a:lnTo>
                    <a:pt x="145" y="345"/>
                  </a:lnTo>
                  <a:lnTo>
                    <a:pt x="154" y="297"/>
                  </a:lnTo>
                  <a:lnTo>
                    <a:pt x="168" y="252"/>
                  </a:lnTo>
                  <a:lnTo>
                    <a:pt x="188" y="209"/>
                  </a:lnTo>
                  <a:lnTo>
                    <a:pt x="213" y="169"/>
                  </a:lnTo>
                  <a:lnTo>
                    <a:pt x="242" y="132"/>
                  </a:lnTo>
                  <a:lnTo>
                    <a:pt x="275" y="100"/>
                  </a:lnTo>
                  <a:lnTo>
                    <a:pt x="312" y="70"/>
                  </a:lnTo>
                  <a:lnTo>
                    <a:pt x="351" y="46"/>
                  </a:lnTo>
                  <a:lnTo>
                    <a:pt x="394" y="27"/>
                  </a:lnTo>
                  <a:lnTo>
                    <a:pt x="439" y="13"/>
                  </a:lnTo>
                  <a:lnTo>
                    <a:pt x="487" y="4"/>
                  </a:lnTo>
                  <a:lnTo>
                    <a:pt x="5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543405" y="2411024"/>
            <a:ext cx="386557" cy="430163"/>
            <a:chOff x="5408613" y="1903413"/>
            <a:chExt cx="520700" cy="579438"/>
          </a:xfrm>
          <a:solidFill>
            <a:schemeClr val="bg1"/>
          </a:solidFill>
        </p:grpSpPr>
        <p:sp>
          <p:nvSpPr>
            <p:cNvPr id="68" name="Freeform 396"/>
            <p:cNvSpPr/>
            <p:nvPr/>
          </p:nvSpPr>
          <p:spPr bwMode="auto">
            <a:xfrm>
              <a:off x="5530850" y="1903413"/>
              <a:ext cx="219075" cy="282575"/>
            </a:xfrm>
            <a:custGeom>
              <a:avLst/>
              <a:gdLst>
                <a:gd name="T0" fmla="*/ 742 w 1385"/>
                <a:gd name="T1" fmla="*/ 1 h 1775"/>
                <a:gd name="T2" fmla="*/ 808 w 1385"/>
                <a:gd name="T3" fmla="*/ 8 h 1775"/>
                <a:gd name="T4" fmla="*/ 890 w 1385"/>
                <a:gd name="T5" fmla="*/ 25 h 1775"/>
                <a:gd name="T6" fmla="*/ 982 w 1385"/>
                <a:gd name="T7" fmla="*/ 55 h 1775"/>
                <a:gd name="T8" fmla="*/ 1078 w 1385"/>
                <a:gd name="T9" fmla="*/ 103 h 1775"/>
                <a:gd name="T10" fmla="*/ 1171 w 1385"/>
                <a:gd name="T11" fmla="*/ 175 h 1775"/>
                <a:gd name="T12" fmla="*/ 1254 w 1385"/>
                <a:gd name="T13" fmla="*/ 274 h 1775"/>
                <a:gd name="T14" fmla="*/ 1321 w 1385"/>
                <a:gd name="T15" fmla="*/ 404 h 1775"/>
                <a:gd name="T16" fmla="*/ 1365 w 1385"/>
                <a:gd name="T17" fmla="*/ 570 h 1775"/>
                <a:gd name="T18" fmla="*/ 1380 w 1385"/>
                <a:gd name="T19" fmla="*/ 706 h 1775"/>
                <a:gd name="T20" fmla="*/ 1382 w 1385"/>
                <a:gd name="T21" fmla="*/ 738 h 1775"/>
                <a:gd name="T22" fmla="*/ 1384 w 1385"/>
                <a:gd name="T23" fmla="*/ 803 h 1775"/>
                <a:gd name="T24" fmla="*/ 1384 w 1385"/>
                <a:gd name="T25" fmla="*/ 894 h 1775"/>
                <a:gd name="T26" fmla="*/ 1378 w 1385"/>
                <a:gd name="T27" fmla="*/ 1005 h 1775"/>
                <a:gd name="T28" fmla="*/ 1361 w 1385"/>
                <a:gd name="T29" fmla="*/ 1128 h 1775"/>
                <a:gd name="T30" fmla="*/ 1332 w 1385"/>
                <a:gd name="T31" fmla="*/ 1258 h 1775"/>
                <a:gd name="T32" fmla="*/ 1285 w 1385"/>
                <a:gd name="T33" fmla="*/ 1385 h 1775"/>
                <a:gd name="T34" fmla="*/ 1220 w 1385"/>
                <a:gd name="T35" fmla="*/ 1506 h 1775"/>
                <a:gd name="T36" fmla="*/ 1132 w 1385"/>
                <a:gd name="T37" fmla="*/ 1612 h 1775"/>
                <a:gd name="T38" fmla="*/ 1018 w 1385"/>
                <a:gd name="T39" fmla="*/ 1697 h 1775"/>
                <a:gd name="T40" fmla="*/ 874 w 1385"/>
                <a:gd name="T41" fmla="*/ 1754 h 1775"/>
                <a:gd name="T42" fmla="*/ 698 w 1385"/>
                <a:gd name="T43" fmla="*/ 1775 h 1775"/>
                <a:gd name="T44" fmla="*/ 567 w 1385"/>
                <a:gd name="T45" fmla="*/ 1765 h 1775"/>
                <a:gd name="T46" fmla="*/ 412 w 1385"/>
                <a:gd name="T47" fmla="*/ 1719 h 1775"/>
                <a:gd name="T48" fmla="*/ 289 w 1385"/>
                <a:gd name="T49" fmla="*/ 1643 h 1775"/>
                <a:gd name="T50" fmla="*/ 192 w 1385"/>
                <a:gd name="T51" fmla="*/ 1544 h 1775"/>
                <a:gd name="T52" fmla="*/ 119 w 1385"/>
                <a:gd name="T53" fmla="*/ 1428 h 1775"/>
                <a:gd name="T54" fmla="*/ 67 w 1385"/>
                <a:gd name="T55" fmla="*/ 1301 h 1775"/>
                <a:gd name="T56" fmla="*/ 32 w 1385"/>
                <a:gd name="T57" fmla="*/ 1171 h 1775"/>
                <a:gd name="T58" fmla="*/ 12 w 1385"/>
                <a:gd name="T59" fmla="*/ 1045 h 1775"/>
                <a:gd name="T60" fmla="*/ 2 w 1385"/>
                <a:gd name="T61" fmla="*/ 930 h 1775"/>
                <a:gd name="T62" fmla="*/ 0 w 1385"/>
                <a:gd name="T63" fmla="*/ 831 h 1775"/>
                <a:gd name="T64" fmla="*/ 2 w 1385"/>
                <a:gd name="T65" fmla="*/ 757 h 1775"/>
                <a:gd name="T66" fmla="*/ 5 w 1385"/>
                <a:gd name="T67" fmla="*/ 712 h 1775"/>
                <a:gd name="T68" fmla="*/ 11 w 1385"/>
                <a:gd name="T69" fmla="*/ 635 h 1775"/>
                <a:gd name="T70" fmla="*/ 47 w 1385"/>
                <a:gd name="T71" fmla="*/ 456 h 1775"/>
                <a:gd name="T72" fmla="*/ 107 w 1385"/>
                <a:gd name="T73" fmla="*/ 314 h 1775"/>
                <a:gd name="T74" fmla="*/ 185 w 1385"/>
                <a:gd name="T75" fmla="*/ 205 h 1775"/>
                <a:gd name="T76" fmla="*/ 275 w 1385"/>
                <a:gd name="T77" fmla="*/ 124 h 1775"/>
                <a:gd name="T78" fmla="*/ 371 w 1385"/>
                <a:gd name="T79" fmla="*/ 69 h 1775"/>
                <a:gd name="T80" fmla="*/ 465 w 1385"/>
                <a:gd name="T81" fmla="*/ 32 h 1775"/>
                <a:gd name="T82" fmla="*/ 552 w 1385"/>
                <a:gd name="T83" fmla="*/ 12 h 1775"/>
                <a:gd name="T84" fmla="*/ 623 w 1385"/>
                <a:gd name="T85" fmla="*/ 2 h 1775"/>
                <a:gd name="T86" fmla="*/ 674 w 1385"/>
                <a:gd name="T87" fmla="*/ 0 h 1775"/>
                <a:gd name="T88" fmla="*/ 700 w 1385"/>
                <a:gd name="T89" fmla="*/ 1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85" h="1775">
                  <a:moveTo>
                    <a:pt x="711" y="0"/>
                  </a:moveTo>
                  <a:lnTo>
                    <a:pt x="725" y="1"/>
                  </a:lnTo>
                  <a:lnTo>
                    <a:pt x="742" y="1"/>
                  </a:lnTo>
                  <a:lnTo>
                    <a:pt x="762" y="2"/>
                  </a:lnTo>
                  <a:lnTo>
                    <a:pt x="783" y="5"/>
                  </a:lnTo>
                  <a:lnTo>
                    <a:pt x="808" y="8"/>
                  </a:lnTo>
                  <a:lnTo>
                    <a:pt x="833" y="12"/>
                  </a:lnTo>
                  <a:lnTo>
                    <a:pt x="861" y="18"/>
                  </a:lnTo>
                  <a:lnTo>
                    <a:pt x="890" y="25"/>
                  </a:lnTo>
                  <a:lnTo>
                    <a:pt x="920" y="32"/>
                  </a:lnTo>
                  <a:lnTo>
                    <a:pt x="951" y="42"/>
                  </a:lnTo>
                  <a:lnTo>
                    <a:pt x="982" y="55"/>
                  </a:lnTo>
                  <a:lnTo>
                    <a:pt x="1014" y="69"/>
                  </a:lnTo>
                  <a:lnTo>
                    <a:pt x="1045" y="85"/>
                  </a:lnTo>
                  <a:lnTo>
                    <a:pt x="1078" y="103"/>
                  </a:lnTo>
                  <a:lnTo>
                    <a:pt x="1110" y="124"/>
                  </a:lnTo>
                  <a:lnTo>
                    <a:pt x="1141" y="149"/>
                  </a:lnTo>
                  <a:lnTo>
                    <a:pt x="1171" y="175"/>
                  </a:lnTo>
                  <a:lnTo>
                    <a:pt x="1200" y="204"/>
                  </a:lnTo>
                  <a:lnTo>
                    <a:pt x="1228" y="238"/>
                  </a:lnTo>
                  <a:lnTo>
                    <a:pt x="1254" y="274"/>
                  </a:lnTo>
                  <a:lnTo>
                    <a:pt x="1279" y="314"/>
                  </a:lnTo>
                  <a:lnTo>
                    <a:pt x="1301" y="357"/>
                  </a:lnTo>
                  <a:lnTo>
                    <a:pt x="1321" y="404"/>
                  </a:lnTo>
                  <a:lnTo>
                    <a:pt x="1339" y="455"/>
                  </a:lnTo>
                  <a:lnTo>
                    <a:pt x="1354" y="510"/>
                  </a:lnTo>
                  <a:lnTo>
                    <a:pt x="1365" y="570"/>
                  </a:lnTo>
                  <a:lnTo>
                    <a:pt x="1374" y="635"/>
                  </a:lnTo>
                  <a:lnTo>
                    <a:pt x="1380" y="703"/>
                  </a:lnTo>
                  <a:lnTo>
                    <a:pt x="1380" y="706"/>
                  </a:lnTo>
                  <a:lnTo>
                    <a:pt x="1380" y="712"/>
                  </a:lnTo>
                  <a:lnTo>
                    <a:pt x="1381" y="723"/>
                  </a:lnTo>
                  <a:lnTo>
                    <a:pt x="1382" y="738"/>
                  </a:lnTo>
                  <a:lnTo>
                    <a:pt x="1383" y="756"/>
                  </a:lnTo>
                  <a:lnTo>
                    <a:pt x="1384" y="778"/>
                  </a:lnTo>
                  <a:lnTo>
                    <a:pt x="1384" y="803"/>
                  </a:lnTo>
                  <a:lnTo>
                    <a:pt x="1385" y="831"/>
                  </a:lnTo>
                  <a:lnTo>
                    <a:pt x="1385" y="861"/>
                  </a:lnTo>
                  <a:lnTo>
                    <a:pt x="1384" y="894"/>
                  </a:lnTo>
                  <a:lnTo>
                    <a:pt x="1383" y="930"/>
                  </a:lnTo>
                  <a:lnTo>
                    <a:pt x="1381" y="966"/>
                  </a:lnTo>
                  <a:lnTo>
                    <a:pt x="1378" y="1005"/>
                  </a:lnTo>
                  <a:lnTo>
                    <a:pt x="1373" y="1045"/>
                  </a:lnTo>
                  <a:lnTo>
                    <a:pt x="1368" y="1086"/>
                  </a:lnTo>
                  <a:lnTo>
                    <a:pt x="1361" y="1128"/>
                  </a:lnTo>
                  <a:lnTo>
                    <a:pt x="1353" y="1171"/>
                  </a:lnTo>
                  <a:lnTo>
                    <a:pt x="1343" y="1215"/>
                  </a:lnTo>
                  <a:lnTo>
                    <a:pt x="1332" y="1258"/>
                  </a:lnTo>
                  <a:lnTo>
                    <a:pt x="1319" y="1301"/>
                  </a:lnTo>
                  <a:lnTo>
                    <a:pt x="1303" y="1343"/>
                  </a:lnTo>
                  <a:lnTo>
                    <a:pt x="1285" y="1385"/>
                  </a:lnTo>
                  <a:lnTo>
                    <a:pt x="1267" y="1428"/>
                  </a:lnTo>
                  <a:lnTo>
                    <a:pt x="1244" y="1468"/>
                  </a:lnTo>
                  <a:lnTo>
                    <a:pt x="1220" y="1506"/>
                  </a:lnTo>
                  <a:lnTo>
                    <a:pt x="1193" y="1543"/>
                  </a:lnTo>
                  <a:lnTo>
                    <a:pt x="1164" y="1578"/>
                  </a:lnTo>
                  <a:lnTo>
                    <a:pt x="1132" y="1612"/>
                  </a:lnTo>
                  <a:lnTo>
                    <a:pt x="1097" y="1643"/>
                  </a:lnTo>
                  <a:lnTo>
                    <a:pt x="1059" y="1672"/>
                  </a:lnTo>
                  <a:lnTo>
                    <a:pt x="1018" y="1697"/>
                  </a:lnTo>
                  <a:lnTo>
                    <a:pt x="973" y="1719"/>
                  </a:lnTo>
                  <a:lnTo>
                    <a:pt x="925" y="1738"/>
                  </a:lnTo>
                  <a:lnTo>
                    <a:pt x="874" y="1754"/>
                  </a:lnTo>
                  <a:lnTo>
                    <a:pt x="819" y="1765"/>
                  </a:lnTo>
                  <a:lnTo>
                    <a:pt x="760" y="1773"/>
                  </a:lnTo>
                  <a:lnTo>
                    <a:pt x="698" y="1775"/>
                  </a:lnTo>
                  <a:lnTo>
                    <a:pt x="688" y="1775"/>
                  </a:lnTo>
                  <a:lnTo>
                    <a:pt x="625" y="1773"/>
                  </a:lnTo>
                  <a:lnTo>
                    <a:pt x="567" y="1765"/>
                  </a:lnTo>
                  <a:lnTo>
                    <a:pt x="512" y="1754"/>
                  </a:lnTo>
                  <a:lnTo>
                    <a:pt x="460" y="1738"/>
                  </a:lnTo>
                  <a:lnTo>
                    <a:pt x="412" y="1719"/>
                  </a:lnTo>
                  <a:lnTo>
                    <a:pt x="368" y="1697"/>
                  </a:lnTo>
                  <a:lnTo>
                    <a:pt x="327" y="1672"/>
                  </a:lnTo>
                  <a:lnTo>
                    <a:pt x="289" y="1643"/>
                  </a:lnTo>
                  <a:lnTo>
                    <a:pt x="253" y="1612"/>
                  </a:lnTo>
                  <a:lnTo>
                    <a:pt x="221" y="1578"/>
                  </a:lnTo>
                  <a:lnTo>
                    <a:pt x="192" y="1544"/>
                  </a:lnTo>
                  <a:lnTo>
                    <a:pt x="165" y="1506"/>
                  </a:lnTo>
                  <a:lnTo>
                    <a:pt x="141" y="1468"/>
                  </a:lnTo>
                  <a:lnTo>
                    <a:pt x="119" y="1428"/>
                  </a:lnTo>
                  <a:lnTo>
                    <a:pt x="100" y="1385"/>
                  </a:lnTo>
                  <a:lnTo>
                    <a:pt x="82" y="1343"/>
                  </a:lnTo>
                  <a:lnTo>
                    <a:pt x="67" y="1301"/>
                  </a:lnTo>
                  <a:lnTo>
                    <a:pt x="54" y="1258"/>
                  </a:lnTo>
                  <a:lnTo>
                    <a:pt x="42" y="1215"/>
                  </a:lnTo>
                  <a:lnTo>
                    <a:pt x="32" y="1171"/>
                  </a:lnTo>
                  <a:lnTo>
                    <a:pt x="24" y="1128"/>
                  </a:lnTo>
                  <a:lnTo>
                    <a:pt x="18" y="1086"/>
                  </a:lnTo>
                  <a:lnTo>
                    <a:pt x="12" y="1045"/>
                  </a:lnTo>
                  <a:lnTo>
                    <a:pt x="8" y="1005"/>
                  </a:lnTo>
                  <a:lnTo>
                    <a:pt x="4" y="966"/>
                  </a:lnTo>
                  <a:lnTo>
                    <a:pt x="2" y="930"/>
                  </a:lnTo>
                  <a:lnTo>
                    <a:pt x="1" y="894"/>
                  </a:lnTo>
                  <a:lnTo>
                    <a:pt x="0" y="862"/>
                  </a:lnTo>
                  <a:lnTo>
                    <a:pt x="0" y="831"/>
                  </a:lnTo>
                  <a:lnTo>
                    <a:pt x="1" y="803"/>
                  </a:lnTo>
                  <a:lnTo>
                    <a:pt x="1" y="779"/>
                  </a:lnTo>
                  <a:lnTo>
                    <a:pt x="2" y="757"/>
                  </a:lnTo>
                  <a:lnTo>
                    <a:pt x="3" y="738"/>
                  </a:lnTo>
                  <a:lnTo>
                    <a:pt x="4" y="723"/>
                  </a:lnTo>
                  <a:lnTo>
                    <a:pt x="5" y="712"/>
                  </a:lnTo>
                  <a:lnTo>
                    <a:pt x="5" y="706"/>
                  </a:lnTo>
                  <a:lnTo>
                    <a:pt x="7" y="703"/>
                  </a:lnTo>
                  <a:lnTo>
                    <a:pt x="11" y="635"/>
                  </a:lnTo>
                  <a:lnTo>
                    <a:pt x="20" y="571"/>
                  </a:lnTo>
                  <a:lnTo>
                    <a:pt x="31" y="512"/>
                  </a:lnTo>
                  <a:lnTo>
                    <a:pt x="47" y="456"/>
                  </a:lnTo>
                  <a:lnTo>
                    <a:pt x="64" y="405"/>
                  </a:lnTo>
                  <a:lnTo>
                    <a:pt x="84" y="357"/>
                  </a:lnTo>
                  <a:lnTo>
                    <a:pt x="107" y="314"/>
                  </a:lnTo>
                  <a:lnTo>
                    <a:pt x="131" y="274"/>
                  </a:lnTo>
                  <a:lnTo>
                    <a:pt x="158" y="238"/>
                  </a:lnTo>
                  <a:lnTo>
                    <a:pt x="185" y="205"/>
                  </a:lnTo>
                  <a:lnTo>
                    <a:pt x="214" y="175"/>
                  </a:lnTo>
                  <a:lnTo>
                    <a:pt x="244" y="149"/>
                  </a:lnTo>
                  <a:lnTo>
                    <a:pt x="275" y="124"/>
                  </a:lnTo>
                  <a:lnTo>
                    <a:pt x="308" y="103"/>
                  </a:lnTo>
                  <a:lnTo>
                    <a:pt x="340" y="85"/>
                  </a:lnTo>
                  <a:lnTo>
                    <a:pt x="371" y="69"/>
                  </a:lnTo>
                  <a:lnTo>
                    <a:pt x="403" y="55"/>
                  </a:lnTo>
                  <a:lnTo>
                    <a:pt x="435" y="42"/>
                  </a:lnTo>
                  <a:lnTo>
                    <a:pt x="465" y="32"/>
                  </a:lnTo>
                  <a:lnTo>
                    <a:pt x="495" y="25"/>
                  </a:lnTo>
                  <a:lnTo>
                    <a:pt x="524" y="18"/>
                  </a:lnTo>
                  <a:lnTo>
                    <a:pt x="552" y="12"/>
                  </a:lnTo>
                  <a:lnTo>
                    <a:pt x="578" y="8"/>
                  </a:lnTo>
                  <a:lnTo>
                    <a:pt x="602" y="5"/>
                  </a:lnTo>
                  <a:lnTo>
                    <a:pt x="623" y="2"/>
                  </a:lnTo>
                  <a:lnTo>
                    <a:pt x="643" y="1"/>
                  </a:lnTo>
                  <a:lnTo>
                    <a:pt x="660" y="1"/>
                  </a:lnTo>
                  <a:lnTo>
                    <a:pt x="674" y="0"/>
                  </a:lnTo>
                  <a:lnTo>
                    <a:pt x="685" y="1"/>
                  </a:lnTo>
                  <a:lnTo>
                    <a:pt x="693" y="1"/>
                  </a:lnTo>
                  <a:lnTo>
                    <a:pt x="700" y="1"/>
                  </a:lnTo>
                  <a:lnTo>
                    <a:pt x="7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397"/>
            <p:cNvSpPr/>
            <p:nvPr/>
          </p:nvSpPr>
          <p:spPr bwMode="auto">
            <a:xfrm>
              <a:off x="5408613" y="2217738"/>
              <a:ext cx="396875" cy="265113"/>
            </a:xfrm>
            <a:custGeom>
              <a:avLst/>
              <a:gdLst>
                <a:gd name="T0" fmla="*/ 1385 w 2503"/>
                <a:gd name="T1" fmla="*/ 416 h 1675"/>
                <a:gd name="T2" fmla="*/ 1309 w 2503"/>
                <a:gd name="T3" fmla="*/ 294 h 1675"/>
                <a:gd name="T4" fmla="*/ 1272 w 2503"/>
                <a:gd name="T5" fmla="*/ 198 h 1675"/>
                <a:gd name="T6" fmla="*/ 1268 w 2503"/>
                <a:gd name="T7" fmla="*/ 126 h 1675"/>
                <a:gd name="T8" fmla="*/ 1285 w 2503"/>
                <a:gd name="T9" fmla="*/ 73 h 1675"/>
                <a:gd name="T10" fmla="*/ 1320 w 2503"/>
                <a:gd name="T11" fmla="*/ 38 h 1675"/>
                <a:gd name="T12" fmla="*/ 1363 w 2503"/>
                <a:gd name="T13" fmla="*/ 17 h 1675"/>
                <a:gd name="T14" fmla="*/ 1407 w 2503"/>
                <a:gd name="T15" fmla="*/ 6 h 1675"/>
                <a:gd name="T16" fmla="*/ 1443 w 2503"/>
                <a:gd name="T17" fmla="*/ 1 h 1675"/>
                <a:gd name="T18" fmla="*/ 1463 w 2503"/>
                <a:gd name="T19" fmla="*/ 0 h 1675"/>
                <a:gd name="T20" fmla="*/ 1490 w 2503"/>
                <a:gd name="T21" fmla="*/ 1 h 1675"/>
                <a:gd name="T22" fmla="*/ 1530 w 2503"/>
                <a:gd name="T23" fmla="*/ 8 h 1675"/>
                <a:gd name="T24" fmla="*/ 1574 w 2503"/>
                <a:gd name="T25" fmla="*/ 22 h 1675"/>
                <a:gd name="T26" fmla="*/ 1615 w 2503"/>
                <a:gd name="T27" fmla="*/ 48 h 1675"/>
                <a:gd name="T28" fmla="*/ 1644 w 2503"/>
                <a:gd name="T29" fmla="*/ 89 h 1675"/>
                <a:gd name="T30" fmla="*/ 1657 w 2503"/>
                <a:gd name="T31" fmla="*/ 148 h 1675"/>
                <a:gd name="T32" fmla="*/ 1642 w 2503"/>
                <a:gd name="T33" fmla="*/ 228 h 1675"/>
                <a:gd name="T34" fmla="*/ 1593 w 2503"/>
                <a:gd name="T35" fmla="*/ 332 h 1675"/>
                <a:gd name="T36" fmla="*/ 1699 w 2503"/>
                <a:gd name="T37" fmla="*/ 874 h 1675"/>
                <a:gd name="T38" fmla="*/ 1985 w 2503"/>
                <a:gd name="T39" fmla="*/ 6 h 1675"/>
                <a:gd name="T40" fmla="*/ 2037 w 2503"/>
                <a:gd name="T41" fmla="*/ 30 h 1675"/>
                <a:gd name="T42" fmla="*/ 2121 w 2503"/>
                <a:gd name="T43" fmla="*/ 73 h 1675"/>
                <a:gd name="T44" fmla="*/ 2232 w 2503"/>
                <a:gd name="T45" fmla="*/ 132 h 1675"/>
                <a:gd name="T46" fmla="*/ 2362 w 2503"/>
                <a:gd name="T47" fmla="*/ 203 h 1675"/>
                <a:gd name="T48" fmla="*/ 2503 w 2503"/>
                <a:gd name="T49" fmla="*/ 284 h 1675"/>
                <a:gd name="T50" fmla="*/ 2372 w 2503"/>
                <a:gd name="T51" fmla="*/ 378 h 1675"/>
                <a:gd name="T52" fmla="*/ 2279 w 2503"/>
                <a:gd name="T53" fmla="*/ 509 h 1675"/>
                <a:gd name="T54" fmla="*/ 2232 w 2503"/>
                <a:gd name="T55" fmla="*/ 668 h 1675"/>
                <a:gd name="T56" fmla="*/ 2200 w 2503"/>
                <a:gd name="T57" fmla="*/ 903 h 1675"/>
                <a:gd name="T58" fmla="*/ 2134 w 2503"/>
                <a:gd name="T59" fmla="*/ 1004 h 1675"/>
                <a:gd name="T60" fmla="*/ 2111 w 2503"/>
                <a:gd name="T61" fmla="*/ 1123 h 1675"/>
                <a:gd name="T62" fmla="*/ 2121 w 2503"/>
                <a:gd name="T63" fmla="*/ 1602 h 1675"/>
                <a:gd name="T64" fmla="*/ 1 w 2503"/>
                <a:gd name="T65" fmla="*/ 1675 h 1675"/>
                <a:gd name="T66" fmla="*/ 1 w 2503"/>
                <a:gd name="T67" fmla="*/ 1638 h 1675"/>
                <a:gd name="T68" fmla="*/ 0 w 2503"/>
                <a:gd name="T69" fmla="*/ 1544 h 1675"/>
                <a:gd name="T70" fmla="*/ 0 w 2503"/>
                <a:gd name="T71" fmla="*/ 1411 h 1675"/>
                <a:gd name="T72" fmla="*/ 1 w 2503"/>
                <a:gd name="T73" fmla="*/ 1261 h 1675"/>
                <a:gd name="T74" fmla="*/ 1 w 2503"/>
                <a:gd name="T75" fmla="*/ 1116 h 1675"/>
                <a:gd name="T76" fmla="*/ 2 w 2503"/>
                <a:gd name="T77" fmla="*/ 994 h 1675"/>
                <a:gd name="T78" fmla="*/ 2 w 2503"/>
                <a:gd name="T79" fmla="*/ 916 h 1675"/>
                <a:gd name="T80" fmla="*/ 4 w 2503"/>
                <a:gd name="T81" fmla="*/ 844 h 1675"/>
                <a:gd name="T82" fmla="*/ 27 w 2503"/>
                <a:gd name="T83" fmla="*/ 692 h 1675"/>
                <a:gd name="T84" fmla="*/ 82 w 2503"/>
                <a:gd name="T85" fmla="*/ 559 h 1675"/>
                <a:gd name="T86" fmla="*/ 185 w 2503"/>
                <a:gd name="T87" fmla="*/ 439 h 1675"/>
                <a:gd name="T88" fmla="*/ 337 w 2503"/>
                <a:gd name="T89" fmla="*/ 334 h 1675"/>
                <a:gd name="T90" fmla="*/ 485 w 2503"/>
                <a:gd name="T91" fmla="*/ 245 h 1675"/>
                <a:gd name="T92" fmla="*/ 627 w 2503"/>
                <a:gd name="T93" fmla="*/ 167 h 1675"/>
                <a:gd name="T94" fmla="*/ 753 w 2503"/>
                <a:gd name="T95" fmla="*/ 99 h 1675"/>
                <a:gd name="T96" fmla="*/ 854 w 2503"/>
                <a:gd name="T97" fmla="*/ 46 h 1675"/>
                <a:gd name="T98" fmla="*/ 922 w 2503"/>
                <a:gd name="T99" fmla="*/ 12 h 1675"/>
                <a:gd name="T100" fmla="*/ 947 w 2503"/>
                <a:gd name="T101" fmla="*/ 0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3" h="1675">
                  <a:moveTo>
                    <a:pt x="947" y="0"/>
                  </a:moveTo>
                  <a:lnTo>
                    <a:pt x="1223" y="874"/>
                  </a:lnTo>
                  <a:lnTo>
                    <a:pt x="1385" y="416"/>
                  </a:lnTo>
                  <a:lnTo>
                    <a:pt x="1355" y="372"/>
                  </a:lnTo>
                  <a:lnTo>
                    <a:pt x="1330" y="332"/>
                  </a:lnTo>
                  <a:lnTo>
                    <a:pt x="1309" y="294"/>
                  </a:lnTo>
                  <a:lnTo>
                    <a:pt x="1293" y="259"/>
                  </a:lnTo>
                  <a:lnTo>
                    <a:pt x="1281" y="228"/>
                  </a:lnTo>
                  <a:lnTo>
                    <a:pt x="1272" y="198"/>
                  </a:lnTo>
                  <a:lnTo>
                    <a:pt x="1268" y="171"/>
                  </a:lnTo>
                  <a:lnTo>
                    <a:pt x="1265" y="148"/>
                  </a:lnTo>
                  <a:lnTo>
                    <a:pt x="1268" y="126"/>
                  </a:lnTo>
                  <a:lnTo>
                    <a:pt x="1271" y="107"/>
                  </a:lnTo>
                  <a:lnTo>
                    <a:pt x="1278" y="89"/>
                  </a:lnTo>
                  <a:lnTo>
                    <a:pt x="1285" y="73"/>
                  </a:lnTo>
                  <a:lnTo>
                    <a:pt x="1295" y="60"/>
                  </a:lnTo>
                  <a:lnTo>
                    <a:pt x="1308" y="48"/>
                  </a:lnTo>
                  <a:lnTo>
                    <a:pt x="1320" y="38"/>
                  </a:lnTo>
                  <a:lnTo>
                    <a:pt x="1334" y="30"/>
                  </a:lnTo>
                  <a:lnTo>
                    <a:pt x="1349" y="22"/>
                  </a:lnTo>
                  <a:lnTo>
                    <a:pt x="1363" y="17"/>
                  </a:lnTo>
                  <a:lnTo>
                    <a:pt x="1378" y="12"/>
                  </a:lnTo>
                  <a:lnTo>
                    <a:pt x="1392" y="8"/>
                  </a:lnTo>
                  <a:lnTo>
                    <a:pt x="1407" y="6"/>
                  </a:lnTo>
                  <a:lnTo>
                    <a:pt x="1420" y="4"/>
                  </a:lnTo>
                  <a:lnTo>
                    <a:pt x="1432" y="1"/>
                  </a:lnTo>
                  <a:lnTo>
                    <a:pt x="1443" y="1"/>
                  </a:lnTo>
                  <a:lnTo>
                    <a:pt x="1452" y="0"/>
                  </a:lnTo>
                  <a:lnTo>
                    <a:pt x="1460" y="0"/>
                  </a:lnTo>
                  <a:lnTo>
                    <a:pt x="1463" y="0"/>
                  </a:lnTo>
                  <a:lnTo>
                    <a:pt x="1470" y="0"/>
                  </a:lnTo>
                  <a:lnTo>
                    <a:pt x="1479" y="1"/>
                  </a:lnTo>
                  <a:lnTo>
                    <a:pt x="1490" y="1"/>
                  </a:lnTo>
                  <a:lnTo>
                    <a:pt x="1502" y="4"/>
                  </a:lnTo>
                  <a:lnTo>
                    <a:pt x="1515" y="6"/>
                  </a:lnTo>
                  <a:lnTo>
                    <a:pt x="1530" y="8"/>
                  </a:lnTo>
                  <a:lnTo>
                    <a:pt x="1544" y="12"/>
                  </a:lnTo>
                  <a:lnTo>
                    <a:pt x="1560" y="17"/>
                  </a:lnTo>
                  <a:lnTo>
                    <a:pt x="1574" y="22"/>
                  </a:lnTo>
                  <a:lnTo>
                    <a:pt x="1589" y="30"/>
                  </a:lnTo>
                  <a:lnTo>
                    <a:pt x="1602" y="38"/>
                  </a:lnTo>
                  <a:lnTo>
                    <a:pt x="1615" y="48"/>
                  </a:lnTo>
                  <a:lnTo>
                    <a:pt x="1627" y="60"/>
                  </a:lnTo>
                  <a:lnTo>
                    <a:pt x="1637" y="73"/>
                  </a:lnTo>
                  <a:lnTo>
                    <a:pt x="1644" y="89"/>
                  </a:lnTo>
                  <a:lnTo>
                    <a:pt x="1652" y="107"/>
                  </a:lnTo>
                  <a:lnTo>
                    <a:pt x="1655" y="126"/>
                  </a:lnTo>
                  <a:lnTo>
                    <a:pt x="1657" y="148"/>
                  </a:lnTo>
                  <a:lnTo>
                    <a:pt x="1655" y="171"/>
                  </a:lnTo>
                  <a:lnTo>
                    <a:pt x="1650" y="198"/>
                  </a:lnTo>
                  <a:lnTo>
                    <a:pt x="1642" y="228"/>
                  </a:lnTo>
                  <a:lnTo>
                    <a:pt x="1630" y="259"/>
                  </a:lnTo>
                  <a:lnTo>
                    <a:pt x="1613" y="294"/>
                  </a:lnTo>
                  <a:lnTo>
                    <a:pt x="1593" y="332"/>
                  </a:lnTo>
                  <a:lnTo>
                    <a:pt x="1568" y="372"/>
                  </a:lnTo>
                  <a:lnTo>
                    <a:pt x="1538" y="416"/>
                  </a:lnTo>
                  <a:lnTo>
                    <a:pt x="1699" y="874"/>
                  </a:lnTo>
                  <a:lnTo>
                    <a:pt x="1975" y="0"/>
                  </a:lnTo>
                  <a:lnTo>
                    <a:pt x="1979" y="1"/>
                  </a:lnTo>
                  <a:lnTo>
                    <a:pt x="1985" y="6"/>
                  </a:lnTo>
                  <a:lnTo>
                    <a:pt x="1999" y="11"/>
                  </a:lnTo>
                  <a:lnTo>
                    <a:pt x="2015" y="20"/>
                  </a:lnTo>
                  <a:lnTo>
                    <a:pt x="2037" y="30"/>
                  </a:lnTo>
                  <a:lnTo>
                    <a:pt x="2061" y="42"/>
                  </a:lnTo>
                  <a:lnTo>
                    <a:pt x="2090" y="57"/>
                  </a:lnTo>
                  <a:lnTo>
                    <a:pt x="2121" y="73"/>
                  </a:lnTo>
                  <a:lnTo>
                    <a:pt x="2155" y="91"/>
                  </a:lnTo>
                  <a:lnTo>
                    <a:pt x="2193" y="111"/>
                  </a:lnTo>
                  <a:lnTo>
                    <a:pt x="2232" y="132"/>
                  </a:lnTo>
                  <a:lnTo>
                    <a:pt x="2274" y="154"/>
                  </a:lnTo>
                  <a:lnTo>
                    <a:pt x="2318" y="179"/>
                  </a:lnTo>
                  <a:lnTo>
                    <a:pt x="2362" y="203"/>
                  </a:lnTo>
                  <a:lnTo>
                    <a:pt x="2409" y="230"/>
                  </a:lnTo>
                  <a:lnTo>
                    <a:pt x="2455" y="256"/>
                  </a:lnTo>
                  <a:lnTo>
                    <a:pt x="2503" y="284"/>
                  </a:lnTo>
                  <a:lnTo>
                    <a:pt x="2455" y="311"/>
                  </a:lnTo>
                  <a:lnTo>
                    <a:pt x="2412" y="343"/>
                  </a:lnTo>
                  <a:lnTo>
                    <a:pt x="2372" y="378"/>
                  </a:lnTo>
                  <a:lnTo>
                    <a:pt x="2337" y="418"/>
                  </a:lnTo>
                  <a:lnTo>
                    <a:pt x="2304" y="463"/>
                  </a:lnTo>
                  <a:lnTo>
                    <a:pt x="2279" y="509"/>
                  </a:lnTo>
                  <a:lnTo>
                    <a:pt x="2258" y="560"/>
                  </a:lnTo>
                  <a:lnTo>
                    <a:pt x="2242" y="613"/>
                  </a:lnTo>
                  <a:lnTo>
                    <a:pt x="2232" y="668"/>
                  </a:lnTo>
                  <a:lnTo>
                    <a:pt x="2229" y="726"/>
                  </a:lnTo>
                  <a:lnTo>
                    <a:pt x="2229" y="876"/>
                  </a:lnTo>
                  <a:lnTo>
                    <a:pt x="2200" y="903"/>
                  </a:lnTo>
                  <a:lnTo>
                    <a:pt x="2174" y="934"/>
                  </a:lnTo>
                  <a:lnTo>
                    <a:pt x="2152" y="967"/>
                  </a:lnTo>
                  <a:lnTo>
                    <a:pt x="2134" y="1004"/>
                  </a:lnTo>
                  <a:lnTo>
                    <a:pt x="2122" y="1042"/>
                  </a:lnTo>
                  <a:lnTo>
                    <a:pt x="2113" y="1082"/>
                  </a:lnTo>
                  <a:lnTo>
                    <a:pt x="2111" y="1123"/>
                  </a:lnTo>
                  <a:lnTo>
                    <a:pt x="2111" y="1523"/>
                  </a:lnTo>
                  <a:lnTo>
                    <a:pt x="2113" y="1563"/>
                  </a:lnTo>
                  <a:lnTo>
                    <a:pt x="2121" y="1602"/>
                  </a:lnTo>
                  <a:lnTo>
                    <a:pt x="2133" y="1640"/>
                  </a:lnTo>
                  <a:lnTo>
                    <a:pt x="2150" y="1675"/>
                  </a:lnTo>
                  <a:lnTo>
                    <a:pt x="1" y="1675"/>
                  </a:lnTo>
                  <a:lnTo>
                    <a:pt x="1" y="1671"/>
                  </a:lnTo>
                  <a:lnTo>
                    <a:pt x="1" y="1658"/>
                  </a:lnTo>
                  <a:lnTo>
                    <a:pt x="1" y="1638"/>
                  </a:lnTo>
                  <a:lnTo>
                    <a:pt x="0" y="1612"/>
                  </a:lnTo>
                  <a:lnTo>
                    <a:pt x="0" y="1581"/>
                  </a:lnTo>
                  <a:lnTo>
                    <a:pt x="0" y="1544"/>
                  </a:lnTo>
                  <a:lnTo>
                    <a:pt x="0" y="1503"/>
                  </a:lnTo>
                  <a:lnTo>
                    <a:pt x="0" y="1459"/>
                  </a:lnTo>
                  <a:lnTo>
                    <a:pt x="0" y="1411"/>
                  </a:lnTo>
                  <a:lnTo>
                    <a:pt x="0" y="1362"/>
                  </a:lnTo>
                  <a:lnTo>
                    <a:pt x="1" y="1312"/>
                  </a:lnTo>
                  <a:lnTo>
                    <a:pt x="1" y="1261"/>
                  </a:lnTo>
                  <a:lnTo>
                    <a:pt x="1" y="1211"/>
                  </a:lnTo>
                  <a:lnTo>
                    <a:pt x="1" y="1163"/>
                  </a:lnTo>
                  <a:lnTo>
                    <a:pt x="1" y="1116"/>
                  </a:lnTo>
                  <a:lnTo>
                    <a:pt x="1" y="1072"/>
                  </a:lnTo>
                  <a:lnTo>
                    <a:pt x="1" y="1031"/>
                  </a:lnTo>
                  <a:lnTo>
                    <a:pt x="2" y="994"/>
                  </a:lnTo>
                  <a:lnTo>
                    <a:pt x="2" y="962"/>
                  </a:lnTo>
                  <a:lnTo>
                    <a:pt x="2" y="936"/>
                  </a:lnTo>
                  <a:lnTo>
                    <a:pt x="2" y="916"/>
                  </a:lnTo>
                  <a:lnTo>
                    <a:pt x="2" y="904"/>
                  </a:lnTo>
                  <a:lnTo>
                    <a:pt x="2" y="900"/>
                  </a:lnTo>
                  <a:lnTo>
                    <a:pt x="4" y="844"/>
                  </a:lnTo>
                  <a:lnTo>
                    <a:pt x="9" y="791"/>
                  </a:lnTo>
                  <a:lnTo>
                    <a:pt x="17" y="740"/>
                  </a:lnTo>
                  <a:lnTo>
                    <a:pt x="27" y="692"/>
                  </a:lnTo>
                  <a:lnTo>
                    <a:pt x="41" y="646"/>
                  </a:lnTo>
                  <a:lnTo>
                    <a:pt x="59" y="601"/>
                  </a:lnTo>
                  <a:lnTo>
                    <a:pt x="82" y="559"/>
                  </a:lnTo>
                  <a:lnTo>
                    <a:pt x="110" y="518"/>
                  </a:lnTo>
                  <a:lnTo>
                    <a:pt x="144" y="478"/>
                  </a:lnTo>
                  <a:lnTo>
                    <a:pt x="185" y="439"/>
                  </a:lnTo>
                  <a:lnTo>
                    <a:pt x="232" y="402"/>
                  </a:lnTo>
                  <a:lnTo>
                    <a:pt x="288" y="364"/>
                  </a:lnTo>
                  <a:lnTo>
                    <a:pt x="337" y="334"/>
                  </a:lnTo>
                  <a:lnTo>
                    <a:pt x="387" y="303"/>
                  </a:lnTo>
                  <a:lnTo>
                    <a:pt x="435" y="274"/>
                  </a:lnTo>
                  <a:lnTo>
                    <a:pt x="485" y="245"/>
                  </a:lnTo>
                  <a:lnTo>
                    <a:pt x="533" y="218"/>
                  </a:lnTo>
                  <a:lnTo>
                    <a:pt x="581" y="191"/>
                  </a:lnTo>
                  <a:lnTo>
                    <a:pt x="627" y="167"/>
                  </a:lnTo>
                  <a:lnTo>
                    <a:pt x="671" y="142"/>
                  </a:lnTo>
                  <a:lnTo>
                    <a:pt x="713" y="120"/>
                  </a:lnTo>
                  <a:lnTo>
                    <a:pt x="753" y="99"/>
                  </a:lnTo>
                  <a:lnTo>
                    <a:pt x="790" y="79"/>
                  </a:lnTo>
                  <a:lnTo>
                    <a:pt x="824" y="61"/>
                  </a:lnTo>
                  <a:lnTo>
                    <a:pt x="854" y="46"/>
                  </a:lnTo>
                  <a:lnTo>
                    <a:pt x="881" y="32"/>
                  </a:lnTo>
                  <a:lnTo>
                    <a:pt x="904" y="21"/>
                  </a:lnTo>
                  <a:lnTo>
                    <a:pt x="922" y="12"/>
                  </a:lnTo>
                  <a:lnTo>
                    <a:pt x="935" y="6"/>
                  </a:lnTo>
                  <a:lnTo>
                    <a:pt x="944" y="1"/>
                  </a:lnTo>
                  <a:lnTo>
                    <a:pt x="9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398"/>
            <p:cNvSpPr>
              <a:spLocks noEditPoints="1"/>
            </p:cNvSpPr>
            <p:nvPr/>
          </p:nvSpPr>
          <p:spPr bwMode="auto">
            <a:xfrm>
              <a:off x="5770563" y="2279651"/>
              <a:ext cx="158750" cy="203200"/>
            </a:xfrm>
            <a:custGeom>
              <a:avLst/>
              <a:gdLst>
                <a:gd name="T0" fmla="*/ 484 w 1007"/>
                <a:gd name="T1" fmla="*/ 791 h 1276"/>
                <a:gd name="T2" fmla="*/ 451 w 1007"/>
                <a:gd name="T3" fmla="*/ 808 h 1276"/>
                <a:gd name="T4" fmla="*/ 427 w 1007"/>
                <a:gd name="T5" fmla="*/ 839 h 1276"/>
                <a:gd name="T6" fmla="*/ 420 w 1007"/>
                <a:gd name="T7" fmla="*/ 876 h 1276"/>
                <a:gd name="T8" fmla="*/ 430 w 1007"/>
                <a:gd name="T9" fmla="*/ 911 h 1276"/>
                <a:gd name="T10" fmla="*/ 454 w 1007"/>
                <a:gd name="T11" fmla="*/ 940 h 1276"/>
                <a:gd name="T12" fmla="*/ 460 w 1007"/>
                <a:gd name="T13" fmla="*/ 945 h 1276"/>
                <a:gd name="T14" fmla="*/ 462 w 1007"/>
                <a:gd name="T15" fmla="*/ 952 h 1276"/>
                <a:gd name="T16" fmla="*/ 463 w 1007"/>
                <a:gd name="T17" fmla="*/ 1065 h 1276"/>
                <a:gd name="T18" fmla="*/ 475 w 1007"/>
                <a:gd name="T19" fmla="*/ 1094 h 1276"/>
                <a:gd name="T20" fmla="*/ 504 w 1007"/>
                <a:gd name="T21" fmla="*/ 1106 h 1276"/>
                <a:gd name="T22" fmla="*/ 533 w 1007"/>
                <a:gd name="T23" fmla="*/ 1094 h 1276"/>
                <a:gd name="T24" fmla="*/ 545 w 1007"/>
                <a:gd name="T25" fmla="*/ 1065 h 1276"/>
                <a:gd name="T26" fmla="*/ 545 w 1007"/>
                <a:gd name="T27" fmla="*/ 950 h 1276"/>
                <a:gd name="T28" fmla="*/ 554 w 1007"/>
                <a:gd name="T29" fmla="*/ 940 h 1276"/>
                <a:gd name="T30" fmla="*/ 579 w 1007"/>
                <a:gd name="T31" fmla="*/ 910 h 1276"/>
                <a:gd name="T32" fmla="*/ 587 w 1007"/>
                <a:gd name="T33" fmla="*/ 872 h 1276"/>
                <a:gd name="T34" fmla="*/ 574 w 1007"/>
                <a:gd name="T35" fmla="*/ 828 h 1276"/>
                <a:gd name="T36" fmla="*/ 541 w 1007"/>
                <a:gd name="T37" fmla="*/ 799 h 1276"/>
                <a:gd name="T38" fmla="*/ 511 w 1007"/>
                <a:gd name="T39" fmla="*/ 790 h 1276"/>
                <a:gd name="T40" fmla="*/ 443 w 1007"/>
                <a:gd name="T41" fmla="*/ 167 h 1276"/>
                <a:gd name="T42" fmla="*/ 381 w 1007"/>
                <a:gd name="T43" fmla="*/ 179 h 1276"/>
                <a:gd name="T44" fmla="*/ 330 w 1007"/>
                <a:gd name="T45" fmla="*/ 213 h 1276"/>
                <a:gd name="T46" fmla="*/ 295 w 1007"/>
                <a:gd name="T47" fmla="*/ 264 h 1276"/>
                <a:gd name="T48" fmla="*/ 283 w 1007"/>
                <a:gd name="T49" fmla="*/ 327 h 1276"/>
                <a:gd name="T50" fmla="*/ 725 w 1007"/>
                <a:gd name="T51" fmla="*/ 537 h 1276"/>
                <a:gd name="T52" fmla="*/ 722 w 1007"/>
                <a:gd name="T53" fmla="*/ 294 h 1276"/>
                <a:gd name="T54" fmla="*/ 697 w 1007"/>
                <a:gd name="T55" fmla="*/ 238 h 1276"/>
                <a:gd name="T56" fmla="*/ 654 w 1007"/>
                <a:gd name="T57" fmla="*/ 195 h 1276"/>
                <a:gd name="T58" fmla="*/ 597 w 1007"/>
                <a:gd name="T59" fmla="*/ 170 h 1276"/>
                <a:gd name="T60" fmla="*/ 443 w 1007"/>
                <a:gd name="T61" fmla="*/ 167 h 1276"/>
                <a:gd name="T62" fmla="*/ 565 w 1007"/>
                <a:gd name="T63" fmla="*/ 0 h 1276"/>
                <a:gd name="T64" fmla="*/ 652 w 1007"/>
                <a:gd name="T65" fmla="*/ 12 h 1276"/>
                <a:gd name="T66" fmla="*/ 730 w 1007"/>
                <a:gd name="T67" fmla="*/ 45 h 1276"/>
                <a:gd name="T68" fmla="*/ 796 w 1007"/>
                <a:gd name="T69" fmla="*/ 96 h 1276"/>
                <a:gd name="T70" fmla="*/ 847 w 1007"/>
                <a:gd name="T71" fmla="*/ 161 h 1276"/>
                <a:gd name="T72" fmla="*/ 881 w 1007"/>
                <a:gd name="T73" fmla="*/ 240 h 1276"/>
                <a:gd name="T74" fmla="*/ 892 w 1007"/>
                <a:gd name="T75" fmla="*/ 327 h 1276"/>
                <a:gd name="T76" fmla="*/ 891 w 1007"/>
                <a:gd name="T77" fmla="*/ 556 h 1276"/>
                <a:gd name="T78" fmla="*/ 917 w 1007"/>
                <a:gd name="T79" fmla="*/ 585 h 1276"/>
                <a:gd name="T80" fmla="*/ 964 w 1007"/>
                <a:gd name="T81" fmla="*/ 618 h 1276"/>
                <a:gd name="T82" fmla="*/ 996 w 1007"/>
                <a:gd name="T83" fmla="*/ 666 h 1276"/>
                <a:gd name="T84" fmla="*/ 1007 w 1007"/>
                <a:gd name="T85" fmla="*/ 724 h 1276"/>
                <a:gd name="T86" fmla="*/ 1005 w 1007"/>
                <a:gd name="T87" fmla="*/ 1155 h 1276"/>
                <a:gd name="T88" fmla="*/ 982 w 1007"/>
                <a:gd name="T89" fmla="*/ 1208 h 1276"/>
                <a:gd name="T90" fmla="*/ 941 w 1007"/>
                <a:gd name="T91" fmla="*/ 1249 h 1276"/>
                <a:gd name="T92" fmla="*/ 886 w 1007"/>
                <a:gd name="T93" fmla="*/ 1273 h 1276"/>
                <a:gd name="T94" fmla="*/ 151 w 1007"/>
                <a:gd name="T95" fmla="*/ 1276 h 1276"/>
                <a:gd name="T96" fmla="*/ 92 w 1007"/>
                <a:gd name="T97" fmla="*/ 1264 h 1276"/>
                <a:gd name="T98" fmla="*/ 44 w 1007"/>
                <a:gd name="T99" fmla="*/ 1232 h 1276"/>
                <a:gd name="T100" fmla="*/ 11 w 1007"/>
                <a:gd name="T101" fmla="*/ 1183 h 1276"/>
                <a:gd name="T102" fmla="*/ 0 w 1007"/>
                <a:gd name="T103" fmla="*/ 1124 h 1276"/>
                <a:gd name="T104" fmla="*/ 2 w 1007"/>
                <a:gd name="T105" fmla="*/ 694 h 1276"/>
                <a:gd name="T106" fmla="*/ 25 w 1007"/>
                <a:gd name="T107" fmla="*/ 639 h 1276"/>
                <a:gd name="T108" fmla="*/ 66 w 1007"/>
                <a:gd name="T109" fmla="*/ 598 h 1276"/>
                <a:gd name="T110" fmla="*/ 120 w 1007"/>
                <a:gd name="T111" fmla="*/ 575 h 1276"/>
                <a:gd name="T112" fmla="*/ 117 w 1007"/>
                <a:gd name="T113" fmla="*/ 536 h 1276"/>
                <a:gd name="T114" fmla="*/ 121 w 1007"/>
                <a:gd name="T115" fmla="*/ 282 h 1276"/>
                <a:gd name="T116" fmla="*/ 143 w 1007"/>
                <a:gd name="T117" fmla="*/ 199 h 1276"/>
                <a:gd name="T118" fmla="*/ 185 w 1007"/>
                <a:gd name="T119" fmla="*/ 127 h 1276"/>
                <a:gd name="T120" fmla="*/ 244 w 1007"/>
                <a:gd name="T121" fmla="*/ 68 h 1276"/>
                <a:gd name="T122" fmla="*/ 317 w 1007"/>
                <a:gd name="T123" fmla="*/ 26 h 1276"/>
                <a:gd name="T124" fmla="*/ 400 w 1007"/>
                <a:gd name="T125" fmla="*/ 3 h 1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07" h="1276">
                  <a:moveTo>
                    <a:pt x="503" y="789"/>
                  </a:moveTo>
                  <a:lnTo>
                    <a:pt x="484" y="791"/>
                  </a:lnTo>
                  <a:lnTo>
                    <a:pt x="466" y="798"/>
                  </a:lnTo>
                  <a:lnTo>
                    <a:pt x="451" y="808"/>
                  </a:lnTo>
                  <a:lnTo>
                    <a:pt x="437" y="822"/>
                  </a:lnTo>
                  <a:lnTo>
                    <a:pt x="427" y="839"/>
                  </a:lnTo>
                  <a:lnTo>
                    <a:pt x="421" y="857"/>
                  </a:lnTo>
                  <a:lnTo>
                    <a:pt x="420" y="876"/>
                  </a:lnTo>
                  <a:lnTo>
                    <a:pt x="423" y="893"/>
                  </a:lnTo>
                  <a:lnTo>
                    <a:pt x="430" y="911"/>
                  </a:lnTo>
                  <a:lnTo>
                    <a:pt x="440" y="927"/>
                  </a:lnTo>
                  <a:lnTo>
                    <a:pt x="454" y="940"/>
                  </a:lnTo>
                  <a:lnTo>
                    <a:pt x="457" y="942"/>
                  </a:lnTo>
                  <a:lnTo>
                    <a:pt x="460" y="945"/>
                  </a:lnTo>
                  <a:lnTo>
                    <a:pt x="462" y="949"/>
                  </a:lnTo>
                  <a:lnTo>
                    <a:pt x="462" y="952"/>
                  </a:lnTo>
                  <a:lnTo>
                    <a:pt x="463" y="956"/>
                  </a:lnTo>
                  <a:lnTo>
                    <a:pt x="463" y="1065"/>
                  </a:lnTo>
                  <a:lnTo>
                    <a:pt x="466" y="1081"/>
                  </a:lnTo>
                  <a:lnTo>
                    <a:pt x="475" y="1094"/>
                  </a:lnTo>
                  <a:lnTo>
                    <a:pt x="487" y="1103"/>
                  </a:lnTo>
                  <a:lnTo>
                    <a:pt x="504" y="1106"/>
                  </a:lnTo>
                  <a:lnTo>
                    <a:pt x="520" y="1103"/>
                  </a:lnTo>
                  <a:lnTo>
                    <a:pt x="533" y="1094"/>
                  </a:lnTo>
                  <a:lnTo>
                    <a:pt x="542" y="1081"/>
                  </a:lnTo>
                  <a:lnTo>
                    <a:pt x="545" y="1065"/>
                  </a:lnTo>
                  <a:lnTo>
                    <a:pt x="545" y="958"/>
                  </a:lnTo>
                  <a:lnTo>
                    <a:pt x="545" y="950"/>
                  </a:lnTo>
                  <a:lnTo>
                    <a:pt x="549" y="944"/>
                  </a:lnTo>
                  <a:lnTo>
                    <a:pt x="554" y="940"/>
                  </a:lnTo>
                  <a:lnTo>
                    <a:pt x="569" y="925"/>
                  </a:lnTo>
                  <a:lnTo>
                    <a:pt x="579" y="910"/>
                  </a:lnTo>
                  <a:lnTo>
                    <a:pt x="585" y="892"/>
                  </a:lnTo>
                  <a:lnTo>
                    <a:pt x="587" y="872"/>
                  </a:lnTo>
                  <a:lnTo>
                    <a:pt x="584" y="849"/>
                  </a:lnTo>
                  <a:lnTo>
                    <a:pt x="574" y="828"/>
                  </a:lnTo>
                  <a:lnTo>
                    <a:pt x="560" y="811"/>
                  </a:lnTo>
                  <a:lnTo>
                    <a:pt x="541" y="799"/>
                  </a:lnTo>
                  <a:lnTo>
                    <a:pt x="519" y="791"/>
                  </a:lnTo>
                  <a:lnTo>
                    <a:pt x="511" y="790"/>
                  </a:lnTo>
                  <a:lnTo>
                    <a:pt x="503" y="789"/>
                  </a:lnTo>
                  <a:close/>
                  <a:moveTo>
                    <a:pt x="443" y="167"/>
                  </a:moveTo>
                  <a:lnTo>
                    <a:pt x="411" y="170"/>
                  </a:lnTo>
                  <a:lnTo>
                    <a:pt x="381" y="179"/>
                  </a:lnTo>
                  <a:lnTo>
                    <a:pt x="354" y="195"/>
                  </a:lnTo>
                  <a:lnTo>
                    <a:pt x="330" y="213"/>
                  </a:lnTo>
                  <a:lnTo>
                    <a:pt x="311" y="238"/>
                  </a:lnTo>
                  <a:lnTo>
                    <a:pt x="295" y="264"/>
                  </a:lnTo>
                  <a:lnTo>
                    <a:pt x="286" y="294"/>
                  </a:lnTo>
                  <a:lnTo>
                    <a:pt x="283" y="327"/>
                  </a:lnTo>
                  <a:lnTo>
                    <a:pt x="283" y="537"/>
                  </a:lnTo>
                  <a:lnTo>
                    <a:pt x="725" y="537"/>
                  </a:lnTo>
                  <a:lnTo>
                    <a:pt x="725" y="327"/>
                  </a:lnTo>
                  <a:lnTo>
                    <a:pt x="722" y="294"/>
                  </a:lnTo>
                  <a:lnTo>
                    <a:pt x="713" y="264"/>
                  </a:lnTo>
                  <a:lnTo>
                    <a:pt x="697" y="238"/>
                  </a:lnTo>
                  <a:lnTo>
                    <a:pt x="679" y="213"/>
                  </a:lnTo>
                  <a:lnTo>
                    <a:pt x="654" y="195"/>
                  </a:lnTo>
                  <a:lnTo>
                    <a:pt x="627" y="179"/>
                  </a:lnTo>
                  <a:lnTo>
                    <a:pt x="597" y="170"/>
                  </a:lnTo>
                  <a:lnTo>
                    <a:pt x="565" y="167"/>
                  </a:lnTo>
                  <a:lnTo>
                    <a:pt x="443" y="167"/>
                  </a:lnTo>
                  <a:close/>
                  <a:moveTo>
                    <a:pt x="444" y="0"/>
                  </a:moveTo>
                  <a:lnTo>
                    <a:pt x="565" y="0"/>
                  </a:lnTo>
                  <a:lnTo>
                    <a:pt x="610" y="3"/>
                  </a:lnTo>
                  <a:lnTo>
                    <a:pt x="652" y="12"/>
                  </a:lnTo>
                  <a:lnTo>
                    <a:pt x="693" y="26"/>
                  </a:lnTo>
                  <a:lnTo>
                    <a:pt x="730" y="45"/>
                  </a:lnTo>
                  <a:lnTo>
                    <a:pt x="765" y="68"/>
                  </a:lnTo>
                  <a:lnTo>
                    <a:pt x="796" y="96"/>
                  </a:lnTo>
                  <a:lnTo>
                    <a:pt x="824" y="127"/>
                  </a:lnTo>
                  <a:lnTo>
                    <a:pt x="847" y="161"/>
                  </a:lnTo>
                  <a:lnTo>
                    <a:pt x="866" y="199"/>
                  </a:lnTo>
                  <a:lnTo>
                    <a:pt x="881" y="240"/>
                  </a:lnTo>
                  <a:lnTo>
                    <a:pt x="889" y="282"/>
                  </a:lnTo>
                  <a:lnTo>
                    <a:pt x="892" y="327"/>
                  </a:lnTo>
                  <a:lnTo>
                    <a:pt x="892" y="536"/>
                  </a:lnTo>
                  <a:lnTo>
                    <a:pt x="891" y="556"/>
                  </a:lnTo>
                  <a:lnTo>
                    <a:pt x="889" y="576"/>
                  </a:lnTo>
                  <a:lnTo>
                    <a:pt x="917" y="585"/>
                  </a:lnTo>
                  <a:lnTo>
                    <a:pt x="942" y="599"/>
                  </a:lnTo>
                  <a:lnTo>
                    <a:pt x="964" y="618"/>
                  </a:lnTo>
                  <a:lnTo>
                    <a:pt x="982" y="640"/>
                  </a:lnTo>
                  <a:lnTo>
                    <a:pt x="996" y="666"/>
                  </a:lnTo>
                  <a:lnTo>
                    <a:pt x="1005" y="694"/>
                  </a:lnTo>
                  <a:lnTo>
                    <a:pt x="1007" y="724"/>
                  </a:lnTo>
                  <a:lnTo>
                    <a:pt x="1007" y="1124"/>
                  </a:lnTo>
                  <a:lnTo>
                    <a:pt x="1005" y="1155"/>
                  </a:lnTo>
                  <a:lnTo>
                    <a:pt x="996" y="1183"/>
                  </a:lnTo>
                  <a:lnTo>
                    <a:pt x="982" y="1208"/>
                  </a:lnTo>
                  <a:lnTo>
                    <a:pt x="963" y="1232"/>
                  </a:lnTo>
                  <a:lnTo>
                    <a:pt x="941" y="1249"/>
                  </a:lnTo>
                  <a:lnTo>
                    <a:pt x="915" y="1264"/>
                  </a:lnTo>
                  <a:lnTo>
                    <a:pt x="886" y="1273"/>
                  </a:lnTo>
                  <a:lnTo>
                    <a:pt x="856" y="1276"/>
                  </a:lnTo>
                  <a:lnTo>
                    <a:pt x="151" y="1276"/>
                  </a:lnTo>
                  <a:lnTo>
                    <a:pt x="121" y="1273"/>
                  </a:lnTo>
                  <a:lnTo>
                    <a:pt x="92" y="1264"/>
                  </a:lnTo>
                  <a:lnTo>
                    <a:pt x="66" y="1249"/>
                  </a:lnTo>
                  <a:lnTo>
                    <a:pt x="44" y="1232"/>
                  </a:lnTo>
                  <a:lnTo>
                    <a:pt x="25" y="1208"/>
                  </a:lnTo>
                  <a:lnTo>
                    <a:pt x="11" y="1183"/>
                  </a:lnTo>
                  <a:lnTo>
                    <a:pt x="2" y="1155"/>
                  </a:lnTo>
                  <a:lnTo>
                    <a:pt x="0" y="1124"/>
                  </a:lnTo>
                  <a:lnTo>
                    <a:pt x="0" y="724"/>
                  </a:lnTo>
                  <a:lnTo>
                    <a:pt x="2" y="694"/>
                  </a:lnTo>
                  <a:lnTo>
                    <a:pt x="11" y="665"/>
                  </a:lnTo>
                  <a:lnTo>
                    <a:pt x="25" y="639"/>
                  </a:lnTo>
                  <a:lnTo>
                    <a:pt x="43" y="617"/>
                  </a:lnTo>
                  <a:lnTo>
                    <a:pt x="66" y="598"/>
                  </a:lnTo>
                  <a:lnTo>
                    <a:pt x="92" y="584"/>
                  </a:lnTo>
                  <a:lnTo>
                    <a:pt x="120" y="575"/>
                  </a:lnTo>
                  <a:lnTo>
                    <a:pt x="117" y="556"/>
                  </a:lnTo>
                  <a:lnTo>
                    <a:pt x="117" y="536"/>
                  </a:lnTo>
                  <a:lnTo>
                    <a:pt x="117" y="327"/>
                  </a:lnTo>
                  <a:lnTo>
                    <a:pt x="121" y="282"/>
                  </a:lnTo>
                  <a:lnTo>
                    <a:pt x="129" y="240"/>
                  </a:lnTo>
                  <a:lnTo>
                    <a:pt x="143" y="199"/>
                  </a:lnTo>
                  <a:lnTo>
                    <a:pt x="162" y="161"/>
                  </a:lnTo>
                  <a:lnTo>
                    <a:pt x="185" y="127"/>
                  </a:lnTo>
                  <a:lnTo>
                    <a:pt x="213" y="96"/>
                  </a:lnTo>
                  <a:lnTo>
                    <a:pt x="244" y="68"/>
                  </a:lnTo>
                  <a:lnTo>
                    <a:pt x="280" y="45"/>
                  </a:lnTo>
                  <a:lnTo>
                    <a:pt x="317" y="26"/>
                  </a:lnTo>
                  <a:lnTo>
                    <a:pt x="357" y="12"/>
                  </a:lnTo>
                  <a:lnTo>
                    <a:pt x="400" y="3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963207" y="2852738"/>
            <a:ext cx="398342" cy="398342"/>
            <a:chOff x="9093200" y="1905001"/>
            <a:chExt cx="577850" cy="577850"/>
          </a:xfrm>
          <a:solidFill>
            <a:schemeClr val="bg1"/>
          </a:solidFill>
        </p:grpSpPr>
        <p:sp>
          <p:nvSpPr>
            <p:cNvPr id="72" name="Freeform 429"/>
            <p:cNvSpPr>
              <a:spLocks noEditPoints="1"/>
            </p:cNvSpPr>
            <p:nvPr/>
          </p:nvSpPr>
          <p:spPr bwMode="auto">
            <a:xfrm>
              <a:off x="9093200" y="1905001"/>
              <a:ext cx="577850" cy="577850"/>
            </a:xfrm>
            <a:custGeom>
              <a:avLst/>
              <a:gdLst>
                <a:gd name="T0" fmla="*/ 1532 w 3643"/>
                <a:gd name="T1" fmla="*/ 406 h 3643"/>
                <a:gd name="T2" fmla="*/ 1176 w 3643"/>
                <a:gd name="T3" fmla="*/ 530 h 3643"/>
                <a:gd name="T4" fmla="*/ 868 w 3643"/>
                <a:gd name="T5" fmla="*/ 737 h 3643"/>
                <a:gd name="T6" fmla="*/ 624 w 3643"/>
                <a:gd name="T7" fmla="*/ 1015 h 3643"/>
                <a:gd name="T8" fmla="*/ 457 w 3643"/>
                <a:gd name="T9" fmla="*/ 1347 h 3643"/>
                <a:gd name="T10" fmla="*/ 380 w 3643"/>
                <a:gd name="T11" fmla="*/ 1722 h 3643"/>
                <a:gd name="T12" fmla="*/ 407 w 3643"/>
                <a:gd name="T13" fmla="*/ 2111 h 3643"/>
                <a:gd name="T14" fmla="*/ 530 w 3643"/>
                <a:gd name="T15" fmla="*/ 2467 h 3643"/>
                <a:gd name="T16" fmla="*/ 737 w 3643"/>
                <a:gd name="T17" fmla="*/ 2775 h 3643"/>
                <a:gd name="T18" fmla="*/ 1015 w 3643"/>
                <a:gd name="T19" fmla="*/ 3019 h 3643"/>
                <a:gd name="T20" fmla="*/ 1347 w 3643"/>
                <a:gd name="T21" fmla="*/ 3186 h 3643"/>
                <a:gd name="T22" fmla="*/ 1723 w 3643"/>
                <a:gd name="T23" fmla="*/ 3263 h 3643"/>
                <a:gd name="T24" fmla="*/ 2113 w 3643"/>
                <a:gd name="T25" fmla="*/ 3236 h 3643"/>
                <a:gd name="T26" fmla="*/ 2469 w 3643"/>
                <a:gd name="T27" fmla="*/ 3113 h 3643"/>
                <a:gd name="T28" fmla="*/ 2775 w 3643"/>
                <a:gd name="T29" fmla="*/ 2906 h 3643"/>
                <a:gd name="T30" fmla="*/ 3019 w 3643"/>
                <a:gd name="T31" fmla="*/ 2628 h 3643"/>
                <a:gd name="T32" fmla="*/ 3186 w 3643"/>
                <a:gd name="T33" fmla="*/ 2294 h 3643"/>
                <a:gd name="T34" fmla="*/ 3263 w 3643"/>
                <a:gd name="T35" fmla="*/ 1920 h 3643"/>
                <a:gd name="T36" fmla="*/ 3236 w 3643"/>
                <a:gd name="T37" fmla="*/ 1530 h 3643"/>
                <a:gd name="T38" fmla="*/ 3113 w 3643"/>
                <a:gd name="T39" fmla="*/ 1174 h 3643"/>
                <a:gd name="T40" fmla="*/ 2906 w 3643"/>
                <a:gd name="T41" fmla="*/ 868 h 3643"/>
                <a:gd name="T42" fmla="*/ 2628 w 3643"/>
                <a:gd name="T43" fmla="*/ 624 h 3643"/>
                <a:gd name="T44" fmla="*/ 2296 w 3643"/>
                <a:gd name="T45" fmla="*/ 457 h 3643"/>
                <a:gd name="T46" fmla="*/ 1921 w 3643"/>
                <a:gd name="T47" fmla="*/ 380 h 3643"/>
                <a:gd name="T48" fmla="*/ 2042 w 3643"/>
                <a:gd name="T49" fmla="*/ 13 h 3643"/>
                <a:gd name="T50" fmla="*/ 2457 w 3643"/>
                <a:gd name="T51" fmla="*/ 114 h 3643"/>
                <a:gd name="T52" fmla="*/ 2828 w 3643"/>
                <a:gd name="T53" fmla="*/ 304 h 3643"/>
                <a:gd name="T54" fmla="*/ 3145 w 3643"/>
                <a:gd name="T55" fmla="*/ 571 h 3643"/>
                <a:gd name="T56" fmla="*/ 3394 w 3643"/>
                <a:gd name="T57" fmla="*/ 903 h 3643"/>
                <a:gd name="T58" fmla="*/ 3563 w 3643"/>
                <a:gd name="T59" fmla="*/ 1286 h 3643"/>
                <a:gd name="T60" fmla="*/ 3640 w 3643"/>
                <a:gd name="T61" fmla="*/ 1710 h 3643"/>
                <a:gd name="T62" fmla="*/ 3613 w 3643"/>
                <a:gd name="T63" fmla="*/ 2148 h 3643"/>
                <a:gd name="T64" fmla="*/ 3489 w 3643"/>
                <a:gd name="T65" fmla="*/ 2553 h 3643"/>
                <a:gd name="T66" fmla="*/ 3278 w 3643"/>
                <a:gd name="T67" fmla="*/ 2912 h 3643"/>
                <a:gd name="T68" fmla="*/ 2994 w 3643"/>
                <a:gd name="T69" fmla="*/ 3214 h 3643"/>
                <a:gd name="T70" fmla="*/ 2648 w 3643"/>
                <a:gd name="T71" fmla="*/ 3443 h 3643"/>
                <a:gd name="T72" fmla="*/ 2254 w 3643"/>
                <a:gd name="T73" fmla="*/ 3591 h 3643"/>
                <a:gd name="T74" fmla="*/ 1822 w 3643"/>
                <a:gd name="T75" fmla="*/ 3643 h 3643"/>
                <a:gd name="T76" fmla="*/ 1390 w 3643"/>
                <a:gd name="T77" fmla="*/ 3591 h 3643"/>
                <a:gd name="T78" fmla="*/ 995 w 3643"/>
                <a:gd name="T79" fmla="*/ 3443 h 3643"/>
                <a:gd name="T80" fmla="*/ 649 w 3643"/>
                <a:gd name="T81" fmla="*/ 3214 h 3643"/>
                <a:gd name="T82" fmla="*/ 365 w 3643"/>
                <a:gd name="T83" fmla="*/ 2912 h 3643"/>
                <a:gd name="T84" fmla="*/ 154 w 3643"/>
                <a:gd name="T85" fmla="*/ 2553 h 3643"/>
                <a:gd name="T86" fmla="*/ 30 w 3643"/>
                <a:gd name="T87" fmla="*/ 2148 h 3643"/>
                <a:gd name="T88" fmla="*/ 0 w 3643"/>
                <a:gd name="T89" fmla="*/ 1821 h 3643"/>
                <a:gd name="T90" fmla="*/ 52 w 3643"/>
                <a:gd name="T91" fmla="*/ 1389 h 3643"/>
                <a:gd name="T92" fmla="*/ 200 w 3643"/>
                <a:gd name="T93" fmla="*/ 995 h 3643"/>
                <a:gd name="T94" fmla="*/ 429 w 3643"/>
                <a:gd name="T95" fmla="*/ 649 h 3643"/>
                <a:gd name="T96" fmla="*/ 730 w 3643"/>
                <a:gd name="T97" fmla="*/ 364 h 3643"/>
                <a:gd name="T98" fmla="*/ 1089 w 3643"/>
                <a:gd name="T99" fmla="*/ 153 h 3643"/>
                <a:gd name="T100" fmla="*/ 1495 w 3643"/>
                <a:gd name="T101" fmla="*/ 29 h 3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43" h="3643">
                  <a:moveTo>
                    <a:pt x="1822" y="377"/>
                  </a:moveTo>
                  <a:lnTo>
                    <a:pt x="1723" y="380"/>
                  </a:lnTo>
                  <a:lnTo>
                    <a:pt x="1626" y="390"/>
                  </a:lnTo>
                  <a:lnTo>
                    <a:pt x="1532" y="406"/>
                  </a:lnTo>
                  <a:lnTo>
                    <a:pt x="1438" y="428"/>
                  </a:lnTo>
                  <a:lnTo>
                    <a:pt x="1347" y="457"/>
                  </a:lnTo>
                  <a:lnTo>
                    <a:pt x="1260" y="490"/>
                  </a:lnTo>
                  <a:lnTo>
                    <a:pt x="1176" y="530"/>
                  </a:lnTo>
                  <a:lnTo>
                    <a:pt x="1093" y="574"/>
                  </a:lnTo>
                  <a:lnTo>
                    <a:pt x="1015" y="624"/>
                  </a:lnTo>
                  <a:lnTo>
                    <a:pt x="939" y="679"/>
                  </a:lnTo>
                  <a:lnTo>
                    <a:pt x="868" y="737"/>
                  </a:lnTo>
                  <a:lnTo>
                    <a:pt x="801" y="801"/>
                  </a:lnTo>
                  <a:lnTo>
                    <a:pt x="737" y="868"/>
                  </a:lnTo>
                  <a:lnTo>
                    <a:pt x="679" y="939"/>
                  </a:lnTo>
                  <a:lnTo>
                    <a:pt x="624" y="1015"/>
                  </a:lnTo>
                  <a:lnTo>
                    <a:pt x="574" y="1092"/>
                  </a:lnTo>
                  <a:lnTo>
                    <a:pt x="530" y="1174"/>
                  </a:lnTo>
                  <a:lnTo>
                    <a:pt x="491" y="1260"/>
                  </a:lnTo>
                  <a:lnTo>
                    <a:pt x="457" y="1347"/>
                  </a:lnTo>
                  <a:lnTo>
                    <a:pt x="429" y="1437"/>
                  </a:lnTo>
                  <a:lnTo>
                    <a:pt x="407" y="1530"/>
                  </a:lnTo>
                  <a:lnTo>
                    <a:pt x="390" y="1626"/>
                  </a:lnTo>
                  <a:lnTo>
                    <a:pt x="380" y="1722"/>
                  </a:lnTo>
                  <a:lnTo>
                    <a:pt x="377" y="1821"/>
                  </a:lnTo>
                  <a:lnTo>
                    <a:pt x="380" y="1920"/>
                  </a:lnTo>
                  <a:lnTo>
                    <a:pt x="390" y="2017"/>
                  </a:lnTo>
                  <a:lnTo>
                    <a:pt x="407" y="2111"/>
                  </a:lnTo>
                  <a:lnTo>
                    <a:pt x="429" y="2205"/>
                  </a:lnTo>
                  <a:lnTo>
                    <a:pt x="457" y="2294"/>
                  </a:lnTo>
                  <a:lnTo>
                    <a:pt x="491" y="2383"/>
                  </a:lnTo>
                  <a:lnTo>
                    <a:pt x="530" y="2467"/>
                  </a:lnTo>
                  <a:lnTo>
                    <a:pt x="574" y="2550"/>
                  </a:lnTo>
                  <a:lnTo>
                    <a:pt x="624" y="2628"/>
                  </a:lnTo>
                  <a:lnTo>
                    <a:pt x="679" y="2703"/>
                  </a:lnTo>
                  <a:lnTo>
                    <a:pt x="737" y="2775"/>
                  </a:lnTo>
                  <a:lnTo>
                    <a:pt x="801" y="2842"/>
                  </a:lnTo>
                  <a:lnTo>
                    <a:pt x="868" y="2906"/>
                  </a:lnTo>
                  <a:lnTo>
                    <a:pt x="939" y="2964"/>
                  </a:lnTo>
                  <a:lnTo>
                    <a:pt x="1015" y="3019"/>
                  </a:lnTo>
                  <a:lnTo>
                    <a:pt x="1093" y="3068"/>
                  </a:lnTo>
                  <a:lnTo>
                    <a:pt x="1176" y="3113"/>
                  </a:lnTo>
                  <a:lnTo>
                    <a:pt x="1260" y="3152"/>
                  </a:lnTo>
                  <a:lnTo>
                    <a:pt x="1347" y="3186"/>
                  </a:lnTo>
                  <a:lnTo>
                    <a:pt x="1438" y="3214"/>
                  </a:lnTo>
                  <a:lnTo>
                    <a:pt x="1532" y="3236"/>
                  </a:lnTo>
                  <a:lnTo>
                    <a:pt x="1626" y="3253"/>
                  </a:lnTo>
                  <a:lnTo>
                    <a:pt x="1723" y="3263"/>
                  </a:lnTo>
                  <a:lnTo>
                    <a:pt x="1822" y="3266"/>
                  </a:lnTo>
                  <a:lnTo>
                    <a:pt x="1921" y="3263"/>
                  </a:lnTo>
                  <a:lnTo>
                    <a:pt x="2017" y="3253"/>
                  </a:lnTo>
                  <a:lnTo>
                    <a:pt x="2113" y="3236"/>
                  </a:lnTo>
                  <a:lnTo>
                    <a:pt x="2205" y="3214"/>
                  </a:lnTo>
                  <a:lnTo>
                    <a:pt x="2296" y="3186"/>
                  </a:lnTo>
                  <a:lnTo>
                    <a:pt x="2383" y="3152"/>
                  </a:lnTo>
                  <a:lnTo>
                    <a:pt x="2469" y="3113"/>
                  </a:lnTo>
                  <a:lnTo>
                    <a:pt x="2550" y="3068"/>
                  </a:lnTo>
                  <a:lnTo>
                    <a:pt x="2628" y="3019"/>
                  </a:lnTo>
                  <a:lnTo>
                    <a:pt x="2704" y="2964"/>
                  </a:lnTo>
                  <a:lnTo>
                    <a:pt x="2775" y="2906"/>
                  </a:lnTo>
                  <a:lnTo>
                    <a:pt x="2842" y="2842"/>
                  </a:lnTo>
                  <a:lnTo>
                    <a:pt x="2906" y="2775"/>
                  </a:lnTo>
                  <a:lnTo>
                    <a:pt x="2964" y="2703"/>
                  </a:lnTo>
                  <a:lnTo>
                    <a:pt x="3019" y="2628"/>
                  </a:lnTo>
                  <a:lnTo>
                    <a:pt x="3069" y="2550"/>
                  </a:lnTo>
                  <a:lnTo>
                    <a:pt x="3113" y="2467"/>
                  </a:lnTo>
                  <a:lnTo>
                    <a:pt x="3152" y="2383"/>
                  </a:lnTo>
                  <a:lnTo>
                    <a:pt x="3186" y="2294"/>
                  </a:lnTo>
                  <a:lnTo>
                    <a:pt x="3214" y="2205"/>
                  </a:lnTo>
                  <a:lnTo>
                    <a:pt x="3236" y="2111"/>
                  </a:lnTo>
                  <a:lnTo>
                    <a:pt x="3253" y="2017"/>
                  </a:lnTo>
                  <a:lnTo>
                    <a:pt x="3263" y="1920"/>
                  </a:lnTo>
                  <a:lnTo>
                    <a:pt x="3266" y="1821"/>
                  </a:lnTo>
                  <a:lnTo>
                    <a:pt x="3263" y="1722"/>
                  </a:lnTo>
                  <a:lnTo>
                    <a:pt x="3253" y="1626"/>
                  </a:lnTo>
                  <a:lnTo>
                    <a:pt x="3236" y="1530"/>
                  </a:lnTo>
                  <a:lnTo>
                    <a:pt x="3214" y="1437"/>
                  </a:lnTo>
                  <a:lnTo>
                    <a:pt x="3186" y="1347"/>
                  </a:lnTo>
                  <a:lnTo>
                    <a:pt x="3152" y="1260"/>
                  </a:lnTo>
                  <a:lnTo>
                    <a:pt x="3113" y="1174"/>
                  </a:lnTo>
                  <a:lnTo>
                    <a:pt x="3069" y="1092"/>
                  </a:lnTo>
                  <a:lnTo>
                    <a:pt x="3019" y="1015"/>
                  </a:lnTo>
                  <a:lnTo>
                    <a:pt x="2964" y="939"/>
                  </a:lnTo>
                  <a:lnTo>
                    <a:pt x="2906" y="868"/>
                  </a:lnTo>
                  <a:lnTo>
                    <a:pt x="2842" y="801"/>
                  </a:lnTo>
                  <a:lnTo>
                    <a:pt x="2775" y="737"/>
                  </a:lnTo>
                  <a:lnTo>
                    <a:pt x="2704" y="679"/>
                  </a:lnTo>
                  <a:lnTo>
                    <a:pt x="2628" y="624"/>
                  </a:lnTo>
                  <a:lnTo>
                    <a:pt x="2550" y="574"/>
                  </a:lnTo>
                  <a:lnTo>
                    <a:pt x="2469" y="530"/>
                  </a:lnTo>
                  <a:lnTo>
                    <a:pt x="2383" y="490"/>
                  </a:lnTo>
                  <a:lnTo>
                    <a:pt x="2296" y="457"/>
                  </a:lnTo>
                  <a:lnTo>
                    <a:pt x="2205" y="428"/>
                  </a:lnTo>
                  <a:lnTo>
                    <a:pt x="2113" y="406"/>
                  </a:lnTo>
                  <a:lnTo>
                    <a:pt x="2017" y="390"/>
                  </a:lnTo>
                  <a:lnTo>
                    <a:pt x="1921" y="380"/>
                  </a:lnTo>
                  <a:lnTo>
                    <a:pt x="1822" y="377"/>
                  </a:lnTo>
                  <a:close/>
                  <a:moveTo>
                    <a:pt x="1822" y="0"/>
                  </a:moveTo>
                  <a:lnTo>
                    <a:pt x="1932" y="3"/>
                  </a:lnTo>
                  <a:lnTo>
                    <a:pt x="2042" y="13"/>
                  </a:lnTo>
                  <a:lnTo>
                    <a:pt x="2148" y="29"/>
                  </a:lnTo>
                  <a:lnTo>
                    <a:pt x="2254" y="51"/>
                  </a:lnTo>
                  <a:lnTo>
                    <a:pt x="2357" y="80"/>
                  </a:lnTo>
                  <a:lnTo>
                    <a:pt x="2457" y="114"/>
                  </a:lnTo>
                  <a:lnTo>
                    <a:pt x="2554" y="153"/>
                  </a:lnTo>
                  <a:lnTo>
                    <a:pt x="2648" y="198"/>
                  </a:lnTo>
                  <a:lnTo>
                    <a:pt x="2740" y="248"/>
                  </a:lnTo>
                  <a:lnTo>
                    <a:pt x="2828" y="304"/>
                  </a:lnTo>
                  <a:lnTo>
                    <a:pt x="2913" y="364"/>
                  </a:lnTo>
                  <a:lnTo>
                    <a:pt x="2994" y="429"/>
                  </a:lnTo>
                  <a:lnTo>
                    <a:pt x="3072" y="498"/>
                  </a:lnTo>
                  <a:lnTo>
                    <a:pt x="3145" y="571"/>
                  </a:lnTo>
                  <a:lnTo>
                    <a:pt x="3214" y="649"/>
                  </a:lnTo>
                  <a:lnTo>
                    <a:pt x="3278" y="730"/>
                  </a:lnTo>
                  <a:lnTo>
                    <a:pt x="3339" y="814"/>
                  </a:lnTo>
                  <a:lnTo>
                    <a:pt x="3394" y="903"/>
                  </a:lnTo>
                  <a:lnTo>
                    <a:pt x="3445" y="995"/>
                  </a:lnTo>
                  <a:lnTo>
                    <a:pt x="3489" y="1089"/>
                  </a:lnTo>
                  <a:lnTo>
                    <a:pt x="3529" y="1186"/>
                  </a:lnTo>
                  <a:lnTo>
                    <a:pt x="3563" y="1286"/>
                  </a:lnTo>
                  <a:lnTo>
                    <a:pt x="3591" y="1389"/>
                  </a:lnTo>
                  <a:lnTo>
                    <a:pt x="3613" y="1494"/>
                  </a:lnTo>
                  <a:lnTo>
                    <a:pt x="3630" y="1601"/>
                  </a:lnTo>
                  <a:lnTo>
                    <a:pt x="3640" y="1710"/>
                  </a:lnTo>
                  <a:lnTo>
                    <a:pt x="3643" y="1821"/>
                  </a:lnTo>
                  <a:lnTo>
                    <a:pt x="3640" y="1932"/>
                  </a:lnTo>
                  <a:lnTo>
                    <a:pt x="3630" y="2040"/>
                  </a:lnTo>
                  <a:lnTo>
                    <a:pt x="3613" y="2148"/>
                  </a:lnTo>
                  <a:lnTo>
                    <a:pt x="3591" y="2253"/>
                  </a:lnTo>
                  <a:lnTo>
                    <a:pt x="3563" y="2355"/>
                  </a:lnTo>
                  <a:lnTo>
                    <a:pt x="3529" y="2456"/>
                  </a:lnTo>
                  <a:lnTo>
                    <a:pt x="3489" y="2553"/>
                  </a:lnTo>
                  <a:lnTo>
                    <a:pt x="3445" y="2648"/>
                  </a:lnTo>
                  <a:lnTo>
                    <a:pt x="3394" y="2739"/>
                  </a:lnTo>
                  <a:lnTo>
                    <a:pt x="3339" y="2828"/>
                  </a:lnTo>
                  <a:lnTo>
                    <a:pt x="3278" y="2912"/>
                  </a:lnTo>
                  <a:lnTo>
                    <a:pt x="3214" y="2994"/>
                  </a:lnTo>
                  <a:lnTo>
                    <a:pt x="3145" y="3071"/>
                  </a:lnTo>
                  <a:lnTo>
                    <a:pt x="3072" y="3144"/>
                  </a:lnTo>
                  <a:lnTo>
                    <a:pt x="2994" y="3214"/>
                  </a:lnTo>
                  <a:lnTo>
                    <a:pt x="2913" y="3278"/>
                  </a:lnTo>
                  <a:lnTo>
                    <a:pt x="2828" y="3338"/>
                  </a:lnTo>
                  <a:lnTo>
                    <a:pt x="2740" y="3394"/>
                  </a:lnTo>
                  <a:lnTo>
                    <a:pt x="2648" y="3443"/>
                  </a:lnTo>
                  <a:lnTo>
                    <a:pt x="2554" y="3489"/>
                  </a:lnTo>
                  <a:lnTo>
                    <a:pt x="2457" y="3529"/>
                  </a:lnTo>
                  <a:lnTo>
                    <a:pt x="2357" y="3562"/>
                  </a:lnTo>
                  <a:lnTo>
                    <a:pt x="2254" y="3591"/>
                  </a:lnTo>
                  <a:lnTo>
                    <a:pt x="2148" y="3613"/>
                  </a:lnTo>
                  <a:lnTo>
                    <a:pt x="2042" y="3630"/>
                  </a:lnTo>
                  <a:lnTo>
                    <a:pt x="1932" y="3640"/>
                  </a:lnTo>
                  <a:lnTo>
                    <a:pt x="1822" y="3643"/>
                  </a:lnTo>
                  <a:lnTo>
                    <a:pt x="1711" y="3640"/>
                  </a:lnTo>
                  <a:lnTo>
                    <a:pt x="1601" y="3630"/>
                  </a:lnTo>
                  <a:lnTo>
                    <a:pt x="1495" y="3613"/>
                  </a:lnTo>
                  <a:lnTo>
                    <a:pt x="1390" y="3591"/>
                  </a:lnTo>
                  <a:lnTo>
                    <a:pt x="1288" y="3562"/>
                  </a:lnTo>
                  <a:lnTo>
                    <a:pt x="1187" y="3529"/>
                  </a:lnTo>
                  <a:lnTo>
                    <a:pt x="1089" y="3489"/>
                  </a:lnTo>
                  <a:lnTo>
                    <a:pt x="995" y="3443"/>
                  </a:lnTo>
                  <a:lnTo>
                    <a:pt x="903" y="3394"/>
                  </a:lnTo>
                  <a:lnTo>
                    <a:pt x="815" y="3338"/>
                  </a:lnTo>
                  <a:lnTo>
                    <a:pt x="730" y="3278"/>
                  </a:lnTo>
                  <a:lnTo>
                    <a:pt x="649" y="3214"/>
                  </a:lnTo>
                  <a:lnTo>
                    <a:pt x="571" y="3144"/>
                  </a:lnTo>
                  <a:lnTo>
                    <a:pt x="498" y="3071"/>
                  </a:lnTo>
                  <a:lnTo>
                    <a:pt x="429" y="2994"/>
                  </a:lnTo>
                  <a:lnTo>
                    <a:pt x="365" y="2912"/>
                  </a:lnTo>
                  <a:lnTo>
                    <a:pt x="305" y="2828"/>
                  </a:lnTo>
                  <a:lnTo>
                    <a:pt x="249" y="2739"/>
                  </a:lnTo>
                  <a:lnTo>
                    <a:pt x="200" y="2648"/>
                  </a:lnTo>
                  <a:lnTo>
                    <a:pt x="154" y="2553"/>
                  </a:lnTo>
                  <a:lnTo>
                    <a:pt x="114" y="2456"/>
                  </a:lnTo>
                  <a:lnTo>
                    <a:pt x="80" y="2355"/>
                  </a:lnTo>
                  <a:lnTo>
                    <a:pt x="52" y="2253"/>
                  </a:lnTo>
                  <a:lnTo>
                    <a:pt x="30" y="2148"/>
                  </a:lnTo>
                  <a:lnTo>
                    <a:pt x="13" y="2040"/>
                  </a:lnTo>
                  <a:lnTo>
                    <a:pt x="3" y="1932"/>
                  </a:lnTo>
                  <a:lnTo>
                    <a:pt x="0" y="1821"/>
                  </a:lnTo>
                  <a:lnTo>
                    <a:pt x="0" y="1821"/>
                  </a:lnTo>
                  <a:lnTo>
                    <a:pt x="3" y="1710"/>
                  </a:lnTo>
                  <a:lnTo>
                    <a:pt x="13" y="1601"/>
                  </a:lnTo>
                  <a:lnTo>
                    <a:pt x="30" y="1494"/>
                  </a:lnTo>
                  <a:lnTo>
                    <a:pt x="52" y="1389"/>
                  </a:lnTo>
                  <a:lnTo>
                    <a:pt x="80" y="1286"/>
                  </a:lnTo>
                  <a:lnTo>
                    <a:pt x="114" y="1186"/>
                  </a:lnTo>
                  <a:lnTo>
                    <a:pt x="154" y="1089"/>
                  </a:lnTo>
                  <a:lnTo>
                    <a:pt x="200" y="995"/>
                  </a:lnTo>
                  <a:lnTo>
                    <a:pt x="249" y="903"/>
                  </a:lnTo>
                  <a:lnTo>
                    <a:pt x="305" y="814"/>
                  </a:lnTo>
                  <a:lnTo>
                    <a:pt x="365" y="730"/>
                  </a:lnTo>
                  <a:lnTo>
                    <a:pt x="429" y="649"/>
                  </a:lnTo>
                  <a:lnTo>
                    <a:pt x="498" y="571"/>
                  </a:lnTo>
                  <a:lnTo>
                    <a:pt x="571" y="498"/>
                  </a:lnTo>
                  <a:lnTo>
                    <a:pt x="649" y="429"/>
                  </a:lnTo>
                  <a:lnTo>
                    <a:pt x="730" y="364"/>
                  </a:lnTo>
                  <a:lnTo>
                    <a:pt x="815" y="304"/>
                  </a:lnTo>
                  <a:lnTo>
                    <a:pt x="903" y="248"/>
                  </a:lnTo>
                  <a:lnTo>
                    <a:pt x="995" y="198"/>
                  </a:lnTo>
                  <a:lnTo>
                    <a:pt x="1089" y="153"/>
                  </a:lnTo>
                  <a:lnTo>
                    <a:pt x="1187" y="114"/>
                  </a:lnTo>
                  <a:lnTo>
                    <a:pt x="1288" y="80"/>
                  </a:lnTo>
                  <a:lnTo>
                    <a:pt x="1390" y="51"/>
                  </a:lnTo>
                  <a:lnTo>
                    <a:pt x="1495" y="29"/>
                  </a:lnTo>
                  <a:lnTo>
                    <a:pt x="1601" y="13"/>
                  </a:lnTo>
                  <a:lnTo>
                    <a:pt x="1711" y="3"/>
                  </a:lnTo>
                  <a:lnTo>
                    <a:pt x="18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3" name="Freeform 430"/>
            <p:cNvSpPr/>
            <p:nvPr/>
          </p:nvSpPr>
          <p:spPr bwMode="auto">
            <a:xfrm>
              <a:off x="9290050" y="2016126"/>
              <a:ext cx="184150" cy="355600"/>
            </a:xfrm>
            <a:custGeom>
              <a:avLst/>
              <a:gdLst>
                <a:gd name="T0" fmla="*/ 690 w 1158"/>
                <a:gd name="T1" fmla="*/ 9 h 2235"/>
                <a:gd name="T2" fmla="*/ 720 w 1158"/>
                <a:gd name="T3" fmla="*/ 71 h 2235"/>
                <a:gd name="T4" fmla="*/ 722 w 1158"/>
                <a:gd name="T5" fmla="*/ 193 h 2235"/>
                <a:gd name="T6" fmla="*/ 751 w 1158"/>
                <a:gd name="T7" fmla="*/ 241 h 2235"/>
                <a:gd name="T8" fmla="*/ 876 w 1158"/>
                <a:gd name="T9" fmla="*/ 266 h 2235"/>
                <a:gd name="T10" fmla="*/ 1056 w 1158"/>
                <a:gd name="T11" fmla="*/ 329 h 2235"/>
                <a:gd name="T12" fmla="*/ 1084 w 1158"/>
                <a:gd name="T13" fmla="*/ 385 h 2235"/>
                <a:gd name="T14" fmla="*/ 1018 w 1158"/>
                <a:gd name="T15" fmla="*/ 607 h 2235"/>
                <a:gd name="T16" fmla="*/ 974 w 1158"/>
                <a:gd name="T17" fmla="*/ 638 h 2235"/>
                <a:gd name="T18" fmla="*/ 801 w 1158"/>
                <a:gd name="T19" fmla="*/ 576 h 2235"/>
                <a:gd name="T20" fmla="*/ 559 w 1158"/>
                <a:gd name="T21" fmla="*/ 558 h 2235"/>
                <a:gd name="T22" fmla="*/ 450 w 1158"/>
                <a:gd name="T23" fmla="*/ 606 h 2235"/>
                <a:gd name="T24" fmla="*/ 408 w 1158"/>
                <a:gd name="T25" fmla="*/ 693 h 2235"/>
                <a:gd name="T26" fmla="*/ 444 w 1158"/>
                <a:gd name="T27" fmla="*/ 786 h 2235"/>
                <a:gd name="T28" fmla="*/ 576 w 1158"/>
                <a:gd name="T29" fmla="*/ 874 h 2235"/>
                <a:gd name="T30" fmla="*/ 823 w 1158"/>
                <a:gd name="T31" fmla="*/ 980 h 2235"/>
                <a:gd name="T32" fmla="*/ 1018 w 1158"/>
                <a:gd name="T33" fmla="*/ 1114 h 2235"/>
                <a:gd name="T34" fmla="*/ 1127 w 1158"/>
                <a:gd name="T35" fmla="*/ 1284 h 2235"/>
                <a:gd name="T36" fmla="*/ 1158 w 1158"/>
                <a:gd name="T37" fmla="*/ 1480 h 2235"/>
                <a:gd name="T38" fmla="*/ 1107 w 1158"/>
                <a:gd name="T39" fmla="*/ 1673 h 2235"/>
                <a:gd name="T40" fmla="*/ 971 w 1158"/>
                <a:gd name="T41" fmla="*/ 1839 h 2235"/>
                <a:gd name="T42" fmla="*/ 777 w 1158"/>
                <a:gd name="T43" fmla="*/ 1937 h 2235"/>
                <a:gd name="T44" fmla="*/ 716 w 1158"/>
                <a:gd name="T45" fmla="*/ 1982 h 2235"/>
                <a:gd name="T46" fmla="*/ 710 w 1158"/>
                <a:gd name="T47" fmla="*/ 2168 h 2235"/>
                <a:gd name="T48" fmla="*/ 680 w 1158"/>
                <a:gd name="T49" fmla="*/ 2227 h 2235"/>
                <a:gd name="T50" fmla="*/ 468 w 1158"/>
                <a:gd name="T51" fmla="*/ 2233 h 2235"/>
                <a:gd name="T52" fmla="*/ 424 w 1158"/>
                <a:gd name="T53" fmla="*/ 2185 h 2235"/>
                <a:gd name="T54" fmla="*/ 418 w 1158"/>
                <a:gd name="T55" fmla="*/ 2013 h 2235"/>
                <a:gd name="T56" fmla="*/ 386 w 1158"/>
                <a:gd name="T57" fmla="*/ 1974 h 2235"/>
                <a:gd name="T58" fmla="*/ 229 w 1158"/>
                <a:gd name="T59" fmla="*/ 1943 h 2235"/>
                <a:gd name="T60" fmla="*/ 42 w 1158"/>
                <a:gd name="T61" fmla="*/ 1874 h 2235"/>
                <a:gd name="T62" fmla="*/ 0 w 1158"/>
                <a:gd name="T63" fmla="*/ 1826 h 2235"/>
                <a:gd name="T64" fmla="*/ 31 w 1158"/>
                <a:gd name="T65" fmla="*/ 1684 h 2235"/>
                <a:gd name="T66" fmla="*/ 78 w 1158"/>
                <a:gd name="T67" fmla="*/ 1556 h 2235"/>
                <a:gd name="T68" fmla="*/ 128 w 1158"/>
                <a:gd name="T69" fmla="*/ 1554 h 2235"/>
                <a:gd name="T70" fmla="*/ 327 w 1158"/>
                <a:gd name="T71" fmla="*/ 1632 h 2235"/>
                <a:gd name="T72" fmla="*/ 557 w 1158"/>
                <a:gd name="T73" fmla="*/ 1656 h 2235"/>
                <a:gd name="T74" fmla="*/ 708 w 1158"/>
                <a:gd name="T75" fmla="*/ 1596 h 2235"/>
                <a:gd name="T76" fmla="*/ 759 w 1158"/>
                <a:gd name="T77" fmla="*/ 1503 h 2235"/>
                <a:gd name="T78" fmla="*/ 734 w 1158"/>
                <a:gd name="T79" fmla="*/ 1400 h 2235"/>
                <a:gd name="T80" fmla="*/ 620 w 1158"/>
                <a:gd name="T81" fmla="*/ 1305 h 2235"/>
                <a:gd name="T82" fmla="*/ 388 w 1158"/>
                <a:gd name="T83" fmla="*/ 1207 h 2235"/>
                <a:gd name="T84" fmla="*/ 183 w 1158"/>
                <a:gd name="T85" fmla="*/ 1088 h 2235"/>
                <a:gd name="T86" fmla="*/ 62 w 1158"/>
                <a:gd name="T87" fmla="*/ 949 h 2235"/>
                <a:gd name="T88" fmla="*/ 12 w 1158"/>
                <a:gd name="T89" fmla="*/ 771 h 2235"/>
                <a:gd name="T90" fmla="*/ 45 w 1158"/>
                <a:gd name="T91" fmla="*/ 568 h 2235"/>
                <a:gd name="T92" fmla="*/ 144 w 1158"/>
                <a:gd name="T93" fmla="*/ 412 h 2235"/>
                <a:gd name="T94" fmla="*/ 306 w 1158"/>
                <a:gd name="T95" fmla="*/ 304 h 2235"/>
                <a:gd name="T96" fmla="*/ 415 w 1158"/>
                <a:gd name="T97" fmla="*/ 261 h 2235"/>
                <a:gd name="T98" fmla="*/ 439 w 1158"/>
                <a:gd name="T99" fmla="*/ 215 h 2235"/>
                <a:gd name="T100" fmla="*/ 440 w 1158"/>
                <a:gd name="T101" fmla="*/ 79 h 2235"/>
                <a:gd name="T102" fmla="*/ 462 w 1158"/>
                <a:gd name="T103" fmla="*/ 11 h 2235"/>
                <a:gd name="T104" fmla="*/ 580 w 1158"/>
                <a:gd name="T105" fmla="*/ 0 h 2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58" h="2235">
                  <a:moveTo>
                    <a:pt x="618" y="0"/>
                  </a:moveTo>
                  <a:lnTo>
                    <a:pt x="649" y="1"/>
                  </a:lnTo>
                  <a:lnTo>
                    <a:pt x="672" y="3"/>
                  </a:lnTo>
                  <a:lnTo>
                    <a:pt x="690" y="9"/>
                  </a:lnTo>
                  <a:lnTo>
                    <a:pt x="703" y="17"/>
                  </a:lnTo>
                  <a:lnTo>
                    <a:pt x="711" y="30"/>
                  </a:lnTo>
                  <a:lnTo>
                    <a:pt x="717" y="48"/>
                  </a:lnTo>
                  <a:lnTo>
                    <a:pt x="720" y="71"/>
                  </a:lnTo>
                  <a:lnTo>
                    <a:pt x="721" y="102"/>
                  </a:lnTo>
                  <a:lnTo>
                    <a:pt x="721" y="140"/>
                  </a:lnTo>
                  <a:lnTo>
                    <a:pt x="721" y="170"/>
                  </a:lnTo>
                  <a:lnTo>
                    <a:pt x="722" y="193"/>
                  </a:lnTo>
                  <a:lnTo>
                    <a:pt x="726" y="211"/>
                  </a:lnTo>
                  <a:lnTo>
                    <a:pt x="730" y="224"/>
                  </a:lnTo>
                  <a:lnTo>
                    <a:pt x="739" y="233"/>
                  </a:lnTo>
                  <a:lnTo>
                    <a:pt x="751" y="241"/>
                  </a:lnTo>
                  <a:lnTo>
                    <a:pt x="768" y="246"/>
                  </a:lnTo>
                  <a:lnTo>
                    <a:pt x="791" y="251"/>
                  </a:lnTo>
                  <a:lnTo>
                    <a:pt x="820" y="255"/>
                  </a:lnTo>
                  <a:lnTo>
                    <a:pt x="876" y="266"/>
                  </a:lnTo>
                  <a:lnTo>
                    <a:pt x="932" y="281"/>
                  </a:lnTo>
                  <a:lnTo>
                    <a:pt x="986" y="298"/>
                  </a:lnTo>
                  <a:lnTo>
                    <a:pt x="1038" y="319"/>
                  </a:lnTo>
                  <a:lnTo>
                    <a:pt x="1056" y="329"/>
                  </a:lnTo>
                  <a:lnTo>
                    <a:pt x="1069" y="341"/>
                  </a:lnTo>
                  <a:lnTo>
                    <a:pt x="1078" y="353"/>
                  </a:lnTo>
                  <a:lnTo>
                    <a:pt x="1083" y="368"/>
                  </a:lnTo>
                  <a:lnTo>
                    <a:pt x="1084" y="385"/>
                  </a:lnTo>
                  <a:lnTo>
                    <a:pt x="1080" y="404"/>
                  </a:lnTo>
                  <a:lnTo>
                    <a:pt x="1054" y="495"/>
                  </a:lnTo>
                  <a:lnTo>
                    <a:pt x="1026" y="586"/>
                  </a:lnTo>
                  <a:lnTo>
                    <a:pt x="1018" y="607"/>
                  </a:lnTo>
                  <a:lnTo>
                    <a:pt x="1009" y="622"/>
                  </a:lnTo>
                  <a:lnTo>
                    <a:pt x="999" y="632"/>
                  </a:lnTo>
                  <a:lnTo>
                    <a:pt x="988" y="638"/>
                  </a:lnTo>
                  <a:lnTo>
                    <a:pt x="974" y="638"/>
                  </a:lnTo>
                  <a:lnTo>
                    <a:pt x="956" y="633"/>
                  </a:lnTo>
                  <a:lnTo>
                    <a:pt x="935" y="624"/>
                  </a:lnTo>
                  <a:lnTo>
                    <a:pt x="869" y="596"/>
                  </a:lnTo>
                  <a:lnTo>
                    <a:pt x="801" y="576"/>
                  </a:lnTo>
                  <a:lnTo>
                    <a:pt x="732" y="561"/>
                  </a:lnTo>
                  <a:lnTo>
                    <a:pt x="662" y="555"/>
                  </a:lnTo>
                  <a:lnTo>
                    <a:pt x="590" y="556"/>
                  </a:lnTo>
                  <a:lnTo>
                    <a:pt x="559" y="558"/>
                  </a:lnTo>
                  <a:lnTo>
                    <a:pt x="528" y="565"/>
                  </a:lnTo>
                  <a:lnTo>
                    <a:pt x="498" y="575"/>
                  </a:lnTo>
                  <a:lnTo>
                    <a:pt x="472" y="589"/>
                  </a:lnTo>
                  <a:lnTo>
                    <a:pt x="450" y="606"/>
                  </a:lnTo>
                  <a:lnTo>
                    <a:pt x="433" y="626"/>
                  </a:lnTo>
                  <a:lnTo>
                    <a:pt x="419" y="647"/>
                  </a:lnTo>
                  <a:lnTo>
                    <a:pt x="412" y="669"/>
                  </a:lnTo>
                  <a:lnTo>
                    <a:pt x="408" y="693"/>
                  </a:lnTo>
                  <a:lnTo>
                    <a:pt x="409" y="717"/>
                  </a:lnTo>
                  <a:lnTo>
                    <a:pt x="416" y="741"/>
                  </a:lnTo>
                  <a:lnTo>
                    <a:pt x="427" y="764"/>
                  </a:lnTo>
                  <a:lnTo>
                    <a:pt x="444" y="786"/>
                  </a:lnTo>
                  <a:lnTo>
                    <a:pt x="466" y="807"/>
                  </a:lnTo>
                  <a:lnTo>
                    <a:pt x="500" y="832"/>
                  </a:lnTo>
                  <a:lnTo>
                    <a:pt x="538" y="854"/>
                  </a:lnTo>
                  <a:lnTo>
                    <a:pt x="576" y="874"/>
                  </a:lnTo>
                  <a:lnTo>
                    <a:pt x="616" y="892"/>
                  </a:lnTo>
                  <a:lnTo>
                    <a:pt x="686" y="919"/>
                  </a:lnTo>
                  <a:lnTo>
                    <a:pt x="754" y="949"/>
                  </a:lnTo>
                  <a:lnTo>
                    <a:pt x="823" y="980"/>
                  </a:lnTo>
                  <a:lnTo>
                    <a:pt x="890" y="1015"/>
                  </a:lnTo>
                  <a:lnTo>
                    <a:pt x="937" y="1044"/>
                  </a:lnTo>
                  <a:lnTo>
                    <a:pt x="979" y="1077"/>
                  </a:lnTo>
                  <a:lnTo>
                    <a:pt x="1018" y="1114"/>
                  </a:lnTo>
                  <a:lnTo>
                    <a:pt x="1053" y="1152"/>
                  </a:lnTo>
                  <a:lnTo>
                    <a:pt x="1082" y="1195"/>
                  </a:lnTo>
                  <a:lnTo>
                    <a:pt x="1107" y="1239"/>
                  </a:lnTo>
                  <a:lnTo>
                    <a:pt x="1127" y="1284"/>
                  </a:lnTo>
                  <a:lnTo>
                    <a:pt x="1141" y="1332"/>
                  </a:lnTo>
                  <a:lnTo>
                    <a:pt x="1153" y="1381"/>
                  </a:lnTo>
                  <a:lnTo>
                    <a:pt x="1158" y="1430"/>
                  </a:lnTo>
                  <a:lnTo>
                    <a:pt x="1158" y="1480"/>
                  </a:lnTo>
                  <a:lnTo>
                    <a:pt x="1154" y="1528"/>
                  </a:lnTo>
                  <a:lnTo>
                    <a:pt x="1144" y="1578"/>
                  </a:lnTo>
                  <a:lnTo>
                    <a:pt x="1128" y="1626"/>
                  </a:lnTo>
                  <a:lnTo>
                    <a:pt x="1107" y="1673"/>
                  </a:lnTo>
                  <a:lnTo>
                    <a:pt x="1080" y="1718"/>
                  </a:lnTo>
                  <a:lnTo>
                    <a:pt x="1049" y="1762"/>
                  </a:lnTo>
                  <a:lnTo>
                    <a:pt x="1012" y="1803"/>
                  </a:lnTo>
                  <a:lnTo>
                    <a:pt x="971" y="1839"/>
                  </a:lnTo>
                  <a:lnTo>
                    <a:pt x="926" y="1871"/>
                  </a:lnTo>
                  <a:lnTo>
                    <a:pt x="880" y="1898"/>
                  </a:lnTo>
                  <a:lnTo>
                    <a:pt x="830" y="1920"/>
                  </a:lnTo>
                  <a:lnTo>
                    <a:pt x="777" y="1937"/>
                  </a:lnTo>
                  <a:lnTo>
                    <a:pt x="755" y="1944"/>
                  </a:lnTo>
                  <a:lnTo>
                    <a:pt x="738" y="1954"/>
                  </a:lnTo>
                  <a:lnTo>
                    <a:pt x="724" y="1966"/>
                  </a:lnTo>
                  <a:lnTo>
                    <a:pt x="716" y="1982"/>
                  </a:lnTo>
                  <a:lnTo>
                    <a:pt x="711" y="2001"/>
                  </a:lnTo>
                  <a:lnTo>
                    <a:pt x="710" y="2023"/>
                  </a:lnTo>
                  <a:lnTo>
                    <a:pt x="711" y="2095"/>
                  </a:lnTo>
                  <a:lnTo>
                    <a:pt x="710" y="2168"/>
                  </a:lnTo>
                  <a:lnTo>
                    <a:pt x="708" y="2187"/>
                  </a:lnTo>
                  <a:lnTo>
                    <a:pt x="702" y="2204"/>
                  </a:lnTo>
                  <a:lnTo>
                    <a:pt x="693" y="2217"/>
                  </a:lnTo>
                  <a:lnTo>
                    <a:pt x="680" y="2227"/>
                  </a:lnTo>
                  <a:lnTo>
                    <a:pt x="665" y="2233"/>
                  </a:lnTo>
                  <a:lnTo>
                    <a:pt x="645" y="2235"/>
                  </a:lnTo>
                  <a:lnTo>
                    <a:pt x="489" y="2235"/>
                  </a:lnTo>
                  <a:lnTo>
                    <a:pt x="468" y="2233"/>
                  </a:lnTo>
                  <a:lnTo>
                    <a:pt x="452" y="2226"/>
                  </a:lnTo>
                  <a:lnTo>
                    <a:pt x="438" y="2216"/>
                  </a:lnTo>
                  <a:lnTo>
                    <a:pt x="429" y="2202"/>
                  </a:lnTo>
                  <a:lnTo>
                    <a:pt x="424" y="2185"/>
                  </a:lnTo>
                  <a:lnTo>
                    <a:pt x="422" y="2164"/>
                  </a:lnTo>
                  <a:lnTo>
                    <a:pt x="421" y="2059"/>
                  </a:lnTo>
                  <a:lnTo>
                    <a:pt x="421" y="2033"/>
                  </a:lnTo>
                  <a:lnTo>
                    <a:pt x="418" y="2013"/>
                  </a:lnTo>
                  <a:lnTo>
                    <a:pt x="415" y="1999"/>
                  </a:lnTo>
                  <a:lnTo>
                    <a:pt x="409" y="1988"/>
                  </a:lnTo>
                  <a:lnTo>
                    <a:pt x="399" y="1980"/>
                  </a:lnTo>
                  <a:lnTo>
                    <a:pt x="386" y="1974"/>
                  </a:lnTo>
                  <a:lnTo>
                    <a:pt x="367" y="1971"/>
                  </a:lnTo>
                  <a:lnTo>
                    <a:pt x="343" y="1966"/>
                  </a:lnTo>
                  <a:lnTo>
                    <a:pt x="285" y="1955"/>
                  </a:lnTo>
                  <a:lnTo>
                    <a:pt x="229" y="1943"/>
                  </a:lnTo>
                  <a:lnTo>
                    <a:pt x="173" y="1928"/>
                  </a:lnTo>
                  <a:lnTo>
                    <a:pt x="119" y="1909"/>
                  </a:lnTo>
                  <a:lnTo>
                    <a:pt x="66" y="1887"/>
                  </a:lnTo>
                  <a:lnTo>
                    <a:pt x="42" y="1874"/>
                  </a:lnTo>
                  <a:lnTo>
                    <a:pt x="25" y="1863"/>
                  </a:lnTo>
                  <a:lnTo>
                    <a:pt x="12" y="1852"/>
                  </a:lnTo>
                  <a:lnTo>
                    <a:pt x="4" y="1840"/>
                  </a:lnTo>
                  <a:lnTo>
                    <a:pt x="0" y="1826"/>
                  </a:lnTo>
                  <a:lnTo>
                    <a:pt x="0" y="1809"/>
                  </a:lnTo>
                  <a:lnTo>
                    <a:pt x="2" y="1788"/>
                  </a:lnTo>
                  <a:lnTo>
                    <a:pt x="9" y="1763"/>
                  </a:lnTo>
                  <a:lnTo>
                    <a:pt x="31" y="1684"/>
                  </a:lnTo>
                  <a:lnTo>
                    <a:pt x="55" y="1604"/>
                  </a:lnTo>
                  <a:lnTo>
                    <a:pt x="62" y="1583"/>
                  </a:lnTo>
                  <a:lnTo>
                    <a:pt x="70" y="1567"/>
                  </a:lnTo>
                  <a:lnTo>
                    <a:pt x="78" y="1556"/>
                  </a:lnTo>
                  <a:lnTo>
                    <a:pt x="88" y="1549"/>
                  </a:lnTo>
                  <a:lnTo>
                    <a:pt x="99" y="1547"/>
                  </a:lnTo>
                  <a:lnTo>
                    <a:pt x="112" y="1548"/>
                  </a:lnTo>
                  <a:lnTo>
                    <a:pt x="128" y="1554"/>
                  </a:lnTo>
                  <a:lnTo>
                    <a:pt x="148" y="1564"/>
                  </a:lnTo>
                  <a:lnTo>
                    <a:pt x="206" y="1590"/>
                  </a:lnTo>
                  <a:lnTo>
                    <a:pt x="266" y="1614"/>
                  </a:lnTo>
                  <a:lnTo>
                    <a:pt x="327" y="1632"/>
                  </a:lnTo>
                  <a:lnTo>
                    <a:pt x="391" y="1645"/>
                  </a:lnTo>
                  <a:lnTo>
                    <a:pt x="455" y="1655"/>
                  </a:lnTo>
                  <a:lnTo>
                    <a:pt x="506" y="1659"/>
                  </a:lnTo>
                  <a:lnTo>
                    <a:pt x="557" y="1656"/>
                  </a:lnTo>
                  <a:lnTo>
                    <a:pt x="607" y="1646"/>
                  </a:lnTo>
                  <a:lnTo>
                    <a:pt x="657" y="1629"/>
                  </a:lnTo>
                  <a:lnTo>
                    <a:pt x="684" y="1614"/>
                  </a:lnTo>
                  <a:lnTo>
                    <a:pt x="708" y="1596"/>
                  </a:lnTo>
                  <a:lnTo>
                    <a:pt x="728" y="1575"/>
                  </a:lnTo>
                  <a:lnTo>
                    <a:pt x="742" y="1553"/>
                  </a:lnTo>
                  <a:lnTo>
                    <a:pt x="752" y="1528"/>
                  </a:lnTo>
                  <a:lnTo>
                    <a:pt x="759" y="1503"/>
                  </a:lnTo>
                  <a:lnTo>
                    <a:pt x="760" y="1476"/>
                  </a:lnTo>
                  <a:lnTo>
                    <a:pt x="757" y="1451"/>
                  </a:lnTo>
                  <a:lnTo>
                    <a:pt x="748" y="1424"/>
                  </a:lnTo>
                  <a:lnTo>
                    <a:pt x="734" y="1400"/>
                  </a:lnTo>
                  <a:lnTo>
                    <a:pt x="717" y="1375"/>
                  </a:lnTo>
                  <a:lnTo>
                    <a:pt x="693" y="1353"/>
                  </a:lnTo>
                  <a:lnTo>
                    <a:pt x="658" y="1328"/>
                  </a:lnTo>
                  <a:lnTo>
                    <a:pt x="620" y="1305"/>
                  </a:lnTo>
                  <a:lnTo>
                    <a:pt x="579" y="1285"/>
                  </a:lnTo>
                  <a:lnTo>
                    <a:pt x="516" y="1259"/>
                  </a:lnTo>
                  <a:lnTo>
                    <a:pt x="452" y="1233"/>
                  </a:lnTo>
                  <a:lnTo>
                    <a:pt x="388" y="1207"/>
                  </a:lnTo>
                  <a:lnTo>
                    <a:pt x="325" y="1177"/>
                  </a:lnTo>
                  <a:lnTo>
                    <a:pt x="265" y="1145"/>
                  </a:lnTo>
                  <a:lnTo>
                    <a:pt x="222" y="1117"/>
                  </a:lnTo>
                  <a:lnTo>
                    <a:pt x="183" y="1088"/>
                  </a:lnTo>
                  <a:lnTo>
                    <a:pt x="148" y="1057"/>
                  </a:lnTo>
                  <a:lnTo>
                    <a:pt x="116" y="1024"/>
                  </a:lnTo>
                  <a:lnTo>
                    <a:pt x="87" y="988"/>
                  </a:lnTo>
                  <a:lnTo>
                    <a:pt x="62" y="949"/>
                  </a:lnTo>
                  <a:lnTo>
                    <a:pt x="43" y="909"/>
                  </a:lnTo>
                  <a:lnTo>
                    <a:pt x="28" y="866"/>
                  </a:lnTo>
                  <a:lnTo>
                    <a:pt x="18" y="820"/>
                  </a:lnTo>
                  <a:lnTo>
                    <a:pt x="12" y="771"/>
                  </a:lnTo>
                  <a:lnTo>
                    <a:pt x="13" y="719"/>
                  </a:lnTo>
                  <a:lnTo>
                    <a:pt x="19" y="665"/>
                  </a:lnTo>
                  <a:lnTo>
                    <a:pt x="29" y="614"/>
                  </a:lnTo>
                  <a:lnTo>
                    <a:pt x="45" y="568"/>
                  </a:lnTo>
                  <a:lnTo>
                    <a:pt x="63" y="524"/>
                  </a:lnTo>
                  <a:lnTo>
                    <a:pt x="87" y="484"/>
                  </a:lnTo>
                  <a:lnTo>
                    <a:pt x="113" y="446"/>
                  </a:lnTo>
                  <a:lnTo>
                    <a:pt x="144" y="412"/>
                  </a:lnTo>
                  <a:lnTo>
                    <a:pt x="180" y="380"/>
                  </a:lnTo>
                  <a:lnTo>
                    <a:pt x="219" y="353"/>
                  </a:lnTo>
                  <a:lnTo>
                    <a:pt x="261" y="327"/>
                  </a:lnTo>
                  <a:lnTo>
                    <a:pt x="306" y="304"/>
                  </a:lnTo>
                  <a:lnTo>
                    <a:pt x="356" y="285"/>
                  </a:lnTo>
                  <a:lnTo>
                    <a:pt x="381" y="275"/>
                  </a:lnTo>
                  <a:lnTo>
                    <a:pt x="401" y="267"/>
                  </a:lnTo>
                  <a:lnTo>
                    <a:pt x="415" y="261"/>
                  </a:lnTo>
                  <a:lnTo>
                    <a:pt x="426" y="253"/>
                  </a:lnTo>
                  <a:lnTo>
                    <a:pt x="433" y="243"/>
                  </a:lnTo>
                  <a:lnTo>
                    <a:pt x="437" y="231"/>
                  </a:lnTo>
                  <a:lnTo>
                    <a:pt x="439" y="215"/>
                  </a:lnTo>
                  <a:lnTo>
                    <a:pt x="440" y="194"/>
                  </a:lnTo>
                  <a:lnTo>
                    <a:pt x="440" y="168"/>
                  </a:lnTo>
                  <a:lnTo>
                    <a:pt x="440" y="123"/>
                  </a:lnTo>
                  <a:lnTo>
                    <a:pt x="440" y="79"/>
                  </a:lnTo>
                  <a:lnTo>
                    <a:pt x="443" y="54"/>
                  </a:lnTo>
                  <a:lnTo>
                    <a:pt x="446" y="36"/>
                  </a:lnTo>
                  <a:lnTo>
                    <a:pt x="452" y="21"/>
                  </a:lnTo>
                  <a:lnTo>
                    <a:pt x="462" y="11"/>
                  </a:lnTo>
                  <a:lnTo>
                    <a:pt x="475" y="6"/>
                  </a:lnTo>
                  <a:lnTo>
                    <a:pt x="495" y="2"/>
                  </a:lnTo>
                  <a:lnTo>
                    <a:pt x="519" y="0"/>
                  </a:lnTo>
                  <a:lnTo>
                    <a:pt x="580" y="0"/>
                  </a:lnTo>
                  <a:lnTo>
                    <a:pt x="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4" name="Freeform 31"/>
          <p:cNvSpPr>
            <a:spLocks noEditPoints="1"/>
          </p:cNvSpPr>
          <p:nvPr/>
        </p:nvSpPr>
        <p:spPr bwMode="auto">
          <a:xfrm>
            <a:off x="4897969" y="2841187"/>
            <a:ext cx="307044" cy="414692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5" name="Freeform 36"/>
          <p:cNvSpPr>
            <a:spLocks noEditPoints="1"/>
          </p:cNvSpPr>
          <p:nvPr/>
        </p:nvSpPr>
        <p:spPr bwMode="auto">
          <a:xfrm>
            <a:off x="4401857" y="3540719"/>
            <a:ext cx="435512" cy="36335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6" name="Freeform 66"/>
          <p:cNvSpPr>
            <a:spLocks noEditPoints="1"/>
          </p:cNvSpPr>
          <p:nvPr/>
        </p:nvSpPr>
        <p:spPr bwMode="auto">
          <a:xfrm>
            <a:off x="4486381" y="4257603"/>
            <a:ext cx="388350" cy="386954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7" name="Freeform 101"/>
          <p:cNvSpPr/>
          <p:nvPr/>
        </p:nvSpPr>
        <p:spPr bwMode="auto">
          <a:xfrm>
            <a:off x="6911958" y="4917770"/>
            <a:ext cx="447296" cy="341158"/>
          </a:xfrm>
          <a:custGeom>
            <a:avLst/>
            <a:gdLst>
              <a:gd name="T0" fmla="*/ 2510 w 3538"/>
              <a:gd name="T1" fmla="*/ 12 h 2700"/>
              <a:gd name="T2" fmla="*/ 2653 w 3538"/>
              <a:gd name="T3" fmla="*/ 96 h 2700"/>
              <a:gd name="T4" fmla="*/ 2738 w 3538"/>
              <a:gd name="T5" fmla="*/ 241 h 2700"/>
              <a:gd name="T6" fmla="*/ 2746 w 3538"/>
              <a:gd name="T7" fmla="*/ 866 h 2700"/>
              <a:gd name="T8" fmla="*/ 2681 w 3538"/>
              <a:gd name="T9" fmla="*/ 1022 h 2700"/>
              <a:gd name="T10" fmla="*/ 2550 w 3538"/>
              <a:gd name="T11" fmla="*/ 1124 h 2700"/>
              <a:gd name="T12" fmla="*/ 1851 w 3538"/>
              <a:gd name="T13" fmla="*/ 1150 h 2700"/>
              <a:gd name="T14" fmla="*/ 2829 w 3538"/>
              <a:gd name="T15" fmla="*/ 1596 h 2700"/>
              <a:gd name="T16" fmla="*/ 2987 w 3538"/>
              <a:gd name="T17" fmla="*/ 1680 h 2700"/>
              <a:gd name="T18" fmla="*/ 3090 w 3538"/>
              <a:gd name="T19" fmla="*/ 1827 h 2700"/>
              <a:gd name="T20" fmla="*/ 3115 w 3538"/>
              <a:gd name="T21" fmla="*/ 2072 h 2700"/>
              <a:gd name="T22" fmla="*/ 3446 w 3538"/>
              <a:gd name="T23" fmla="*/ 2097 h 2700"/>
              <a:gd name="T24" fmla="*/ 3526 w 3538"/>
              <a:gd name="T25" fmla="*/ 2194 h 2700"/>
              <a:gd name="T26" fmla="*/ 3536 w 3538"/>
              <a:gd name="T27" fmla="*/ 2545 h 2700"/>
              <a:gd name="T28" fmla="*/ 3471 w 3538"/>
              <a:gd name="T29" fmla="*/ 2655 h 2700"/>
              <a:gd name="T30" fmla="*/ 3351 w 3538"/>
              <a:gd name="T31" fmla="*/ 2700 h 2700"/>
              <a:gd name="T32" fmla="*/ 2622 w 3538"/>
              <a:gd name="T33" fmla="*/ 2674 h 2700"/>
              <a:gd name="T34" fmla="*/ 2540 w 3538"/>
              <a:gd name="T35" fmla="*/ 2578 h 2700"/>
              <a:gd name="T36" fmla="*/ 2531 w 3538"/>
              <a:gd name="T37" fmla="*/ 2226 h 2700"/>
              <a:gd name="T38" fmla="*/ 2595 w 3538"/>
              <a:gd name="T39" fmla="*/ 2116 h 2700"/>
              <a:gd name="T40" fmla="*/ 2716 w 3538"/>
              <a:gd name="T41" fmla="*/ 2072 h 2700"/>
              <a:gd name="T42" fmla="*/ 2941 w 3538"/>
              <a:gd name="T43" fmla="*/ 1896 h 2700"/>
              <a:gd name="T44" fmla="*/ 2864 w 3538"/>
              <a:gd name="T45" fmla="*/ 1789 h 2700"/>
              <a:gd name="T46" fmla="*/ 2736 w 3538"/>
              <a:gd name="T47" fmla="*/ 1748 h 2700"/>
              <a:gd name="T48" fmla="*/ 2120 w 3538"/>
              <a:gd name="T49" fmla="*/ 2074 h 2700"/>
              <a:gd name="T50" fmla="*/ 2230 w 3538"/>
              <a:gd name="T51" fmla="*/ 2139 h 2700"/>
              <a:gd name="T52" fmla="*/ 2274 w 3538"/>
              <a:gd name="T53" fmla="*/ 2259 h 2700"/>
              <a:gd name="T54" fmla="*/ 2248 w 3538"/>
              <a:gd name="T55" fmla="*/ 2607 h 2700"/>
              <a:gd name="T56" fmla="*/ 2153 w 3538"/>
              <a:gd name="T57" fmla="*/ 2688 h 2700"/>
              <a:gd name="T58" fmla="*/ 1418 w 3538"/>
              <a:gd name="T59" fmla="*/ 2696 h 2700"/>
              <a:gd name="T60" fmla="*/ 1308 w 3538"/>
              <a:gd name="T61" fmla="*/ 2633 h 2700"/>
              <a:gd name="T62" fmla="*/ 1264 w 3538"/>
              <a:gd name="T63" fmla="*/ 2512 h 2700"/>
              <a:gd name="T64" fmla="*/ 1290 w 3538"/>
              <a:gd name="T65" fmla="*/ 2165 h 2700"/>
              <a:gd name="T66" fmla="*/ 1387 w 3538"/>
              <a:gd name="T67" fmla="*/ 2083 h 2700"/>
              <a:gd name="T68" fmla="*/ 1688 w 3538"/>
              <a:gd name="T69" fmla="*/ 1748 h 2700"/>
              <a:gd name="T70" fmla="*/ 704 w 3538"/>
              <a:gd name="T71" fmla="*/ 1772 h 2700"/>
              <a:gd name="T72" fmla="*/ 611 w 3538"/>
              <a:gd name="T73" fmla="*/ 1865 h 2700"/>
              <a:gd name="T74" fmla="*/ 586 w 3538"/>
              <a:gd name="T75" fmla="*/ 2072 h 2700"/>
              <a:gd name="T76" fmla="*/ 918 w 3538"/>
              <a:gd name="T77" fmla="*/ 2097 h 2700"/>
              <a:gd name="T78" fmla="*/ 998 w 3538"/>
              <a:gd name="T79" fmla="*/ 2194 h 2700"/>
              <a:gd name="T80" fmla="*/ 1007 w 3538"/>
              <a:gd name="T81" fmla="*/ 2545 h 2700"/>
              <a:gd name="T82" fmla="*/ 943 w 3538"/>
              <a:gd name="T83" fmla="*/ 2655 h 2700"/>
              <a:gd name="T84" fmla="*/ 823 w 3538"/>
              <a:gd name="T85" fmla="*/ 2700 h 2700"/>
              <a:gd name="T86" fmla="*/ 93 w 3538"/>
              <a:gd name="T87" fmla="*/ 2674 h 2700"/>
              <a:gd name="T88" fmla="*/ 12 w 3538"/>
              <a:gd name="T89" fmla="*/ 2578 h 2700"/>
              <a:gd name="T90" fmla="*/ 3 w 3538"/>
              <a:gd name="T91" fmla="*/ 2226 h 2700"/>
              <a:gd name="T92" fmla="*/ 67 w 3538"/>
              <a:gd name="T93" fmla="*/ 2116 h 2700"/>
              <a:gd name="T94" fmla="*/ 187 w 3538"/>
              <a:gd name="T95" fmla="*/ 2072 h 2700"/>
              <a:gd name="T96" fmla="*/ 436 w 3538"/>
              <a:gd name="T97" fmla="*/ 1870 h 2700"/>
              <a:gd name="T98" fmla="*/ 520 w 3538"/>
              <a:gd name="T99" fmla="*/ 1712 h 2700"/>
              <a:gd name="T100" fmla="*/ 666 w 3538"/>
              <a:gd name="T101" fmla="*/ 1610 h 2700"/>
              <a:gd name="T102" fmla="*/ 1688 w 3538"/>
              <a:gd name="T103" fmla="*/ 1584 h 2700"/>
              <a:gd name="T104" fmla="*/ 1030 w 3538"/>
              <a:gd name="T105" fmla="*/ 1138 h 2700"/>
              <a:gd name="T106" fmla="*/ 885 w 3538"/>
              <a:gd name="T107" fmla="*/ 1054 h 2700"/>
              <a:gd name="T108" fmla="*/ 801 w 3538"/>
              <a:gd name="T109" fmla="*/ 909 h 2700"/>
              <a:gd name="T110" fmla="*/ 793 w 3538"/>
              <a:gd name="T111" fmla="*/ 283 h 2700"/>
              <a:gd name="T112" fmla="*/ 857 w 3538"/>
              <a:gd name="T113" fmla="*/ 127 h 2700"/>
              <a:gd name="T114" fmla="*/ 989 w 3538"/>
              <a:gd name="T115" fmla="*/ 26 h 2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538" h="2700">
                <a:moveTo>
                  <a:pt x="1116" y="0"/>
                </a:moveTo>
                <a:lnTo>
                  <a:pt x="2423" y="0"/>
                </a:lnTo>
                <a:lnTo>
                  <a:pt x="2467" y="3"/>
                </a:lnTo>
                <a:lnTo>
                  <a:pt x="2510" y="12"/>
                </a:lnTo>
                <a:lnTo>
                  <a:pt x="2550" y="26"/>
                </a:lnTo>
                <a:lnTo>
                  <a:pt x="2587" y="45"/>
                </a:lnTo>
                <a:lnTo>
                  <a:pt x="2622" y="68"/>
                </a:lnTo>
                <a:lnTo>
                  <a:pt x="2653" y="96"/>
                </a:lnTo>
                <a:lnTo>
                  <a:pt x="2681" y="127"/>
                </a:lnTo>
                <a:lnTo>
                  <a:pt x="2704" y="163"/>
                </a:lnTo>
                <a:lnTo>
                  <a:pt x="2724" y="201"/>
                </a:lnTo>
                <a:lnTo>
                  <a:pt x="2738" y="241"/>
                </a:lnTo>
                <a:lnTo>
                  <a:pt x="2746" y="283"/>
                </a:lnTo>
                <a:lnTo>
                  <a:pt x="2749" y="328"/>
                </a:lnTo>
                <a:lnTo>
                  <a:pt x="2749" y="822"/>
                </a:lnTo>
                <a:lnTo>
                  <a:pt x="2746" y="866"/>
                </a:lnTo>
                <a:lnTo>
                  <a:pt x="2738" y="909"/>
                </a:lnTo>
                <a:lnTo>
                  <a:pt x="2724" y="949"/>
                </a:lnTo>
                <a:lnTo>
                  <a:pt x="2704" y="987"/>
                </a:lnTo>
                <a:lnTo>
                  <a:pt x="2681" y="1022"/>
                </a:lnTo>
                <a:lnTo>
                  <a:pt x="2653" y="1054"/>
                </a:lnTo>
                <a:lnTo>
                  <a:pt x="2622" y="1081"/>
                </a:lnTo>
                <a:lnTo>
                  <a:pt x="2587" y="1104"/>
                </a:lnTo>
                <a:lnTo>
                  <a:pt x="2550" y="1124"/>
                </a:lnTo>
                <a:lnTo>
                  <a:pt x="2510" y="1138"/>
                </a:lnTo>
                <a:lnTo>
                  <a:pt x="2467" y="1146"/>
                </a:lnTo>
                <a:lnTo>
                  <a:pt x="2423" y="1150"/>
                </a:lnTo>
                <a:lnTo>
                  <a:pt x="1851" y="1150"/>
                </a:lnTo>
                <a:lnTo>
                  <a:pt x="1851" y="1584"/>
                </a:lnTo>
                <a:lnTo>
                  <a:pt x="2737" y="1584"/>
                </a:lnTo>
                <a:lnTo>
                  <a:pt x="2784" y="1588"/>
                </a:lnTo>
                <a:lnTo>
                  <a:pt x="2829" y="1596"/>
                </a:lnTo>
                <a:lnTo>
                  <a:pt x="2873" y="1610"/>
                </a:lnTo>
                <a:lnTo>
                  <a:pt x="2914" y="1629"/>
                </a:lnTo>
                <a:lnTo>
                  <a:pt x="2953" y="1652"/>
                </a:lnTo>
                <a:lnTo>
                  <a:pt x="2987" y="1680"/>
                </a:lnTo>
                <a:lnTo>
                  <a:pt x="3020" y="1712"/>
                </a:lnTo>
                <a:lnTo>
                  <a:pt x="3047" y="1747"/>
                </a:lnTo>
                <a:lnTo>
                  <a:pt x="3070" y="1786"/>
                </a:lnTo>
                <a:lnTo>
                  <a:pt x="3090" y="1827"/>
                </a:lnTo>
                <a:lnTo>
                  <a:pt x="3104" y="1870"/>
                </a:lnTo>
                <a:lnTo>
                  <a:pt x="3112" y="1917"/>
                </a:lnTo>
                <a:lnTo>
                  <a:pt x="3115" y="1964"/>
                </a:lnTo>
                <a:lnTo>
                  <a:pt x="3115" y="2072"/>
                </a:lnTo>
                <a:lnTo>
                  <a:pt x="3351" y="2072"/>
                </a:lnTo>
                <a:lnTo>
                  <a:pt x="3384" y="2074"/>
                </a:lnTo>
                <a:lnTo>
                  <a:pt x="3417" y="2084"/>
                </a:lnTo>
                <a:lnTo>
                  <a:pt x="3446" y="2097"/>
                </a:lnTo>
                <a:lnTo>
                  <a:pt x="3471" y="2116"/>
                </a:lnTo>
                <a:lnTo>
                  <a:pt x="3494" y="2139"/>
                </a:lnTo>
                <a:lnTo>
                  <a:pt x="3513" y="2165"/>
                </a:lnTo>
                <a:lnTo>
                  <a:pt x="3526" y="2194"/>
                </a:lnTo>
                <a:lnTo>
                  <a:pt x="3536" y="2226"/>
                </a:lnTo>
                <a:lnTo>
                  <a:pt x="3538" y="2259"/>
                </a:lnTo>
                <a:lnTo>
                  <a:pt x="3538" y="2512"/>
                </a:lnTo>
                <a:lnTo>
                  <a:pt x="3536" y="2545"/>
                </a:lnTo>
                <a:lnTo>
                  <a:pt x="3526" y="2578"/>
                </a:lnTo>
                <a:lnTo>
                  <a:pt x="3512" y="2607"/>
                </a:lnTo>
                <a:lnTo>
                  <a:pt x="3494" y="2633"/>
                </a:lnTo>
                <a:lnTo>
                  <a:pt x="3471" y="2655"/>
                </a:lnTo>
                <a:lnTo>
                  <a:pt x="3446" y="2674"/>
                </a:lnTo>
                <a:lnTo>
                  <a:pt x="3417" y="2688"/>
                </a:lnTo>
                <a:lnTo>
                  <a:pt x="3384" y="2696"/>
                </a:lnTo>
                <a:lnTo>
                  <a:pt x="3351" y="2700"/>
                </a:lnTo>
                <a:lnTo>
                  <a:pt x="2716" y="2700"/>
                </a:lnTo>
                <a:lnTo>
                  <a:pt x="2682" y="2696"/>
                </a:lnTo>
                <a:lnTo>
                  <a:pt x="2651" y="2688"/>
                </a:lnTo>
                <a:lnTo>
                  <a:pt x="2622" y="2674"/>
                </a:lnTo>
                <a:lnTo>
                  <a:pt x="2595" y="2655"/>
                </a:lnTo>
                <a:lnTo>
                  <a:pt x="2572" y="2633"/>
                </a:lnTo>
                <a:lnTo>
                  <a:pt x="2554" y="2607"/>
                </a:lnTo>
                <a:lnTo>
                  <a:pt x="2540" y="2578"/>
                </a:lnTo>
                <a:lnTo>
                  <a:pt x="2531" y="2545"/>
                </a:lnTo>
                <a:lnTo>
                  <a:pt x="2528" y="2512"/>
                </a:lnTo>
                <a:lnTo>
                  <a:pt x="2528" y="2259"/>
                </a:lnTo>
                <a:lnTo>
                  <a:pt x="2531" y="2226"/>
                </a:lnTo>
                <a:lnTo>
                  <a:pt x="2540" y="2194"/>
                </a:lnTo>
                <a:lnTo>
                  <a:pt x="2554" y="2165"/>
                </a:lnTo>
                <a:lnTo>
                  <a:pt x="2572" y="2139"/>
                </a:lnTo>
                <a:lnTo>
                  <a:pt x="2595" y="2116"/>
                </a:lnTo>
                <a:lnTo>
                  <a:pt x="2622" y="2097"/>
                </a:lnTo>
                <a:lnTo>
                  <a:pt x="2651" y="2084"/>
                </a:lnTo>
                <a:lnTo>
                  <a:pt x="2682" y="2074"/>
                </a:lnTo>
                <a:lnTo>
                  <a:pt x="2716" y="2072"/>
                </a:lnTo>
                <a:lnTo>
                  <a:pt x="2952" y="2072"/>
                </a:lnTo>
                <a:lnTo>
                  <a:pt x="2952" y="1964"/>
                </a:lnTo>
                <a:lnTo>
                  <a:pt x="2949" y="1929"/>
                </a:lnTo>
                <a:lnTo>
                  <a:pt x="2941" y="1896"/>
                </a:lnTo>
                <a:lnTo>
                  <a:pt x="2928" y="1865"/>
                </a:lnTo>
                <a:lnTo>
                  <a:pt x="2910" y="1837"/>
                </a:lnTo>
                <a:lnTo>
                  <a:pt x="2888" y="1811"/>
                </a:lnTo>
                <a:lnTo>
                  <a:pt x="2864" y="1789"/>
                </a:lnTo>
                <a:lnTo>
                  <a:pt x="2836" y="1772"/>
                </a:lnTo>
                <a:lnTo>
                  <a:pt x="2805" y="1759"/>
                </a:lnTo>
                <a:lnTo>
                  <a:pt x="2771" y="1750"/>
                </a:lnTo>
                <a:lnTo>
                  <a:pt x="2736" y="1748"/>
                </a:lnTo>
                <a:lnTo>
                  <a:pt x="1851" y="1748"/>
                </a:lnTo>
                <a:lnTo>
                  <a:pt x="1851" y="2072"/>
                </a:lnTo>
                <a:lnTo>
                  <a:pt x="2087" y="2072"/>
                </a:lnTo>
                <a:lnTo>
                  <a:pt x="2120" y="2074"/>
                </a:lnTo>
                <a:lnTo>
                  <a:pt x="2153" y="2083"/>
                </a:lnTo>
                <a:lnTo>
                  <a:pt x="2182" y="2097"/>
                </a:lnTo>
                <a:lnTo>
                  <a:pt x="2207" y="2116"/>
                </a:lnTo>
                <a:lnTo>
                  <a:pt x="2230" y="2139"/>
                </a:lnTo>
                <a:lnTo>
                  <a:pt x="2248" y="2165"/>
                </a:lnTo>
                <a:lnTo>
                  <a:pt x="2262" y="2194"/>
                </a:lnTo>
                <a:lnTo>
                  <a:pt x="2271" y="2226"/>
                </a:lnTo>
                <a:lnTo>
                  <a:pt x="2274" y="2259"/>
                </a:lnTo>
                <a:lnTo>
                  <a:pt x="2274" y="2512"/>
                </a:lnTo>
                <a:lnTo>
                  <a:pt x="2271" y="2545"/>
                </a:lnTo>
                <a:lnTo>
                  <a:pt x="2262" y="2578"/>
                </a:lnTo>
                <a:lnTo>
                  <a:pt x="2248" y="2607"/>
                </a:lnTo>
                <a:lnTo>
                  <a:pt x="2230" y="2633"/>
                </a:lnTo>
                <a:lnTo>
                  <a:pt x="2207" y="2655"/>
                </a:lnTo>
                <a:lnTo>
                  <a:pt x="2182" y="2674"/>
                </a:lnTo>
                <a:lnTo>
                  <a:pt x="2153" y="2688"/>
                </a:lnTo>
                <a:lnTo>
                  <a:pt x="2120" y="2696"/>
                </a:lnTo>
                <a:lnTo>
                  <a:pt x="2087" y="2700"/>
                </a:lnTo>
                <a:lnTo>
                  <a:pt x="1452" y="2700"/>
                </a:lnTo>
                <a:lnTo>
                  <a:pt x="1418" y="2696"/>
                </a:lnTo>
                <a:lnTo>
                  <a:pt x="1387" y="2688"/>
                </a:lnTo>
                <a:lnTo>
                  <a:pt x="1358" y="2674"/>
                </a:lnTo>
                <a:lnTo>
                  <a:pt x="1331" y="2655"/>
                </a:lnTo>
                <a:lnTo>
                  <a:pt x="1308" y="2633"/>
                </a:lnTo>
                <a:lnTo>
                  <a:pt x="1290" y="2607"/>
                </a:lnTo>
                <a:lnTo>
                  <a:pt x="1276" y="2578"/>
                </a:lnTo>
                <a:lnTo>
                  <a:pt x="1267" y="2545"/>
                </a:lnTo>
                <a:lnTo>
                  <a:pt x="1264" y="2512"/>
                </a:lnTo>
                <a:lnTo>
                  <a:pt x="1264" y="2259"/>
                </a:lnTo>
                <a:lnTo>
                  <a:pt x="1267" y="2226"/>
                </a:lnTo>
                <a:lnTo>
                  <a:pt x="1276" y="2194"/>
                </a:lnTo>
                <a:lnTo>
                  <a:pt x="1290" y="2165"/>
                </a:lnTo>
                <a:lnTo>
                  <a:pt x="1308" y="2139"/>
                </a:lnTo>
                <a:lnTo>
                  <a:pt x="1331" y="2116"/>
                </a:lnTo>
                <a:lnTo>
                  <a:pt x="1358" y="2097"/>
                </a:lnTo>
                <a:lnTo>
                  <a:pt x="1387" y="2083"/>
                </a:lnTo>
                <a:lnTo>
                  <a:pt x="1418" y="2074"/>
                </a:lnTo>
                <a:lnTo>
                  <a:pt x="1452" y="2072"/>
                </a:lnTo>
                <a:lnTo>
                  <a:pt x="1688" y="2072"/>
                </a:lnTo>
                <a:lnTo>
                  <a:pt x="1688" y="1748"/>
                </a:lnTo>
                <a:lnTo>
                  <a:pt x="803" y="1748"/>
                </a:lnTo>
                <a:lnTo>
                  <a:pt x="767" y="1750"/>
                </a:lnTo>
                <a:lnTo>
                  <a:pt x="735" y="1759"/>
                </a:lnTo>
                <a:lnTo>
                  <a:pt x="704" y="1772"/>
                </a:lnTo>
                <a:lnTo>
                  <a:pt x="676" y="1789"/>
                </a:lnTo>
                <a:lnTo>
                  <a:pt x="650" y="1811"/>
                </a:lnTo>
                <a:lnTo>
                  <a:pt x="628" y="1837"/>
                </a:lnTo>
                <a:lnTo>
                  <a:pt x="611" y="1865"/>
                </a:lnTo>
                <a:lnTo>
                  <a:pt x="598" y="1896"/>
                </a:lnTo>
                <a:lnTo>
                  <a:pt x="590" y="1929"/>
                </a:lnTo>
                <a:lnTo>
                  <a:pt x="586" y="1964"/>
                </a:lnTo>
                <a:lnTo>
                  <a:pt x="586" y="2072"/>
                </a:lnTo>
                <a:lnTo>
                  <a:pt x="823" y="2072"/>
                </a:lnTo>
                <a:lnTo>
                  <a:pt x="856" y="2074"/>
                </a:lnTo>
                <a:lnTo>
                  <a:pt x="889" y="2084"/>
                </a:lnTo>
                <a:lnTo>
                  <a:pt x="918" y="2097"/>
                </a:lnTo>
                <a:lnTo>
                  <a:pt x="943" y="2116"/>
                </a:lnTo>
                <a:lnTo>
                  <a:pt x="966" y="2139"/>
                </a:lnTo>
                <a:lnTo>
                  <a:pt x="984" y="2165"/>
                </a:lnTo>
                <a:lnTo>
                  <a:pt x="998" y="2194"/>
                </a:lnTo>
                <a:lnTo>
                  <a:pt x="1007" y="2226"/>
                </a:lnTo>
                <a:lnTo>
                  <a:pt x="1010" y="2259"/>
                </a:lnTo>
                <a:lnTo>
                  <a:pt x="1010" y="2512"/>
                </a:lnTo>
                <a:lnTo>
                  <a:pt x="1007" y="2545"/>
                </a:lnTo>
                <a:lnTo>
                  <a:pt x="998" y="2578"/>
                </a:lnTo>
                <a:lnTo>
                  <a:pt x="984" y="2607"/>
                </a:lnTo>
                <a:lnTo>
                  <a:pt x="966" y="2633"/>
                </a:lnTo>
                <a:lnTo>
                  <a:pt x="943" y="2655"/>
                </a:lnTo>
                <a:lnTo>
                  <a:pt x="918" y="2674"/>
                </a:lnTo>
                <a:lnTo>
                  <a:pt x="889" y="2688"/>
                </a:lnTo>
                <a:lnTo>
                  <a:pt x="856" y="2696"/>
                </a:lnTo>
                <a:lnTo>
                  <a:pt x="823" y="2700"/>
                </a:lnTo>
                <a:lnTo>
                  <a:pt x="187" y="2700"/>
                </a:lnTo>
                <a:lnTo>
                  <a:pt x="154" y="2696"/>
                </a:lnTo>
                <a:lnTo>
                  <a:pt x="123" y="2688"/>
                </a:lnTo>
                <a:lnTo>
                  <a:pt x="93" y="2674"/>
                </a:lnTo>
                <a:lnTo>
                  <a:pt x="67" y="2655"/>
                </a:lnTo>
                <a:lnTo>
                  <a:pt x="44" y="2633"/>
                </a:lnTo>
                <a:lnTo>
                  <a:pt x="26" y="2607"/>
                </a:lnTo>
                <a:lnTo>
                  <a:pt x="12" y="2578"/>
                </a:lnTo>
                <a:lnTo>
                  <a:pt x="3" y="2545"/>
                </a:lnTo>
                <a:lnTo>
                  <a:pt x="0" y="2512"/>
                </a:lnTo>
                <a:lnTo>
                  <a:pt x="0" y="2259"/>
                </a:lnTo>
                <a:lnTo>
                  <a:pt x="3" y="2226"/>
                </a:lnTo>
                <a:lnTo>
                  <a:pt x="12" y="2194"/>
                </a:lnTo>
                <a:lnTo>
                  <a:pt x="26" y="2165"/>
                </a:lnTo>
                <a:lnTo>
                  <a:pt x="44" y="2139"/>
                </a:lnTo>
                <a:lnTo>
                  <a:pt x="67" y="2116"/>
                </a:lnTo>
                <a:lnTo>
                  <a:pt x="93" y="2097"/>
                </a:lnTo>
                <a:lnTo>
                  <a:pt x="123" y="2084"/>
                </a:lnTo>
                <a:lnTo>
                  <a:pt x="154" y="2074"/>
                </a:lnTo>
                <a:lnTo>
                  <a:pt x="187" y="2072"/>
                </a:lnTo>
                <a:lnTo>
                  <a:pt x="424" y="2072"/>
                </a:lnTo>
                <a:lnTo>
                  <a:pt x="424" y="1964"/>
                </a:lnTo>
                <a:lnTo>
                  <a:pt x="427" y="1917"/>
                </a:lnTo>
                <a:lnTo>
                  <a:pt x="436" y="1870"/>
                </a:lnTo>
                <a:lnTo>
                  <a:pt x="449" y="1827"/>
                </a:lnTo>
                <a:lnTo>
                  <a:pt x="468" y="1786"/>
                </a:lnTo>
                <a:lnTo>
                  <a:pt x="492" y="1747"/>
                </a:lnTo>
                <a:lnTo>
                  <a:pt x="520" y="1712"/>
                </a:lnTo>
                <a:lnTo>
                  <a:pt x="551" y="1680"/>
                </a:lnTo>
                <a:lnTo>
                  <a:pt x="586" y="1652"/>
                </a:lnTo>
                <a:lnTo>
                  <a:pt x="624" y="1629"/>
                </a:lnTo>
                <a:lnTo>
                  <a:pt x="666" y="1610"/>
                </a:lnTo>
                <a:lnTo>
                  <a:pt x="709" y="1596"/>
                </a:lnTo>
                <a:lnTo>
                  <a:pt x="755" y="1588"/>
                </a:lnTo>
                <a:lnTo>
                  <a:pt x="803" y="1584"/>
                </a:lnTo>
                <a:lnTo>
                  <a:pt x="1688" y="1584"/>
                </a:lnTo>
                <a:lnTo>
                  <a:pt x="1688" y="1150"/>
                </a:lnTo>
                <a:lnTo>
                  <a:pt x="1116" y="1150"/>
                </a:lnTo>
                <a:lnTo>
                  <a:pt x="1071" y="1146"/>
                </a:lnTo>
                <a:lnTo>
                  <a:pt x="1030" y="1138"/>
                </a:lnTo>
                <a:lnTo>
                  <a:pt x="989" y="1124"/>
                </a:lnTo>
                <a:lnTo>
                  <a:pt x="951" y="1104"/>
                </a:lnTo>
                <a:lnTo>
                  <a:pt x="917" y="1081"/>
                </a:lnTo>
                <a:lnTo>
                  <a:pt x="885" y="1054"/>
                </a:lnTo>
                <a:lnTo>
                  <a:pt x="857" y="1022"/>
                </a:lnTo>
                <a:lnTo>
                  <a:pt x="834" y="987"/>
                </a:lnTo>
                <a:lnTo>
                  <a:pt x="815" y="949"/>
                </a:lnTo>
                <a:lnTo>
                  <a:pt x="801" y="909"/>
                </a:lnTo>
                <a:lnTo>
                  <a:pt x="793" y="866"/>
                </a:lnTo>
                <a:lnTo>
                  <a:pt x="790" y="822"/>
                </a:lnTo>
                <a:lnTo>
                  <a:pt x="790" y="328"/>
                </a:lnTo>
                <a:lnTo>
                  <a:pt x="793" y="283"/>
                </a:lnTo>
                <a:lnTo>
                  <a:pt x="801" y="241"/>
                </a:lnTo>
                <a:lnTo>
                  <a:pt x="815" y="201"/>
                </a:lnTo>
                <a:lnTo>
                  <a:pt x="834" y="163"/>
                </a:lnTo>
                <a:lnTo>
                  <a:pt x="857" y="127"/>
                </a:lnTo>
                <a:lnTo>
                  <a:pt x="885" y="96"/>
                </a:lnTo>
                <a:lnTo>
                  <a:pt x="917" y="68"/>
                </a:lnTo>
                <a:lnTo>
                  <a:pt x="951" y="45"/>
                </a:lnTo>
                <a:lnTo>
                  <a:pt x="989" y="26"/>
                </a:lnTo>
                <a:lnTo>
                  <a:pt x="1030" y="12"/>
                </a:lnTo>
                <a:lnTo>
                  <a:pt x="1071" y="3"/>
                </a:lnTo>
                <a:lnTo>
                  <a:pt x="111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8" name="Freeform 166"/>
          <p:cNvSpPr>
            <a:spLocks noEditPoints="1"/>
          </p:cNvSpPr>
          <p:nvPr/>
        </p:nvSpPr>
        <p:spPr bwMode="auto">
          <a:xfrm>
            <a:off x="7366706" y="4240918"/>
            <a:ext cx="279200" cy="469694"/>
          </a:xfrm>
          <a:custGeom>
            <a:avLst/>
            <a:gdLst>
              <a:gd name="T0" fmla="*/ 699 w 2114"/>
              <a:gd name="T1" fmla="*/ 3198 h 3551"/>
              <a:gd name="T2" fmla="*/ 1428 w 2114"/>
              <a:gd name="T3" fmla="*/ 3184 h 3551"/>
              <a:gd name="T4" fmla="*/ 1224 w 2114"/>
              <a:gd name="T5" fmla="*/ 1249 h 3551"/>
              <a:gd name="T6" fmla="*/ 1357 w 2114"/>
              <a:gd name="T7" fmla="*/ 1320 h 3551"/>
              <a:gd name="T8" fmla="*/ 1371 w 2114"/>
              <a:gd name="T9" fmla="*/ 1470 h 3551"/>
              <a:gd name="T10" fmla="*/ 1256 w 2114"/>
              <a:gd name="T11" fmla="*/ 1564 h 3551"/>
              <a:gd name="T12" fmla="*/ 967 w 2114"/>
              <a:gd name="T13" fmla="*/ 752 h 3551"/>
              <a:gd name="T14" fmla="*/ 801 w 2114"/>
              <a:gd name="T15" fmla="*/ 1042 h 3551"/>
              <a:gd name="T16" fmla="*/ 731 w 2114"/>
              <a:gd name="T17" fmla="*/ 911 h 3551"/>
              <a:gd name="T18" fmla="*/ 801 w 2114"/>
              <a:gd name="T19" fmla="*/ 779 h 3551"/>
              <a:gd name="T20" fmla="*/ 1033 w 2114"/>
              <a:gd name="T21" fmla="*/ 430 h 3551"/>
              <a:gd name="T22" fmla="*/ 967 w 2114"/>
              <a:gd name="T23" fmla="*/ 517 h 3551"/>
              <a:gd name="T24" fmla="*/ 758 w 2114"/>
              <a:gd name="T25" fmla="*/ 599 h 3551"/>
              <a:gd name="T26" fmla="*/ 598 w 2114"/>
              <a:gd name="T27" fmla="*/ 740 h 3551"/>
              <a:gd name="T28" fmla="*/ 554 w 2114"/>
              <a:gd name="T29" fmla="*/ 957 h 3551"/>
              <a:gd name="T30" fmla="*/ 651 w 2114"/>
              <a:gd name="T31" fmla="*/ 1151 h 3551"/>
              <a:gd name="T32" fmla="*/ 843 w 2114"/>
              <a:gd name="T33" fmla="*/ 1247 h 3551"/>
              <a:gd name="T34" fmla="*/ 617 w 2114"/>
              <a:gd name="T35" fmla="*/ 1571 h 3551"/>
              <a:gd name="T36" fmla="*/ 551 w 2114"/>
              <a:gd name="T37" fmla="*/ 1658 h 3551"/>
              <a:gd name="T38" fmla="*/ 617 w 2114"/>
              <a:gd name="T39" fmla="*/ 1744 h 3551"/>
              <a:gd name="T40" fmla="*/ 980 w 2114"/>
              <a:gd name="T41" fmla="*/ 1874 h 3551"/>
              <a:gd name="T42" fmla="*/ 1080 w 2114"/>
              <a:gd name="T43" fmla="*/ 1915 h 3551"/>
              <a:gd name="T44" fmla="*/ 1146 w 2114"/>
              <a:gd name="T45" fmla="*/ 1829 h 3551"/>
              <a:gd name="T46" fmla="*/ 1357 w 2114"/>
              <a:gd name="T47" fmla="*/ 1720 h 3551"/>
              <a:gd name="T48" fmla="*/ 1517 w 2114"/>
              <a:gd name="T49" fmla="*/ 1580 h 3551"/>
              <a:gd name="T50" fmla="*/ 1560 w 2114"/>
              <a:gd name="T51" fmla="*/ 1363 h 3551"/>
              <a:gd name="T52" fmla="*/ 1464 w 2114"/>
              <a:gd name="T53" fmla="*/ 1169 h 3551"/>
              <a:gd name="T54" fmla="*/ 1270 w 2114"/>
              <a:gd name="T55" fmla="*/ 1073 h 3551"/>
              <a:gd name="T56" fmla="*/ 1497 w 2114"/>
              <a:gd name="T57" fmla="*/ 749 h 3551"/>
              <a:gd name="T58" fmla="*/ 1563 w 2114"/>
              <a:gd name="T59" fmla="*/ 662 h 3551"/>
              <a:gd name="T60" fmla="*/ 1497 w 2114"/>
              <a:gd name="T61" fmla="*/ 575 h 3551"/>
              <a:gd name="T62" fmla="*/ 1135 w 2114"/>
              <a:gd name="T63" fmla="*/ 472 h 3551"/>
              <a:gd name="T64" fmla="*/ 1057 w 2114"/>
              <a:gd name="T65" fmla="*/ 0 h 3551"/>
              <a:gd name="T66" fmla="*/ 1450 w 2114"/>
              <a:gd name="T67" fmla="*/ 76 h 3551"/>
              <a:gd name="T68" fmla="*/ 1777 w 2114"/>
              <a:gd name="T69" fmla="*/ 283 h 3551"/>
              <a:gd name="T70" fmla="*/ 2006 w 2114"/>
              <a:gd name="T71" fmla="*/ 593 h 3551"/>
              <a:gd name="T72" fmla="*/ 2111 w 2114"/>
              <a:gd name="T73" fmla="*/ 975 h 3551"/>
              <a:gd name="T74" fmla="*/ 2069 w 2114"/>
              <a:gd name="T75" fmla="*/ 1362 h 3551"/>
              <a:gd name="T76" fmla="*/ 1895 w 2114"/>
              <a:gd name="T77" fmla="*/ 1702 h 3551"/>
              <a:gd name="T78" fmla="*/ 1656 w 2114"/>
              <a:gd name="T79" fmla="*/ 2044 h 3551"/>
              <a:gd name="T80" fmla="*/ 1537 w 2114"/>
              <a:gd name="T81" fmla="*/ 2455 h 3551"/>
              <a:gd name="T82" fmla="*/ 1599 w 2114"/>
              <a:gd name="T83" fmla="*/ 2588 h 3551"/>
              <a:gd name="T84" fmla="*/ 1599 w 2114"/>
              <a:gd name="T85" fmla="*/ 3237 h 3551"/>
              <a:gd name="T86" fmla="*/ 1505 w 2114"/>
              <a:gd name="T87" fmla="*/ 3353 h 3551"/>
              <a:gd name="T88" fmla="*/ 1257 w 2114"/>
              <a:gd name="T89" fmla="*/ 3507 h 3551"/>
              <a:gd name="T90" fmla="*/ 1006 w 2114"/>
              <a:gd name="T91" fmla="*/ 3549 h 3551"/>
              <a:gd name="T92" fmla="*/ 625 w 2114"/>
              <a:gd name="T93" fmla="*/ 3366 h 3551"/>
              <a:gd name="T94" fmla="*/ 534 w 2114"/>
              <a:gd name="T95" fmla="*/ 3279 h 3551"/>
              <a:gd name="T96" fmla="*/ 508 w 2114"/>
              <a:gd name="T97" fmla="*/ 2609 h 3551"/>
              <a:gd name="T98" fmla="*/ 583 w 2114"/>
              <a:gd name="T99" fmla="*/ 2542 h 3551"/>
              <a:gd name="T100" fmla="*/ 489 w 2114"/>
              <a:gd name="T101" fmla="*/ 2123 h 3551"/>
              <a:gd name="T102" fmla="*/ 259 w 2114"/>
              <a:gd name="T103" fmla="*/ 1750 h 3551"/>
              <a:gd name="T104" fmla="*/ 66 w 2114"/>
              <a:gd name="T105" fmla="*/ 1424 h 3551"/>
              <a:gd name="T106" fmla="*/ 0 w 2114"/>
              <a:gd name="T107" fmla="*/ 1051 h 3551"/>
              <a:gd name="T108" fmla="*/ 83 w 2114"/>
              <a:gd name="T109" fmla="*/ 650 h 3551"/>
              <a:gd name="T110" fmla="*/ 305 w 2114"/>
              <a:gd name="T111" fmla="*/ 319 h 3551"/>
              <a:gd name="T112" fmla="*/ 632 w 2114"/>
              <a:gd name="T113" fmla="*/ 90 h 3551"/>
              <a:gd name="T114" fmla="*/ 1032 w 2114"/>
              <a:gd name="T115" fmla="*/ 0 h 3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114" h="3551">
                <a:moveTo>
                  <a:pt x="684" y="2720"/>
                </a:moveTo>
                <a:lnTo>
                  <a:pt x="684" y="3175"/>
                </a:lnTo>
                <a:lnTo>
                  <a:pt x="686" y="3184"/>
                </a:lnTo>
                <a:lnTo>
                  <a:pt x="692" y="3193"/>
                </a:lnTo>
                <a:lnTo>
                  <a:pt x="699" y="3198"/>
                </a:lnTo>
                <a:lnTo>
                  <a:pt x="709" y="3199"/>
                </a:lnTo>
                <a:lnTo>
                  <a:pt x="1405" y="3199"/>
                </a:lnTo>
                <a:lnTo>
                  <a:pt x="1414" y="3198"/>
                </a:lnTo>
                <a:lnTo>
                  <a:pt x="1423" y="3193"/>
                </a:lnTo>
                <a:lnTo>
                  <a:pt x="1428" y="3184"/>
                </a:lnTo>
                <a:lnTo>
                  <a:pt x="1429" y="3175"/>
                </a:lnTo>
                <a:lnTo>
                  <a:pt x="1429" y="2720"/>
                </a:lnTo>
                <a:lnTo>
                  <a:pt x="684" y="2720"/>
                </a:lnTo>
                <a:close/>
                <a:moveTo>
                  <a:pt x="1146" y="1249"/>
                </a:moveTo>
                <a:lnTo>
                  <a:pt x="1224" y="1249"/>
                </a:lnTo>
                <a:lnTo>
                  <a:pt x="1256" y="1252"/>
                </a:lnTo>
                <a:lnTo>
                  <a:pt x="1286" y="1262"/>
                </a:lnTo>
                <a:lnTo>
                  <a:pt x="1313" y="1277"/>
                </a:lnTo>
                <a:lnTo>
                  <a:pt x="1337" y="1296"/>
                </a:lnTo>
                <a:lnTo>
                  <a:pt x="1357" y="1320"/>
                </a:lnTo>
                <a:lnTo>
                  <a:pt x="1371" y="1347"/>
                </a:lnTo>
                <a:lnTo>
                  <a:pt x="1380" y="1377"/>
                </a:lnTo>
                <a:lnTo>
                  <a:pt x="1384" y="1408"/>
                </a:lnTo>
                <a:lnTo>
                  <a:pt x="1380" y="1441"/>
                </a:lnTo>
                <a:lnTo>
                  <a:pt x="1371" y="1470"/>
                </a:lnTo>
                <a:lnTo>
                  <a:pt x="1357" y="1497"/>
                </a:lnTo>
                <a:lnTo>
                  <a:pt x="1337" y="1521"/>
                </a:lnTo>
                <a:lnTo>
                  <a:pt x="1313" y="1541"/>
                </a:lnTo>
                <a:lnTo>
                  <a:pt x="1286" y="1555"/>
                </a:lnTo>
                <a:lnTo>
                  <a:pt x="1256" y="1564"/>
                </a:lnTo>
                <a:lnTo>
                  <a:pt x="1224" y="1568"/>
                </a:lnTo>
                <a:lnTo>
                  <a:pt x="1146" y="1568"/>
                </a:lnTo>
                <a:lnTo>
                  <a:pt x="1146" y="1249"/>
                </a:lnTo>
                <a:close/>
                <a:moveTo>
                  <a:pt x="890" y="752"/>
                </a:moveTo>
                <a:lnTo>
                  <a:pt x="967" y="752"/>
                </a:lnTo>
                <a:lnTo>
                  <a:pt x="967" y="1069"/>
                </a:lnTo>
                <a:lnTo>
                  <a:pt x="890" y="1069"/>
                </a:lnTo>
                <a:lnTo>
                  <a:pt x="857" y="1066"/>
                </a:lnTo>
                <a:lnTo>
                  <a:pt x="828" y="1057"/>
                </a:lnTo>
                <a:lnTo>
                  <a:pt x="801" y="1042"/>
                </a:lnTo>
                <a:lnTo>
                  <a:pt x="777" y="1023"/>
                </a:lnTo>
                <a:lnTo>
                  <a:pt x="758" y="1000"/>
                </a:lnTo>
                <a:lnTo>
                  <a:pt x="744" y="973"/>
                </a:lnTo>
                <a:lnTo>
                  <a:pt x="734" y="943"/>
                </a:lnTo>
                <a:lnTo>
                  <a:pt x="731" y="911"/>
                </a:lnTo>
                <a:lnTo>
                  <a:pt x="734" y="879"/>
                </a:lnTo>
                <a:lnTo>
                  <a:pt x="744" y="849"/>
                </a:lnTo>
                <a:lnTo>
                  <a:pt x="758" y="822"/>
                </a:lnTo>
                <a:lnTo>
                  <a:pt x="777" y="799"/>
                </a:lnTo>
                <a:lnTo>
                  <a:pt x="801" y="779"/>
                </a:lnTo>
                <a:lnTo>
                  <a:pt x="828" y="765"/>
                </a:lnTo>
                <a:lnTo>
                  <a:pt x="857" y="755"/>
                </a:lnTo>
                <a:lnTo>
                  <a:pt x="890" y="752"/>
                </a:lnTo>
                <a:close/>
                <a:moveTo>
                  <a:pt x="1057" y="427"/>
                </a:moveTo>
                <a:lnTo>
                  <a:pt x="1033" y="430"/>
                </a:lnTo>
                <a:lnTo>
                  <a:pt x="1011" y="440"/>
                </a:lnTo>
                <a:lnTo>
                  <a:pt x="994" y="454"/>
                </a:lnTo>
                <a:lnTo>
                  <a:pt x="980" y="472"/>
                </a:lnTo>
                <a:lnTo>
                  <a:pt x="970" y="493"/>
                </a:lnTo>
                <a:lnTo>
                  <a:pt x="967" y="517"/>
                </a:lnTo>
                <a:lnTo>
                  <a:pt x="967" y="572"/>
                </a:lnTo>
                <a:lnTo>
                  <a:pt x="890" y="572"/>
                </a:lnTo>
                <a:lnTo>
                  <a:pt x="843" y="575"/>
                </a:lnTo>
                <a:lnTo>
                  <a:pt x="800" y="584"/>
                </a:lnTo>
                <a:lnTo>
                  <a:pt x="758" y="599"/>
                </a:lnTo>
                <a:lnTo>
                  <a:pt x="719" y="619"/>
                </a:lnTo>
                <a:lnTo>
                  <a:pt x="683" y="643"/>
                </a:lnTo>
                <a:lnTo>
                  <a:pt x="651" y="672"/>
                </a:lnTo>
                <a:lnTo>
                  <a:pt x="621" y="704"/>
                </a:lnTo>
                <a:lnTo>
                  <a:pt x="598" y="740"/>
                </a:lnTo>
                <a:lnTo>
                  <a:pt x="578" y="779"/>
                </a:lnTo>
                <a:lnTo>
                  <a:pt x="563" y="821"/>
                </a:lnTo>
                <a:lnTo>
                  <a:pt x="554" y="865"/>
                </a:lnTo>
                <a:lnTo>
                  <a:pt x="551" y="911"/>
                </a:lnTo>
                <a:lnTo>
                  <a:pt x="554" y="957"/>
                </a:lnTo>
                <a:lnTo>
                  <a:pt x="563" y="1001"/>
                </a:lnTo>
                <a:lnTo>
                  <a:pt x="578" y="1042"/>
                </a:lnTo>
                <a:lnTo>
                  <a:pt x="598" y="1082"/>
                </a:lnTo>
                <a:lnTo>
                  <a:pt x="621" y="1118"/>
                </a:lnTo>
                <a:lnTo>
                  <a:pt x="651" y="1151"/>
                </a:lnTo>
                <a:lnTo>
                  <a:pt x="683" y="1179"/>
                </a:lnTo>
                <a:lnTo>
                  <a:pt x="719" y="1204"/>
                </a:lnTo>
                <a:lnTo>
                  <a:pt x="758" y="1223"/>
                </a:lnTo>
                <a:lnTo>
                  <a:pt x="800" y="1237"/>
                </a:lnTo>
                <a:lnTo>
                  <a:pt x="843" y="1247"/>
                </a:lnTo>
                <a:lnTo>
                  <a:pt x="890" y="1249"/>
                </a:lnTo>
                <a:lnTo>
                  <a:pt x="967" y="1249"/>
                </a:lnTo>
                <a:lnTo>
                  <a:pt x="967" y="1568"/>
                </a:lnTo>
                <a:lnTo>
                  <a:pt x="641" y="1568"/>
                </a:lnTo>
                <a:lnTo>
                  <a:pt x="617" y="1571"/>
                </a:lnTo>
                <a:lnTo>
                  <a:pt x="595" y="1580"/>
                </a:lnTo>
                <a:lnTo>
                  <a:pt x="577" y="1594"/>
                </a:lnTo>
                <a:lnTo>
                  <a:pt x="563" y="1612"/>
                </a:lnTo>
                <a:lnTo>
                  <a:pt x="554" y="1634"/>
                </a:lnTo>
                <a:lnTo>
                  <a:pt x="551" y="1658"/>
                </a:lnTo>
                <a:lnTo>
                  <a:pt x="554" y="1681"/>
                </a:lnTo>
                <a:lnTo>
                  <a:pt x="563" y="1703"/>
                </a:lnTo>
                <a:lnTo>
                  <a:pt x="577" y="1720"/>
                </a:lnTo>
                <a:lnTo>
                  <a:pt x="595" y="1735"/>
                </a:lnTo>
                <a:lnTo>
                  <a:pt x="617" y="1744"/>
                </a:lnTo>
                <a:lnTo>
                  <a:pt x="641" y="1748"/>
                </a:lnTo>
                <a:lnTo>
                  <a:pt x="967" y="1748"/>
                </a:lnTo>
                <a:lnTo>
                  <a:pt x="967" y="1829"/>
                </a:lnTo>
                <a:lnTo>
                  <a:pt x="970" y="1853"/>
                </a:lnTo>
                <a:lnTo>
                  <a:pt x="980" y="1874"/>
                </a:lnTo>
                <a:lnTo>
                  <a:pt x="994" y="1893"/>
                </a:lnTo>
                <a:lnTo>
                  <a:pt x="1011" y="1907"/>
                </a:lnTo>
                <a:lnTo>
                  <a:pt x="1033" y="1915"/>
                </a:lnTo>
                <a:lnTo>
                  <a:pt x="1057" y="1919"/>
                </a:lnTo>
                <a:lnTo>
                  <a:pt x="1080" y="1915"/>
                </a:lnTo>
                <a:lnTo>
                  <a:pt x="1102" y="1907"/>
                </a:lnTo>
                <a:lnTo>
                  <a:pt x="1121" y="1893"/>
                </a:lnTo>
                <a:lnTo>
                  <a:pt x="1135" y="1874"/>
                </a:lnTo>
                <a:lnTo>
                  <a:pt x="1143" y="1853"/>
                </a:lnTo>
                <a:lnTo>
                  <a:pt x="1146" y="1829"/>
                </a:lnTo>
                <a:lnTo>
                  <a:pt x="1146" y="1748"/>
                </a:lnTo>
                <a:lnTo>
                  <a:pt x="1224" y="1748"/>
                </a:lnTo>
                <a:lnTo>
                  <a:pt x="1270" y="1744"/>
                </a:lnTo>
                <a:lnTo>
                  <a:pt x="1314" y="1736"/>
                </a:lnTo>
                <a:lnTo>
                  <a:pt x="1357" y="1720"/>
                </a:lnTo>
                <a:lnTo>
                  <a:pt x="1396" y="1701"/>
                </a:lnTo>
                <a:lnTo>
                  <a:pt x="1431" y="1677"/>
                </a:lnTo>
                <a:lnTo>
                  <a:pt x="1464" y="1648"/>
                </a:lnTo>
                <a:lnTo>
                  <a:pt x="1492" y="1615"/>
                </a:lnTo>
                <a:lnTo>
                  <a:pt x="1517" y="1580"/>
                </a:lnTo>
                <a:lnTo>
                  <a:pt x="1536" y="1541"/>
                </a:lnTo>
                <a:lnTo>
                  <a:pt x="1550" y="1498"/>
                </a:lnTo>
                <a:lnTo>
                  <a:pt x="1560" y="1455"/>
                </a:lnTo>
                <a:lnTo>
                  <a:pt x="1563" y="1408"/>
                </a:lnTo>
                <a:lnTo>
                  <a:pt x="1560" y="1363"/>
                </a:lnTo>
                <a:lnTo>
                  <a:pt x="1550" y="1319"/>
                </a:lnTo>
                <a:lnTo>
                  <a:pt x="1536" y="1277"/>
                </a:lnTo>
                <a:lnTo>
                  <a:pt x="1517" y="1237"/>
                </a:lnTo>
                <a:lnTo>
                  <a:pt x="1492" y="1202"/>
                </a:lnTo>
                <a:lnTo>
                  <a:pt x="1464" y="1169"/>
                </a:lnTo>
                <a:lnTo>
                  <a:pt x="1431" y="1141"/>
                </a:lnTo>
                <a:lnTo>
                  <a:pt x="1396" y="1116"/>
                </a:lnTo>
                <a:lnTo>
                  <a:pt x="1357" y="1096"/>
                </a:lnTo>
                <a:lnTo>
                  <a:pt x="1314" y="1082"/>
                </a:lnTo>
                <a:lnTo>
                  <a:pt x="1270" y="1073"/>
                </a:lnTo>
                <a:lnTo>
                  <a:pt x="1224" y="1069"/>
                </a:lnTo>
                <a:lnTo>
                  <a:pt x="1146" y="1069"/>
                </a:lnTo>
                <a:lnTo>
                  <a:pt x="1146" y="752"/>
                </a:lnTo>
                <a:lnTo>
                  <a:pt x="1473" y="752"/>
                </a:lnTo>
                <a:lnTo>
                  <a:pt x="1497" y="749"/>
                </a:lnTo>
                <a:lnTo>
                  <a:pt x="1519" y="740"/>
                </a:lnTo>
                <a:lnTo>
                  <a:pt x="1536" y="726"/>
                </a:lnTo>
                <a:lnTo>
                  <a:pt x="1550" y="708"/>
                </a:lnTo>
                <a:lnTo>
                  <a:pt x="1560" y="686"/>
                </a:lnTo>
                <a:lnTo>
                  <a:pt x="1563" y="662"/>
                </a:lnTo>
                <a:lnTo>
                  <a:pt x="1560" y="638"/>
                </a:lnTo>
                <a:lnTo>
                  <a:pt x="1550" y="617"/>
                </a:lnTo>
                <a:lnTo>
                  <a:pt x="1536" y="598"/>
                </a:lnTo>
                <a:lnTo>
                  <a:pt x="1519" y="584"/>
                </a:lnTo>
                <a:lnTo>
                  <a:pt x="1497" y="575"/>
                </a:lnTo>
                <a:lnTo>
                  <a:pt x="1473" y="572"/>
                </a:lnTo>
                <a:lnTo>
                  <a:pt x="1146" y="572"/>
                </a:lnTo>
                <a:lnTo>
                  <a:pt x="1146" y="517"/>
                </a:lnTo>
                <a:lnTo>
                  <a:pt x="1143" y="493"/>
                </a:lnTo>
                <a:lnTo>
                  <a:pt x="1135" y="472"/>
                </a:lnTo>
                <a:lnTo>
                  <a:pt x="1121" y="454"/>
                </a:lnTo>
                <a:lnTo>
                  <a:pt x="1102" y="440"/>
                </a:lnTo>
                <a:lnTo>
                  <a:pt x="1080" y="430"/>
                </a:lnTo>
                <a:lnTo>
                  <a:pt x="1057" y="427"/>
                </a:lnTo>
                <a:close/>
                <a:moveTo>
                  <a:pt x="1057" y="0"/>
                </a:moveTo>
                <a:lnTo>
                  <a:pt x="1140" y="3"/>
                </a:lnTo>
                <a:lnTo>
                  <a:pt x="1220" y="12"/>
                </a:lnTo>
                <a:lnTo>
                  <a:pt x="1299" y="28"/>
                </a:lnTo>
                <a:lnTo>
                  <a:pt x="1376" y="49"/>
                </a:lnTo>
                <a:lnTo>
                  <a:pt x="1450" y="76"/>
                </a:lnTo>
                <a:lnTo>
                  <a:pt x="1521" y="107"/>
                </a:lnTo>
                <a:lnTo>
                  <a:pt x="1590" y="144"/>
                </a:lnTo>
                <a:lnTo>
                  <a:pt x="1655" y="186"/>
                </a:lnTo>
                <a:lnTo>
                  <a:pt x="1718" y="233"/>
                </a:lnTo>
                <a:lnTo>
                  <a:pt x="1777" y="283"/>
                </a:lnTo>
                <a:lnTo>
                  <a:pt x="1831" y="338"/>
                </a:lnTo>
                <a:lnTo>
                  <a:pt x="1882" y="397"/>
                </a:lnTo>
                <a:lnTo>
                  <a:pt x="1928" y="458"/>
                </a:lnTo>
                <a:lnTo>
                  <a:pt x="1969" y="524"/>
                </a:lnTo>
                <a:lnTo>
                  <a:pt x="2006" y="593"/>
                </a:lnTo>
                <a:lnTo>
                  <a:pt x="2039" y="664"/>
                </a:lnTo>
                <a:lnTo>
                  <a:pt x="2065" y="739"/>
                </a:lnTo>
                <a:lnTo>
                  <a:pt x="2086" y="816"/>
                </a:lnTo>
                <a:lnTo>
                  <a:pt x="2101" y="894"/>
                </a:lnTo>
                <a:lnTo>
                  <a:pt x="2111" y="975"/>
                </a:lnTo>
                <a:lnTo>
                  <a:pt x="2114" y="1057"/>
                </a:lnTo>
                <a:lnTo>
                  <a:pt x="2111" y="1135"/>
                </a:lnTo>
                <a:lnTo>
                  <a:pt x="2103" y="1212"/>
                </a:lnTo>
                <a:lnTo>
                  <a:pt x="2088" y="1288"/>
                </a:lnTo>
                <a:lnTo>
                  <a:pt x="2069" y="1362"/>
                </a:lnTo>
                <a:lnTo>
                  <a:pt x="2045" y="1434"/>
                </a:lnTo>
                <a:lnTo>
                  <a:pt x="2015" y="1505"/>
                </a:lnTo>
                <a:lnTo>
                  <a:pt x="1980" y="1573"/>
                </a:lnTo>
                <a:lnTo>
                  <a:pt x="1940" y="1639"/>
                </a:lnTo>
                <a:lnTo>
                  <a:pt x="1895" y="1702"/>
                </a:lnTo>
                <a:lnTo>
                  <a:pt x="1845" y="1762"/>
                </a:lnTo>
                <a:lnTo>
                  <a:pt x="1791" y="1828"/>
                </a:lnTo>
                <a:lnTo>
                  <a:pt x="1741" y="1897"/>
                </a:lnTo>
                <a:lnTo>
                  <a:pt x="1695" y="1970"/>
                </a:lnTo>
                <a:lnTo>
                  <a:pt x="1656" y="2044"/>
                </a:lnTo>
                <a:lnTo>
                  <a:pt x="1622" y="2122"/>
                </a:lnTo>
                <a:lnTo>
                  <a:pt x="1593" y="2203"/>
                </a:lnTo>
                <a:lnTo>
                  <a:pt x="1569" y="2285"/>
                </a:lnTo>
                <a:lnTo>
                  <a:pt x="1550" y="2369"/>
                </a:lnTo>
                <a:lnTo>
                  <a:pt x="1537" y="2455"/>
                </a:lnTo>
                <a:lnTo>
                  <a:pt x="1531" y="2542"/>
                </a:lnTo>
                <a:lnTo>
                  <a:pt x="1551" y="2547"/>
                </a:lnTo>
                <a:lnTo>
                  <a:pt x="1571" y="2557"/>
                </a:lnTo>
                <a:lnTo>
                  <a:pt x="1586" y="2571"/>
                </a:lnTo>
                <a:lnTo>
                  <a:pt x="1599" y="2588"/>
                </a:lnTo>
                <a:lnTo>
                  <a:pt x="1607" y="2609"/>
                </a:lnTo>
                <a:lnTo>
                  <a:pt x="1609" y="2630"/>
                </a:lnTo>
                <a:lnTo>
                  <a:pt x="1609" y="3175"/>
                </a:lnTo>
                <a:lnTo>
                  <a:pt x="1607" y="3207"/>
                </a:lnTo>
                <a:lnTo>
                  <a:pt x="1599" y="3237"/>
                </a:lnTo>
                <a:lnTo>
                  <a:pt x="1588" y="3266"/>
                </a:lnTo>
                <a:lnTo>
                  <a:pt x="1572" y="3292"/>
                </a:lnTo>
                <a:lnTo>
                  <a:pt x="1553" y="3316"/>
                </a:lnTo>
                <a:lnTo>
                  <a:pt x="1530" y="3336"/>
                </a:lnTo>
                <a:lnTo>
                  <a:pt x="1505" y="3353"/>
                </a:lnTo>
                <a:lnTo>
                  <a:pt x="1499" y="3357"/>
                </a:lnTo>
                <a:lnTo>
                  <a:pt x="1495" y="3362"/>
                </a:lnTo>
                <a:lnTo>
                  <a:pt x="1489" y="3366"/>
                </a:lnTo>
                <a:lnTo>
                  <a:pt x="1302" y="3482"/>
                </a:lnTo>
                <a:lnTo>
                  <a:pt x="1257" y="3507"/>
                </a:lnTo>
                <a:lnTo>
                  <a:pt x="1209" y="3526"/>
                </a:lnTo>
                <a:lnTo>
                  <a:pt x="1159" y="3540"/>
                </a:lnTo>
                <a:lnTo>
                  <a:pt x="1109" y="3549"/>
                </a:lnTo>
                <a:lnTo>
                  <a:pt x="1057" y="3551"/>
                </a:lnTo>
                <a:lnTo>
                  <a:pt x="1006" y="3549"/>
                </a:lnTo>
                <a:lnTo>
                  <a:pt x="955" y="3540"/>
                </a:lnTo>
                <a:lnTo>
                  <a:pt x="905" y="3526"/>
                </a:lnTo>
                <a:lnTo>
                  <a:pt x="857" y="3507"/>
                </a:lnTo>
                <a:lnTo>
                  <a:pt x="812" y="3482"/>
                </a:lnTo>
                <a:lnTo>
                  <a:pt x="625" y="3366"/>
                </a:lnTo>
                <a:lnTo>
                  <a:pt x="617" y="3360"/>
                </a:lnTo>
                <a:lnTo>
                  <a:pt x="609" y="3353"/>
                </a:lnTo>
                <a:lnTo>
                  <a:pt x="580" y="3334"/>
                </a:lnTo>
                <a:lnTo>
                  <a:pt x="554" y="3309"/>
                </a:lnTo>
                <a:lnTo>
                  <a:pt x="534" y="3279"/>
                </a:lnTo>
                <a:lnTo>
                  <a:pt x="519" y="3247"/>
                </a:lnTo>
                <a:lnTo>
                  <a:pt x="509" y="3212"/>
                </a:lnTo>
                <a:lnTo>
                  <a:pt x="504" y="3175"/>
                </a:lnTo>
                <a:lnTo>
                  <a:pt x="504" y="2630"/>
                </a:lnTo>
                <a:lnTo>
                  <a:pt x="508" y="2609"/>
                </a:lnTo>
                <a:lnTo>
                  <a:pt x="515" y="2588"/>
                </a:lnTo>
                <a:lnTo>
                  <a:pt x="527" y="2571"/>
                </a:lnTo>
                <a:lnTo>
                  <a:pt x="543" y="2557"/>
                </a:lnTo>
                <a:lnTo>
                  <a:pt x="562" y="2547"/>
                </a:lnTo>
                <a:lnTo>
                  <a:pt x="583" y="2542"/>
                </a:lnTo>
                <a:lnTo>
                  <a:pt x="576" y="2456"/>
                </a:lnTo>
                <a:lnTo>
                  <a:pt x="563" y="2372"/>
                </a:lnTo>
                <a:lnTo>
                  <a:pt x="543" y="2287"/>
                </a:lnTo>
                <a:lnTo>
                  <a:pt x="520" y="2205"/>
                </a:lnTo>
                <a:lnTo>
                  <a:pt x="489" y="2123"/>
                </a:lnTo>
                <a:lnTo>
                  <a:pt x="454" y="2044"/>
                </a:lnTo>
                <a:lnTo>
                  <a:pt x="412" y="1966"/>
                </a:lnTo>
                <a:lnTo>
                  <a:pt x="366" y="1892"/>
                </a:lnTo>
                <a:lnTo>
                  <a:pt x="315" y="1819"/>
                </a:lnTo>
                <a:lnTo>
                  <a:pt x="259" y="1750"/>
                </a:lnTo>
                <a:lnTo>
                  <a:pt x="210" y="1690"/>
                </a:lnTo>
                <a:lnTo>
                  <a:pt x="167" y="1627"/>
                </a:lnTo>
                <a:lnTo>
                  <a:pt x="128" y="1562"/>
                </a:lnTo>
                <a:lnTo>
                  <a:pt x="94" y="1494"/>
                </a:lnTo>
                <a:lnTo>
                  <a:pt x="66" y="1424"/>
                </a:lnTo>
                <a:lnTo>
                  <a:pt x="42" y="1352"/>
                </a:lnTo>
                <a:lnTo>
                  <a:pt x="24" y="1278"/>
                </a:lnTo>
                <a:lnTo>
                  <a:pt x="10" y="1204"/>
                </a:lnTo>
                <a:lnTo>
                  <a:pt x="2" y="1128"/>
                </a:lnTo>
                <a:lnTo>
                  <a:pt x="0" y="1051"/>
                </a:lnTo>
                <a:lnTo>
                  <a:pt x="4" y="966"/>
                </a:lnTo>
                <a:lnTo>
                  <a:pt x="15" y="884"/>
                </a:lnTo>
                <a:lnTo>
                  <a:pt x="31" y="804"/>
                </a:lnTo>
                <a:lnTo>
                  <a:pt x="54" y="725"/>
                </a:lnTo>
                <a:lnTo>
                  <a:pt x="83" y="650"/>
                </a:lnTo>
                <a:lnTo>
                  <a:pt x="118" y="576"/>
                </a:lnTo>
                <a:lnTo>
                  <a:pt x="157" y="507"/>
                </a:lnTo>
                <a:lnTo>
                  <a:pt x="202" y="440"/>
                </a:lnTo>
                <a:lnTo>
                  <a:pt x="251" y="377"/>
                </a:lnTo>
                <a:lnTo>
                  <a:pt x="305" y="319"/>
                </a:lnTo>
                <a:lnTo>
                  <a:pt x="364" y="263"/>
                </a:lnTo>
                <a:lnTo>
                  <a:pt x="425" y="212"/>
                </a:lnTo>
                <a:lnTo>
                  <a:pt x="491" y="167"/>
                </a:lnTo>
                <a:lnTo>
                  <a:pt x="561" y="126"/>
                </a:lnTo>
                <a:lnTo>
                  <a:pt x="632" y="90"/>
                </a:lnTo>
                <a:lnTo>
                  <a:pt x="708" y="60"/>
                </a:lnTo>
                <a:lnTo>
                  <a:pt x="785" y="36"/>
                </a:lnTo>
                <a:lnTo>
                  <a:pt x="865" y="17"/>
                </a:lnTo>
                <a:lnTo>
                  <a:pt x="947" y="6"/>
                </a:lnTo>
                <a:lnTo>
                  <a:pt x="1032" y="0"/>
                </a:lnTo>
                <a:lnTo>
                  <a:pt x="105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8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57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61593" y="1879601"/>
            <a:ext cx="4468814" cy="4468812"/>
            <a:chOff x="3861593" y="1879601"/>
            <a:chExt cx="4468814" cy="4468812"/>
          </a:xfrm>
        </p:grpSpPr>
        <p:sp>
          <p:nvSpPr>
            <p:cNvPr id="49" name="Freeform 43"/>
            <p:cNvSpPr/>
            <p:nvPr/>
          </p:nvSpPr>
          <p:spPr bwMode="auto">
            <a:xfrm>
              <a:off x="3861593" y="3413237"/>
              <a:ext cx="1903506" cy="2870449"/>
            </a:xfrm>
            <a:custGeom>
              <a:avLst/>
              <a:gdLst>
                <a:gd name="T0" fmla="*/ 807 w 1087"/>
                <a:gd name="T1" fmla="*/ 1276 h 1639"/>
                <a:gd name="T2" fmla="*/ 1087 w 1087"/>
                <a:gd name="T3" fmla="*/ 838 h 1639"/>
                <a:gd name="T4" fmla="*/ 841 w 1087"/>
                <a:gd name="T5" fmla="*/ 596 h 1639"/>
                <a:gd name="T6" fmla="*/ 799 w 1087"/>
                <a:gd name="T7" fmla="*/ 400 h 1639"/>
                <a:gd name="T8" fmla="*/ 799 w 1087"/>
                <a:gd name="T9" fmla="*/ 400 h 1639"/>
                <a:gd name="T10" fmla="*/ 400 w 1087"/>
                <a:gd name="T11" fmla="*/ 0 h 1639"/>
                <a:gd name="T12" fmla="*/ 0 w 1087"/>
                <a:gd name="T13" fmla="*/ 400 h 1639"/>
                <a:gd name="T14" fmla="*/ 0 w 1087"/>
                <a:gd name="T15" fmla="*/ 400 h 1639"/>
                <a:gd name="T16" fmla="*/ 42 w 1087"/>
                <a:gd name="T17" fmla="*/ 724 h 1639"/>
                <a:gd name="T18" fmla="*/ 671 w 1087"/>
                <a:gd name="T19" fmla="*/ 1524 h 1639"/>
                <a:gd name="T20" fmla="*/ 971 w 1087"/>
                <a:gd name="T21" fmla="*/ 1639 h 1639"/>
                <a:gd name="T22" fmla="*/ 807 w 1087"/>
                <a:gd name="T23" fmla="*/ 1276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1639">
                  <a:moveTo>
                    <a:pt x="807" y="1276"/>
                  </a:moveTo>
                  <a:cubicBezTo>
                    <a:pt x="807" y="1082"/>
                    <a:pt x="922" y="915"/>
                    <a:pt x="1087" y="838"/>
                  </a:cubicBezTo>
                  <a:cubicBezTo>
                    <a:pt x="978" y="791"/>
                    <a:pt x="890" y="704"/>
                    <a:pt x="841" y="596"/>
                  </a:cubicBezTo>
                  <a:cubicBezTo>
                    <a:pt x="814" y="536"/>
                    <a:pt x="799" y="470"/>
                    <a:pt x="799" y="400"/>
                  </a:cubicBezTo>
                  <a:cubicBezTo>
                    <a:pt x="799" y="400"/>
                    <a:pt x="799" y="400"/>
                    <a:pt x="799" y="400"/>
                  </a:cubicBezTo>
                  <a:cubicBezTo>
                    <a:pt x="799" y="179"/>
                    <a:pt x="620" y="0"/>
                    <a:pt x="400" y="0"/>
                  </a:cubicBezTo>
                  <a:cubicBezTo>
                    <a:pt x="179" y="0"/>
                    <a:pt x="0" y="179"/>
                    <a:pt x="0" y="400"/>
                  </a:cubicBezTo>
                  <a:cubicBezTo>
                    <a:pt x="0" y="400"/>
                    <a:pt x="0" y="400"/>
                    <a:pt x="0" y="400"/>
                  </a:cubicBezTo>
                  <a:cubicBezTo>
                    <a:pt x="0" y="512"/>
                    <a:pt x="15" y="620"/>
                    <a:pt x="42" y="724"/>
                  </a:cubicBezTo>
                  <a:cubicBezTo>
                    <a:pt x="132" y="1070"/>
                    <a:pt x="364" y="1358"/>
                    <a:pt x="671" y="1524"/>
                  </a:cubicBezTo>
                  <a:cubicBezTo>
                    <a:pt x="765" y="1575"/>
                    <a:pt x="866" y="1613"/>
                    <a:pt x="971" y="1639"/>
                  </a:cubicBezTo>
                  <a:cubicBezTo>
                    <a:pt x="871" y="1551"/>
                    <a:pt x="807" y="1421"/>
                    <a:pt x="807" y="12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6442752" y="1956217"/>
              <a:ext cx="1887655" cy="2822894"/>
            </a:xfrm>
            <a:custGeom>
              <a:avLst/>
              <a:gdLst>
                <a:gd name="T0" fmla="*/ 1077 w 1078"/>
                <a:gd name="T1" fmla="*/ 1189 h 1612"/>
                <a:gd name="T2" fmla="*/ 1029 w 1078"/>
                <a:gd name="T3" fmla="*/ 881 h 1612"/>
                <a:gd name="T4" fmla="*/ 451 w 1078"/>
                <a:gd name="T5" fmla="*/ 133 h 1612"/>
                <a:gd name="T6" fmla="*/ 133 w 1078"/>
                <a:gd name="T7" fmla="*/ 0 h 1612"/>
                <a:gd name="T8" fmla="*/ 290 w 1078"/>
                <a:gd name="T9" fmla="*/ 356 h 1612"/>
                <a:gd name="T10" fmla="*/ 0 w 1078"/>
                <a:gd name="T11" fmla="*/ 798 h 1612"/>
                <a:gd name="T12" fmla="*/ 23 w 1078"/>
                <a:gd name="T13" fmla="*/ 809 h 1612"/>
                <a:gd name="T14" fmla="*/ 233 w 1078"/>
                <a:gd name="T15" fmla="*/ 1027 h 1612"/>
                <a:gd name="T16" fmla="*/ 278 w 1078"/>
                <a:gd name="T17" fmla="*/ 1213 h 1612"/>
                <a:gd name="T18" fmla="*/ 279 w 1078"/>
                <a:gd name="T19" fmla="*/ 1213 h 1612"/>
                <a:gd name="T20" fmla="*/ 678 w 1078"/>
                <a:gd name="T21" fmla="*/ 1612 h 1612"/>
                <a:gd name="T22" fmla="*/ 1078 w 1078"/>
                <a:gd name="T23" fmla="*/ 1221 h 1612"/>
                <a:gd name="T24" fmla="*/ 1078 w 1078"/>
                <a:gd name="T25" fmla="*/ 1213 h 1612"/>
                <a:gd name="T26" fmla="*/ 1077 w 1078"/>
                <a:gd name="T27" fmla="*/ 1189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8" h="1612">
                  <a:moveTo>
                    <a:pt x="1077" y="1189"/>
                  </a:moveTo>
                  <a:cubicBezTo>
                    <a:pt x="1074" y="1083"/>
                    <a:pt x="1057" y="980"/>
                    <a:pt x="1029" y="881"/>
                  </a:cubicBezTo>
                  <a:cubicBezTo>
                    <a:pt x="939" y="564"/>
                    <a:pt x="729" y="297"/>
                    <a:pt x="451" y="133"/>
                  </a:cubicBezTo>
                  <a:cubicBezTo>
                    <a:pt x="353" y="75"/>
                    <a:pt x="246" y="30"/>
                    <a:pt x="133" y="0"/>
                  </a:cubicBezTo>
                  <a:cubicBezTo>
                    <a:pt x="230" y="88"/>
                    <a:pt x="290" y="215"/>
                    <a:pt x="290" y="356"/>
                  </a:cubicBezTo>
                  <a:cubicBezTo>
                    <a:pt x="290" y="553"/>
                    <a:pt x="171" y="724"/>
                    <a:pt x="0" y="798"/>
                  </a:cubicBezTo>
                  <a:cubicBezTo>
                    <a:pt x="8" y="802"/>
                    <a:pt x="15" y="805"/>
                    <a:pt x="23" y="809"/>
                  </a:cubicBezTo>
                  <a:cubicBezTo>
                    <a:pt x="114" y="857"/>
                    <a:pt x="188" y="934"/>
                    <a:pt x="233" y="1027"/>
                  </a:cubicBezTo>
                  <a:cubicBezTo>
                    <a:pt x="260" y="1084"/>
                    <a:pt x="276" y="1146"/>
                    <a:pt x="278" y="1213"/>
                  </a:cubicBezTo>
                  <a:cubicBezTo>
                    <a:pt x="279" y="1213"/>
                    <a:pt x="279" y="1213"/>
                    <a:pt x="279" y="1213"/>
                  </a:cubicBezTo>
                  <a:cubicBezTo>
                    <a:pt x="279" y="1434"/>
                    <a:pt x="458" y="1612"/>
                    <a:pt x="678" y="1612"/>
                  </a:cubicBezTo>
                  <a:cubicBezTo>
                    <a:pt x="896" y="1612"/>
                    <a:pt x="1074" y="1438"/>
                    <a:pt x="1078" y="1221"/>
                  </a:cubicBezTo>
                  <a:cubicBezTo>
                    <a:pt x="1078" y="1218"/>
                    <a:pt x="1078" y="1215"/>
                    <a:pt x="1078" y="1213"/>
                  </a:cubicBezTo>
                  <a:cubicBezTo>
                    <a:pt x="1078" y="1205"/>
                    <a:pt x="1078" y="1197"/>
                    <a:pt x="1077" y="11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3935567" y="1879601"/>
              <a:ext cx="2869129" cy="1891616"/>
            </a:xfrm>
            <a:custGeom>
              <a:avLst/>
              <a:gdLst>
                <a:gd name="T0" fmla="*/ 1250 w 1639"/>
                <a:gd name="T1" fmla="*/ 0 h 1080"/>
                <a:gd name="T2" fmla="*/ 1248 w 1639"/>
                <a:gd name="T3" fmla="*/ 0 h 1080"/>
                <a:gd name="T4" fmla="*/ 1239 w 1639"/>
                <a:gd name="T5" fmla="*/ 0 h 1080"/>
                <a:gd name="T6" fmla="*/ 1237 w 1639"/>
                <a:gd name="T7" fmla="*/ 0 h 1080"/>
                <a:gd name="T8" fmla="*/ 1234 w 1639"/>
                <a:gd name="T9" fmla="*/ 0 h 1080"/>
                <a:gd name="T10" fmla="*/ 918 w 1639"/>
                <a:gd name="T11" fmla="*/ 40 h 1080"/>
                <a:gd name="T12" fmla="*/ 68 w 1639"/>
                <a:gd name="T13" fmla="*/ 756 h 1080"/>
                <a:gd name="T14" fmla="*/ 0 w 1639"/>
                <a:gd name="T15" fmla="*/ 952 h 1080"/>
                <a:gd name="T16" fmla="*/ 358 w 1639"/>
                <a:gd name="T17" fmla="*/ 793 h 1080"/>
                <a:gd name="T18" fmla="*/ 799 w 1639"/>
                <a:gd name="T19" fmla="*/ 1080 h 1080"/>
                <a:gd name="T20" fmla="*/ 1041 w 1639"/>
                <a:gd name="T21" fmla="*/ 840 h 1080"/>
                <a:gd name="T22" fmla="*/ 1234 w 1639"/>
                <a:gd name="T23" fmla="*/ 799 h 1080"/>
                <a:gd name="T24" fmla="*/ 1248 w 1639"/>
                <a:gd name="T25" fmla="*/ 800 h 1080"/>
                <a:gd name="T26" fmla="*/ 1248 w 1639"/>
                <a:gd name="T27" fmla="*/ 799 h 1080"/>
                <a:gd name="T28" fmla="*/ 1639 w 1639"/>
                <a:gd name="T29" fmla="*/ 400 h 1080"/>
                <a:gd name="T30" fmla="*/ 1250 w 1639"/>
                <a:gd name="T31" fmla="*/ 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39" h="1080">
                  <a:moveTo>
                    <a:pt x="1250" y="0"/>
                  </a:moveTo>
                  <a:cubicBezTo>
                    <a:pt x="1249" y="0"/>
                    <a:pt x="1248" y="0"/>
                    <a:pt x="1248" y="0"/>
                  </a:cubicBezTo>
                  <a:cubicBezTo>
                    <a:pt x="1245" y="0"/>
                    <a:pt x="1242" y="0"/>
                    <a:pt x="1239" y="0"/>
                  </a:cubicBezTo>
                  <a:cubicBezTo>
                    <a:pt x="1239" y="0"/>
                    <a:pt x="1238" y="0"/>
                    <a:pt x="1237" y="0"/>
                  </a:cubicBezTo>
                  <a:cubicBezTo>
                    <a:pt x="1236" y="0"/>
                    <a:pt x="1235" y="0"/>
                    <a:pt x="1234" y="0"/>
                  </a:cubicBezTo>
                  <a:cubicBezTo>
                    <a:pt x="1125" y="0"/>
                    <a:pt x="1019" y="14"/>
                    <a:pt x="918" y="40"/>
                  </a:cubicBezTo>
                  <a:cubicBezTo>
                    <a:pt x="537" y="136"/>
                    <a:pt x="226" y="404"/>
                    <a:pt x="68" y="756"/>
                  </a:cubicBezTo>
                  <a:cubicBezTo>
                    <a:pt x="40" y="819"/>
                    <a:pt x="17" y="884"/>
                    <a:pt x="0" y="952"/>
                  </a:cubicBezTo>
                  <a:cubicBezTo>
                    <a:pt x="88" y="854"/>
                    <a:pt x="216" y="793"/>
                    <a:pt x="358" y="793"/>
                  </a:cubicBezTo>
                  <a:cubicBezTo>
                    <a:pt x="554" y="793"/>
                    <a:pt x="724" y="911"/>
                    <a:pt x="799" y="1080"/>
                  </a:cubicBezTo>
                  <a:cubicBezTo>
                    <a:pt x="847" y="973"/>
                    <a:pt x="934" y="887"/>
                    <a:pt x="1041" y="840"/>
                  </a:cubicBezTo>
                  <a:cubicBezTo>
                    <a:pt x="1100" y="814"/>
                    <a:pt x="1165" y="799"/>
                    <a:pt x="1234" y="799"/>
                  </a:cubicBezTo>
                  <a:cubicBezTo>
                    <a:pt x="1239" y="799"/>
                    <a:pt x="1243" y="799"/>
                    <a:pt x="1248" y="800"/>
                  </a:cubicBezTo>
                  <a:cubicBezTo>
                    <a:pt x="1248" y="799"/>
                    <a:pt x="1248" y="799"/>
                    <a:pt x="1248" y="799"/>
                  </a:cubicBezTo>
                  <a:cubicBezTo>
                    <a:pt x="1465" y="795"/>
                    <a:pt x="1639" y="618"/>
                    <a:pt x="1639" y="400"/>
                  </a:cubicBezTo>
                  <a:cubicBezTo>
                    <a:pt x="1639" y="182"/>
                    <a:pt x="1466" y="6"/>
                    <a:pt x="12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5420328" y="4439624"/>
              <a:ext cx="2847994" cy="1908789"/>
            </a:xfrm>
            <a:custGeom>
              <a:avLst/>
              <a:gdLst>
                <a:gd name="T0" fmla="*/ 1262 w 1627"/>
                <a:gd name="T1" fmla="*/ 278 h 1090"/>
                <a:gd name="T2" fmla="*/ 825 w 1627"/>
                <a:gd name="T3" fmla="*/ 0 h 1090"/>
                <a:gd name="T4" fmla="*/ 588 w 1627"/>
                <a:gd name="T5" fmla="*/ 246 h 1090"/>
                <a:gd name="T6" fmla="*/ 400 w 1627"/>
                <a:gd name="T7" fmla="*/ 290 h 1090"/>
                <a:gd name="T8" fmla="*/ 400 w 1627"/>
                <a:gd name="T9" fmla="*/ 291 h 1090"/>
                <a:gd name="T10" fmla="*/ 0 w 1627"/>
                <a:gd name="T11" fmla="*/ 690 h 1090"/>
                <a:gd name="T12" fmla="*/ 394 w 1627"/>
                <a:gd name="T13" fmla="*/ 1090 h 1090"/>
                <a:gd name="T14" fmla="*/ 400 w 1627"/>
                <a:gd name="T15" fmla="*/ 1090 h 1090"/>
                <a:gd name="T16" fmla="*/ 421 w 1627"/>
                <a:gd name="T17" fmla="*/ 1089 h 1090"/>
                <a:gd name="T18" fmla="*/ 729 w 1627"/>
                <a:gd name="T19" fmla="*/ 1043 h 1090"/>
                <a:gd name="T20" fmla="*/ 1560 w 1627"/>
                <a:gd name="T21" fmla="*/ 315 h 1090"/>
                <a:gd name="T22" fmla="*/ 1627 w 1627"/>
                <a:gd name="T23" fmla="*/ 111 h 1090"/>
                <a:gd name="T24" fmla="*/ 1262 w 1627"/>
                <a:gd name="T25" fmla="*/ 278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7" h="1090">
                  <a:moveTo>
                    <a:pt x="1262" y="278"/>
                  </a:moveTo>
                  <a:cubicBezTo>
                    <a:pt x="1069" y="278"/>
                    <a:pt x="902" y="164"/>
                    <a:pt x="825" y="0"/>
                  </a:cubicBezTo>
                  <a:cubicBezTo>
                    <a:pt x="779" y="108"/>
                    <a:pt x="695" y="196"/>
                    <a:pt x="588" y="246"/>
                  </a:cubicBezTo>
                  <a:cubicBezTo>
                    <a:pt x="531" y="273"/>
                    <a:pt x="467" y="288"/>
                    <a:pt x="400" y="290"/>
                  </a:cubicBezTo>
                  <a:cubicBezTo>
                    <a:pt x="400" y="291"/>
                    <a:pt x="400" y="291"/>
                    <a:pt x="400" y="291"/>
                  </a:cubicBezTo>
                  <a:cubicBezTo>
                    <a:pt x="179" y="291"/>
                    <a:pt x="0" y="470"/>
                    <a:pt x="0" y="690"/>
                  </a:cubicBezTo>
                  <a:cubicBezTo>
                    <a:pt x="0" y="909"/>
                    <a:pt x="176" y="1087"/>
                    <a:pt x="394" y="1090"/>
                  </a:cubicBezTo>
                  <a:cubicBezTo>
                    <a:pt x="396" y="1090"/>
                    <a:pt x="398" y="1090"/>
                    <a:pt x="400" y="1090"/>
                  </a:cubicBezTo>
                  <a:cubicBezTo>
                    <a:pt x="407" y="1090"/>
                    <a:pt x="414" y="1090"/>
                    <a:pt x="421" y="1089"/>
                  </a:cubicBezTo>
                  <a:cubicBezTo>
                    <a:pt x="528" y="1086"/>
                    <a:pt x="631" y="1071"/>
                    <a:pt x="729" y="1043"/>
                  </a:cubicBezTo>
                  <a:cubicBezTo>
                    <a:pt x="1104" y="939"/>
                    <a:pt x="1409" y="668"/>
                    <a:pt x="1560" y="315"/>
                  </a:cubicBezTo>
                  <a:cubicBezTo>
                    <a:pt x="1588" y="250"/>
                    <a:pt x="1610" y="182"/>
                    <a:pt x="1627" y="111"/>
                  </a:cubicBezTo>
                  <a:cubicBezTo>
                    <a:pt x="1539" y="213"/>
                    <a:pt x="1408" y="278"/>
                    <a:pt x="1262" y="2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597959" y="2101134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160539" y="3616471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582676" y="5176814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060296" y="3616471"/>
              <a:ext cx="977900" cy="9779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Inhaltsplatzhalter 4"/>
          <p:cNvSpPr txBox="1"/>
          <p:nvPr/>
        </p:nvSpPr>
        <p:spPr>
          <a:xfrm>
            <a:off x="508001" y="2566790"/>
            <a:ext cx="310735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8624575" y="2566790"/>
            <a:ext cx="304124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0" name="Inhaltsplatzhalter 4"/>
          <p:cNvSpPr txBox="1"/>
          <p:nvPr/>
        </p:nvSpPr>
        <p:spPr>
          <a:xfrm>
            <a:off x="508001" y="4939895"/>
            <a:ext cx="3050853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1" name="Inhaltsplatzhalter 4"/>
          <p:cNvSpPr txBox="1"/>
          <p:nvPr/>
        </p:nvSpPr>
        <p:spPr>
          <a:xfrm>
            <a:off x="8624575" y="4939895"/>
            <a:ext cx="304124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2" name="Inhaltsplatzhalter 4"/>
          <p:cNvSpPr txBox="1"/>
          <p:nvPr/>
        </p:nvSpPr>
        <p:spPr>
          <a:xfrm>
            <a:off x="4776192" y="2706742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33" name="Inhaltsplatzhalter 4"/>
          <p:cNvSpPr txBox="1"/>
          <p:nvPr/>
        </p:nvSpPr>
        <p:spPr>
          <a:xfrm>
            <a:off x="4454732" y="473325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  <a:endParaRPr lang="en-US" sz="2000" dirty="0" smtClean="0">
              <a:latin typeface="+mn-lt"/>
            </a:endParaRPr>
          </a:p>
        </p:txBody>
      </p:sp>
      <p:sp>
        <p:nvSpPr>
          <p:cNvPr id="34" name="Inhaltsplatzhalter 4"/>
          <p:cNvSpPr txBox="1"/>
          <p:nvPr/>
        </p:nvSpPr>
        <p:spPr>
          <a:xfrm>
            <a:off x="6894898" y="305078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6697221" y="508037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93779" y="2293043"/>
            <a:ext cx="586260" cy="586260"/>
            <a:chOff x="10996613" y="1925638"/>
            <a:chExt cx="534987" cy="534988"/>
          </a:xfrm>
          <a:solidFill>
            <a:schemeClr val="accent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Freeform 19"/>
          <p:cNvSpPr>
            <a:spLocks noEditPoints="1"/>
          </p:cNvSpPr>
          <p:nvPr/>
        </p:nvSpPr>
        <p:spPr bwMode="auto">
          <a:xfrm>
            <a:off x="5735226" y="5362710"/>
            <a:ext cx="578870" cy="615274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0" name="Freeform 29"/>
          <p:cNvSpPr>
            <a:spLocks noEditPoints="1"/>
          </p:cNvSpPr>
          <p:nvPr/>
        </p:nvSpPr>
        <p:spPr bwMode="auto">
          <a:xfrm>
            <a:off x="7386579" y="3824884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4282384" y="3785001"/>
            <a:ext cx="508208" cy="596132"/>
            <a:chOff x="1671638" y="5013325"/>
            <a:chExt cx="458787" cy="538162"/>
          </a:xfrm>
          <a:solidFill>
            <a:schemeClr val="accent4"/>
          </a:solidFill>
        </p:grpSpPr>
        <p:sp>
          <p:nvSpPr>
            <p:cNvPr id="42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9" grpId="0" animBg="1"/>
      <p:bldP spid="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613455" y="4915875"/>
            <a:ext cx="1444561" cy="1336362"/>
            <a:chOff x="4613455" y="4915875"/>
            <a:chExt cx="1444561" cy="1336362"/>
          </a:xfrm>
        </p:grpSpPr>
        <p:sp>
          <p:nvSpPr>
            <p:cNvPr id="11" name="Freeform 12"/>
            <p:cNvSpPr/>
            <p:nvPr/>
          </p:nvSpPr>
          <p:spPr bwMode="auto">
            <a:xfrm>
              <a:off x="4613455" y="5041338"/>
              <a:ext cx="1444561" cy="1210899"/>
            </a:xfrm>
            <a:custGeom>
              <a:avLst/>
              <a:gdLst>
                <a:gd name="T0" fmla="*/ 0 w 691"/>
                <a:gd name="T1" fmla="*/ 294 h 579"/>
                <a:gd name="T2" fmla="*/ 691 w 691"/>
                <a:gd name="T3" fmla="*/ 579 h 579"/>
                <a:gd name="T4" fmla="*/ 691 w 691"/>
                <a:gd name="T5" fmla="*/ 164 h 579"/>
                <a:gd name="T6" fmla="*/ 294 w 691"/>
                <a:gd name="T7" fmla="*/ 0 h 579"/>
                <a:gd name="T8" fmla="*/ 0 w 691"/>
                <a:gd name="T9" fmla="*/ 29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1" h="579">
                  <a:moveTo>
                    <a:pt x="0" y="294"/>
                  </a:moveTo>
                  <a:cubicBezTo>
                    <a:pt x="193" y="480"/>
                    <a:pt x="441" y="575"/>
                    <a:pt x="691" y="579"/>
                  </a:cubicBezTo>
                  <a:cubicBezTo>
                    <a:pt x="691" y="164"/>
                    <a:pt x="691" y="164"/>
                    <a:pt x="691" y="164"/>
                  </a:cubicBezTo>
                  <a:cubicBezTo>
                    <a:pt x="548" y="160"/>
                    <a:pt x="406" y="105"/>
                    <a:pt x="294" y="0"/>
                  </a:cubicBezTo>
                  <a:lnTo>
                    <a:pt x="0" y="2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228113" y="4915875"/>
              <a:ext cx="829903" cy="468475"/>
              <a:chOff x="4897438" y="4530726"/>
              <a:chExt cx="1144588" cy="646113"/>
            </a:xfrm>
          </p:grpSpPr>
          <p:sp>
            <p:nvSpPr>
              <p:cNvPr id="19" name="Freeform 20"/>
              <p:cNvSpPr/>
              <p:nvPr/>
            </p:nvSpPr>
            <p:spPr bwMode="auto">
              <a:xfrm>
                <a:off x="4897438" y="4530726"/>
                <a:ext cx="1144588" cy="646113"/>
              </a:xfrm>
              <a:custGeom>
                <a:avLst/>
                <a:gdLst>
                  <a:gd name="T0" fmla="*/ 61 w 397"/>
                  <a:gd name="T1" fmla="*/ 0 h 224"/>
                  <a:gd name="T2" fmla="*/ 0 w 397"/>
                  <a:gd name="T3" fmla="*/ 60 h 224"/>
                  <a:gd name="T4" fmla="*/ 397 w 397"/>
                  <a:gd name="T5" fmla="*/ 224 h 224"/>
                  <a:gd name="T6" fmla="*/ 397 w 397"/>
                  <a:gd name="T7" fmla="*/ 139 h 224"/>
                  <a:gd name="T8" fmla="*/ 61 w 397"/>
                  <a:gd name="T9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224">
                    <a:moveTo>
                      <a:pt x="61" y="0"/>
                    </a:moveTo>
                    <a:cubicBezTo>
                      <a:pt x="0" y="60"/>
                      <a:pt x="0" y="60"/>
                      <a:pt x="0" y="60"/>
                    </a:cubicBezTo>
                    <a:cubicBezTo>
                      <a:pt x="112" y="165"/>
                      <a:pt x="254" y="220"/>
                      <a:pt x="397" y="224"/>
                    </a:cubicBezTo>
                    <a:cubicBezTo>
                      <a:pt x="397" y="139"/>
                      <a:pt x="397" y="139"/>
                      <a:pt x="397" y="139"/>
                    </a:cubicBezTo>
                    <a:cubicBezTo>
                      <a:pt x="275" y="134"/>
                      <a:pt x="156" y="88"/>
                      <a:pt x="61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5345113" y="4664076"/>
                <a:ext cx="300038" cy="322263"/>
              </a:xfrm>
              <a:custGeom>
                <a:avLst/>
                <a:gdLst>
                  <a:gd name="T0" fmla="*/ 0 w 189"/>
                  <a:gd name="T1" fmla="*/ 127 h 203"/>
                  <a:gd name="T2" fmla="*/ 161 w 189"/>
                  <a:gd name="T3" fmla="*/ 0 h 203"/>
                  <a:gd name="T4" fmla="*/ 189 w 189"/>
                  <a:gd name="T5" fmla="*/ 203 h 203"/>
                  <a:gd name="T6" fmla="*/ 0 w 189"/>
                  <a:gd name="T7" fmla="*/ 12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03">
                    <a:moveTo>
                      <a:pt x="0" y="127"/>
                    </a:moveTo>
                    <a:lnTo>
                      <a:pt x="161" y="0"/>
                    </a:lnTo>
                    <a:lnTo>
                      <a:pt x="189" y="20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6136287" y="4913573"/>
            <a:ext cx="1442259" cy="1338664"/>
            <a:chOff x="6136287" y="4913573"/>
            <a:chExt cx="1442259" cy="1338664"/>
          </a:xfrm>
        </p:grpSpPr>
        <p:sp>
          <p:nvSpPr>
            <p:cNvPr id="9" name="Freeform 10"/>
            <p:cNvSpPr/>
            <p:nvPr/>
          </p:nvSpPr>
          <p:spPr bwMode="auto">
            <a:xfrm>
              <a:off x="6136287" y="5041338"/>
              <a:ext cx="1442259" cy="1210899"/>
            </a:xfrm>
            <a:custGeom>
              <a:avLst/>
              <a:gdLst>
                <a:gd name="T0" fmla="*/ 0 w 690"/>
                <a:gd name="T1" fmla="*/ 164 h 579"/>
                <a:gd name="T2" fmla="*/ 0 w 690"/>
                <a:gd name="T3" fmla="*/ 579 h 579"/>
                <a:gd name="T4" fmla="*/ 690 w 690"/>
                <a:gd name="T5" fmla="*/ 293 h 579"/>
                <a:gd name="T6" fmla="*/ 396 w 690"/>
                <a:gd name="T7" fmla="*/ 0 h 579"/>
                <a:gd name="T8" fmla="*/ 0 w 690"/>
                <a:gd name="T9" fmla="*/ 164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579">
                  <a:moveTo>
                    <a:pt x="0" y="164"/>
                  </a:moveTo>
                  <a:cubicBezTo>
                    <a:pt x="0" y="579"/>
                    <a:pt x="0" y="579"/>
                    <a:pt x="0" y="579"/>
                  </a:cubicBezTo>
                  <a:cubicBezTo>
                    <a:pt x="249" y="575"/>
                    <a:pt x="497" y="480"/>
                    <a:pt x="690" y="29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284" y="105"/>
                    <a:pt x="143" y="160"/>
                    <a:pt x="0" y="1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36287" y="4913573"/>
              <a:ext cx="827601" cy="470777"/>
              <a:chOff x="6149975" y="4527551"/>
              <a:chExt cx="1141413" cy="649288"/>
            </a:xfrm>
          </p:grpSpPr>
          <p:sp>
            <p:nvSpPr>
              <p:cNvPr id="17" name="Freeform 18"/>
              <p:cNvSpPr/>
              <p:nvPr/>
            </p:nvSpPr>
            <p:spPr bwMode="auto">
              <a:xfrm>
                <a:off x="6149975" y="4527551"/>
                <a:ext cx="1141413" cy="649288"/>
              </a:xfrm>
              <a:custGeom>
                <a:avLst/>
                <a:gdLst>
                  <a:gd name="T0" fmla="*/ 336 w 396"/>
                  <a:gd name="T1" fmla="*/ 0 h 225"/>
                  <a:gd name="T2" fmla="*/ 0 w 396"/>
                  <a:gd name="T3" fmla="*/ 140 h 225"/>
                  <a:gd name="T4" fmla="*/ 0 w 396"/>
                  <a:gd name="T5" fmla="*/ 225 h 225"/>
                  <a:gd name="T6" fmla="*/ 396 w 396"/>
                  <a:gd name="T7" fmla="*/ 61 h 225"/>
                  <a:gd name="T8" fmla="*/ 336 w 396"/>
                  <a:gd name="T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225">
                    <a:moveTo>
                      <a:pt x="336" y="0"/>
                    </a:moveTo>
                    <a:cubicBezTo>
                      <a:pt x="241" y="89"/>
                      <a:pt x="121" y="135"/>
                      <a:pt x="0" y="140"/>
                    </a:cubicBezTo>
                    <a:cubicBezTo>
                      <a:pt x="0" y="225"/>
                      <a:pt x="0" y="225"/>
                      <a:pt x="0" y="225"/>
                    </a:cubicBezTo>
                    <a:cubicBezTo>
                      <a:pt x="143" y="221"/>
                      <a:pt x="284" y="166"/>
                      <a:pt x="396" y="61"/>
                    </a:cubicBezTo>
                    <a:lnTo>
                      <a:pt x="336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6581775" y="4654551"/>
                <a:ext cx="300038" cy="323850"/>
              </a:xfrm>
              <a:custGeom>
                <a:avLst/>
                <a:gdLst>
                  <a:gd name="T0" fmla="*/ 0 w 189"/>
                  <a:gd name="T1" fmla="*/ 204 h 204"/>
                  <a:gd name="T2" fmla="*/ 26 w 189"/>
                  <a:gd name="T3" fmla="*/ 0 h 204"/>
                  <a:gd name="T4" fmla="*/ 189 w 189"/>
                  <a:gd name="T5" fmla="*/ 124 h 204"/>
                  <a:gd name="T6" fmla="*/ 0 w 18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9" h="204">
                    <a:moveTo>
                      <a:pt x="0" y="204"/>
                    </a:moveTo>
                    <a:lnTo>
                      <a:pt x="26" y="0"/>
                    </a:lnTo>
                    <a:lnTo>
                      <a:pt x="189" y="124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6892523" y="4157337"/>
            <a:ext cx="1338664" cy="1442259"/>
            <a:chOff x="6892523" y="4157337"/>
            <a:chExt cx="1338664" cy="1442259"/>
          </a:xfrm>
        </p:grpSpPr>
        <p:sp>
          <p:nvSpPr>
            <p:cNvPr id="8" name="Freeform 9"/>
            <p:cNvSpPr/>
            <p:nvPr/>
          </p:nvSpPr>
          <p:spPr bwMode="auto">
            <a:xfrm>
              <a:off x="7017986" y="4157337"/>
              <a:ext cx="1213201" cy="1442259"/>
            </a:xfrm>
            <a:custGeom>
              <a:avLst/>
              <a:gdLst>
                <a:gd name="T0" fmla="*/ 294 w 580"/>
                <a:gd name="T1" fmla="*/ 690 h 690"/>
                <a:gd name="T2" fmla="*/ 580 w 580"/>
                <a:gd name="T3" fmla="*/ 0 h 690"/>
                <a:gd name="T4" fmla="*/ 165 w 580"/>
                <a:gd name="T5" fmla="*/ 0 h 690"/>
                <a:gd name="T6" fmla="*/ 0 w 580"/>
                <a:gd name="T7" fmla="*/ 397 h 690"/>
                <a:gd name="T8" fmla="*/ 294 w 580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90">
                  <a:moveTo>
                    <a:pt x="294" y="690"/>
                  </a:moveTo>
                  <a:cubicBezTo>
                    <a:pt x="480" y="498"/>
                    <a:pt x="575" y="250"/>
                    <a:pt x="580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0" y="143"/>
                    <a:pt x="105" y="285"/>
                    <a:pt x="0" y="397"/>
                  </a:cubicBezTo>
                  <a:lnTo>
                    <a:pt x="294" y="6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6892523" y="4157337"/>
              <a:ext cx="470777" cy="829903"/>
              <a:chOff x="7192963" y="3484563"/>
              <a:chExt cx="649288" cy="1144588"/>
            </a:xfrm>
          </p:grpSpPr>
          <p:sp>
            <p:nvSpPr>
              <p:cNvPr id="16" name="Freeform 17"/>
              <p:cNvSpPr/>
              <p:nvPr/>
            </p:nvSpPr>
            <p:spPr bwMode="auto">
              <a:xfrm>
                <a:off x="7192963" y="3484563"/>
                <a:ext cx="649288" cy="1144588"/>
              </a:xfrm>
              <a:custGeom>
                <a:avLst/>
                <a:gdLst>
                  <a:gd name="T0" fmla="*/ 0 w 225"/>
                  <a:gd name="T1" fmla="*/ 336 h 397"/>
                  <a:gd name="T2" fmla="*/ 60 w 225"/>
                  <a:gd name="T3" fmla="*/ 397 h 397"/>
                  <a:gd name="T4" fmla="*/ 225 w 225"/>
                  <a:gd name="T5" fmla="*/ 0 h 397"/>
                  <a:gd name="T6" fmla="*/ 139 w 225"/>
                  <a:gd name="T7" fmla="*/ 0 h 397"/>
                  <a:gd name="T8" fmla="*/ 0 w 225"/>
                  <a:gd name="T9" fmla="*/ 33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97">
                    <a:moveTo>
                      <a:pt x="0" y="336"/>
                    </a:moveTo>
                    <a:cubicBezTo>
                      <a:pt x="60" y="397"/>
                      <a:pt x="60" y="397"/>
                      <a:pt x="60" y="397"/>
                    </a:cubicBezTo>
                    <a:cubicBezTo>
                      <a:pt x="165" y="285"/>
                      <a:pt x="220" y="143"/>
                      <a:pt x="225" y="0"/>
                    </a:cubicBezTo>
                    <a:cubicBezTo>
                      <a:pt x="139" y="0"/>
                      <a:pt x="139" y="0"/>
                      <a:pt x="139" y="0"/>
                    </a:cubicBezTo>
                    <a:cubicBezTo>
                      <a:pt x="135" y="121"/>
                      <a:pt x="88" y="241"/>
                      <a:pt x="0" y="336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337425" y="3878263"/>
                <a:ext cx="320675" cy="303213"/>
              </a:xfrm>
              <a:custGeom>
                <a:avLst/>
                <a:gdLst>
                  <a:gd name="T0" fmla="*/ 126 w 202"/>
                  <a:gd name="T1" fmla="*/ 191 h 191"/>
                  <a:gd name="T2" fmla="*/ 0 w 202"/>
                  <a:gd name="T3" fmla="*/ 30 h 191"/>
                  <a:gd name="T4" fmla="*/ 202 w 202"/>
                  <a:gd name="T5" fmla="*/ 0 h 191"/>
                  <a:gd name="T6" fmla="*/ 126 w 202"/>
                  <a:gd name="T7" fmla="*/ 19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2" h="191">
                    <a:moveTo>
                      <a:pt x="126" y="191"/>
                    </a:moveTo>
                    <a:lnTo>
                      <a:pt x="0" y="30"/>
                    </a:lnTo>
                    <a:lnTo>
                      <a:pt x="202" y="0"/>
                    </a:lnTo>
                    <a:lnTo>
                      <a:pt x="126" y="191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6892523" y="2636808"/>
            <a:ext cx="1338664" cy="1442259"/>
            <a:chOff x="6892523" y="2636808"/>
            <a:chExt cx="1338664" cy="1442259"/>
          </a:xfrm>
        </p:grpSpPr>
        <p:sp>
          <p:nvSpPr>
            <p:cNvPr id="7" name="Freeform 8"/>
            <p:cNvSpPr/>
            <p:nvPr/>
          </p:nvSpPr>
          <p:spPr bwMode="auto">
            <a:xfrm>
              <a:off x="7017986" y="2636808"/>
              <a:ext cx="1213201" cy="1442259"/>
            </a:xfrm>
            <a:custGeom>
              <a:avLst/>
              <a:gdLst>
                <a:gd name="T0" fmla="*/ 580 w 580"/>
                <a:gd name="T1" fmla="*/ 690 h 690"/>
                <a:gd name="T2" fmla="*/ 294 w 580"/>
                <a:gd name="T3" fmla="*/ 0 h 690"/>
                <a:gd name="T4" fmla="*/ 0 w 580"/>
                <a:gd name="T5" fmla="*/ 294 h 690"/>
                <a:gd name="T6" fmla="*/ 165 w 580"/>
                <a:gd name="T7" fmla="*/ 690 h 690"/>
                <a:gd name="T8" fmla="*/ 580 w 580"/>
                <a:gd name="T9" fmla="*/ 69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90">
                  <a:moveTo>
                    <a:pt x="580" y="690"/>
                  </a:moveTo>
                  <a:cubicBezTo>
                    <a:pt x="575" y="441"/>
                    <a:pt x="480" y="193"/>
                    <a:pt x="294" y="0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106" y="405"/>
                    <a:pt x="160" y="547"/>
                    <a:pt x="165" y="690"/>
                  </a:cubicBezTo>
                  <a:lnTo>
                    <a:pt x="580" y="69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6892523" y="3251465"/>
              <a:ext cx="470777" cy="827601"/>
              <a:chOff x="7192963" y="2235201"/>
              <a:chExt cx="649288" cy="1141413"/>
            </a:xfrm>
          </p:grpSpPr>
          <p:sp>
            <p:nvSpPr>
              <p:cNvPr id="15" name="Freeform 16"/>
              <p:cNvSpPr/>
              <p:nvPr/>
            </p:nvSpPr>
            <p:spPr bwMode="auto">
              <a:xfrm>
                <a:off x="7192963" y="2235201"/>
                <a:ext cx="649288" cy="1141413"/>
              </a:xfrm>
              <a:custGeom>
                <a:avLst/>
                <a:gdLst>
                  <a:gd name="T0" fmla="*/ 139 w 225"/>
                  <a:gd name="T1" fmla="*/ 396 h 396"/>
                  <a:gd name="T2" fmla="*/ 225 w 225"/>
                  <a:gd name="T3" fmla="*/ 396 h 396"/>
                  <a:gd name="T4" fmla="*/ 60 w 225"/>
                  <a:gd name="T5" fmla="*/ 0 h 396"/>
                  <a:gd name="T6" fmla="*/ 0 w 225"/>
                  <a:gd name="T7" fmla="*/ 60 h 396"/>
                  <a:gd name="T8" fmla="*/ 139 w 225"/>
                  <a:gd name="T9" fmla="*/ 396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96">
                    <a:moveTo>
                      <a:pt x="139" y="396"/>
                    </a:moveTo>
                    <a:cubicBezTo>
                      <a:pt x="225" y="396"/>
                      <a:pt x="225" y="396"/>
                      <a:pt x="225" y="396"/>
                    </a:cubicBezTo>
                    <a:cubicBezTo>
                      <a:pt x="220" y="253"/>
                      <a:pt x="166" y="111"/>
                      <a:pt x="60" y="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88" y="155"/>
                      <a:pt x="135" y="275"/>
                      <a:pt x="139" y="396"/>
                    </a:cubicBez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326313" y="2644776"/>
                <a:ext cx="323850" cy="300038"/>
              </a:xfrm>
              <a:custGeom>
                <a:avLst/>
                <a:gdLst>
                  <a:gd name="T0" fmla="*/ 204 w 204"/>
                  <a:gd name="T1" fmla="*/ 189 h 189"/>
                  <a:gd name="T2" fmla="*/ 0 w 204"/>
                  <a:gd name="T3" fmla="*/ 163 h 189"/>
                  <a:gd name="T4" fmla="*/ 124 w 204"/>
                  <a:gd name="T5" fmla="*/ 0 h 189"/>
                  <a:gd name="T6" fmla="*/ 204 w 204"/>
                  <a:gd name="T7" fmla="*/ 189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189">
                    <a:moveTo>
                      <a:pt x="204" y="189"/>
                    </a:moveTo>
                    <a:lnTo>
                      <a:pt x="0" y="163"/>
                    </a:lnTo>
                    <a:lnTo>
                      <a:pt x="124" y="0"/>
                    </a:lnTo>
                    <a:lnTo>
                      <a:pt x="204" y="189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6136287" y="1984165"/>
            <a:ext cx="1442259" cy="1338664"/>
            <a:chOff x="6136287" y="1984165"/>
            <a:chExt cx="1442259" cy="1338664"/>
          </a:xfrm>
        </p:grpSpPr>
        <p:sp>
          <p:nvSpPr>
            <p:cNvPr id="6" name="Freeform 6"/>
            <p:cNvSpPr/>
            <p:nvPr/>
          </p:nvSpPr>
          <p:spPr bwMode="auto">
            <a:xfrm>
              <a:off x="6136287" y="1984165"/>
              <a:ext cx="1442259" cy="1213201"/>
            </a:xfrm>
            <a:custGeom>
              <a:avLst/>
              <a:gdLst>
                <a:gd name="T0" fmla="*/ 690 w 690"/>
                <a:gd name="T1" fmla="*/ 286 h 580"/>
                <a:gd name="T2" fmla="*/ 0 w 690"/>
                <a:gd name="T3" fmla="*/ 0 h 580"/>
                <a:gd name="T4" fmla="*/ 0 w 690"/>
                <a:gd name="T5" fmla="*/ 415 h 580"/>
                <a:gd name="T6" fmla="*/ 396 w 690"/>
                <a:gd name="T7" fmla="*/ 580 h 580"/>
                <a:gd name="T8" fmla="*/ 690 w 690"/>
                <a:gd name="T9" fmla="*/ 286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580">
                  <a:moveTo>
                    <a:pt x="690" y="286"/>
                  </a:moveTo>
                  <a:cubicBezTo>
                    <a:pt x="497" y="100"/>
                    <a:pt x="249" y="5"/>
                    <a:pt x="0" y="0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43" y="420"/>
                    <a:pt x="285" y="474"/>
                    <a:pt x="396" y="580"/>
                  </a:cubicBezTo>
                  <a:lnTo>
                    <a:pt x="690" y="2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6136287" y="2852052"/>
              <a:ext cx="827601" cy="470777"/>
              <a:chOff x="6149975" y="1684338"/>
              <a:chExt cx="1141413" cy="649288"/>
            </a:xfrm>
          </p:grpSpPr>
          <p:sp>
            <p:nvSpPr>
              <p:cNvPr id="13" name="Freeform 14"/>
              <p:cNvSpPr/>
              <p:nvPr/>
            </p:nvSpPr>
            <p:spPr bwMode="auto">
              <a:xfrm>
                <a:off x="6149975" y="1684338"/>
                <a:ext cx="1141413" cy="649288"/>
              </a:xfrm>
              <a:custGeom>
                <a:avLst/>
                <a:gdLst>
                  <a:gd name="T0" fmla="*/ 336 w 396"/>
                  <a:gd name="T1" fmla="*/ 225 h 225"/>
                  <a:gd name="T2" fmla="*/ 396 w 396"/>
                  <a:gd name="T3" fmla="*/ 165 h 225"/>
                  <a:gd name="T4" fmla="*/ 0 w 396"/>
                  <a:gd name="T5" fmla="*/ 0 h 225"/>
                  <a:gd name="T6" fmla="*/ 0 w 396"/>
                  <a:gd name="T7" fmla="*/ 86 h 225"/>
                  <a:gd name="T8" fmla="*/ 336 w 396"/>
                  <a:gd name="T9" fmla="*/ 22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6" h="225">
                    <a:moveTo>
                      <a:pt x="336" y="225"/>
                    </a:moveTo>
                    <a:cubicBezTo>
                      <a:pt x="396" y="165"/>
                      <a:pt x="396" y="165"/>
                      <a:pt x="396" y="165"/>
                    </a:cubicBezTo>
                    <a:cubicBezTo>
                      <a:pt x="285" y="59"/>
                      <a:pt x="143" y="5"/>
                      <a:pt x="0" y="0"/>
                    </a:cubicBezTo>
                    <a:cubicBezTo>
                      <a:pt x="0" y="86"/>
                      <a:pt x="0" y="86"/>
                      <a:pt x="0" y="86"/>
                    </a:cubicBezTo>
                    <a:cubicBezTo>
                      <a:pt x="121" y="90"/>
                      <a:pt x="241" y="137"/>
                      <a:pt x="336" y="225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6553200" y="1865313"/>
                <a:ext cx="303213" cy="323850"/>
              </a:xfrm>
              <a:custGeom>
                <a:avLst/>
                <a:gdLst>
                  <a:gd name="T0" fmla="*/ 191 w 191"/>
                  <a:gd name="T1" fmla="*/ 77 h 204"/>
                  <a:gd name="T2" fmla="*/ 29 w 191"/>
                  <a:gd name="T3" fmla="*/ 204 h 204"/>
                  <a:gd name="T4" fmla="*/ 0 w 191"/>
                  <a:gd name="T5" fmla="*/ 0 h 204"/>
                  <a:gd name="T6" fmla="*/ 191 w 191"/>
                  <a:gd name="T7" fmla="*/ 7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1" h="204">
                    <a:moveTo>
                      <a:pt x="191" y="77"/>
                    </a:moveTo>
                    <a:lnTo>
                      <a:pt x="29" y="204"/>
                    </a:lnTo>
                    <a:lnTo>
                      <a:pt x="0" y="0"/>
                    </a:lnTo>
                    <a:lnTo>
                      <a:pt x="191" y="77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3960813" y="2636808"/>
            <a:ext cx="1338664" cy="1442259"/>
            <a:chOff x="3960813" y="2636808"/>
            <a:chExt cx="1338664" cy="1442259"/>
          </a:xfrm>
        </p:grpSpPr>
        <p:sp>
          <p:nvSpPr>
            <p:cNvPr id="5" name="Freeform 5"/>
            <p:cNvSpPr/>
            <p:nvPr/>
          </p:nvSpPr>
          <p:spPr bwMode="auto">
            <a:xfrm>
              <a:off x="3960813" y="2636808"/>
              <a:ext cx="1213201" cy="1442259"/>
            </a:xfrm>
            <a:custGeom>
              <a:avLst/>
              <a:gdLst>
                <a:gd name="T0" fmla="*/ 286 w 580"/>
                <a:gd name="T1" fmla="*/ 0 h 690"/>
                <a:gd name="T2" fmla="*/ 0 w 580"/>
                <a:gd name="T3" fmla="*/ 690 h 690"/>
                <a:gd name="T4" fmla="*/ 415 w 580"/>
                <a:gd name="T5" fmla="*/ 690 h 690"/>
                <a:gd name="T6" fmla="*/ 580 w 580"/>
                <a:gd name="T7" fmla="*/ 294 h 690"/>
                <a:gd name="T8" fmla="*/ 286 w 580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90">
                  <a:moveTo>
                    <a:pt x="286" y="0"/>
                  </a:moveTo>
                  <a:cubicBezTo>
                    <a:pt x="100" y="193"/>
                    <a:pt x="5" y="441"/>
                    <a:pt x="0" y="690"/>
                  </a:cubicBezTo>
                  <a:cubicBezTo>
                    <a:pt x="415" y="690"/>
                    <a:pt x="415" y="690"/>
                    <a:pt x="415" y="690"/>
                  </a:cubicBezTo>
                  <a:cubicBezTo>
                    <a:pt x="420" y="547"/>
                    <a:pt x="474" y="405"/>
                    <a:pt x="580" y="294"/>
                  </a:cubicBezTo>
                  <a:lnTo>
                    <a:pt x="2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4828700" y="3251465"/>
              <a:ext cx="470777" cy="827601"/>
            </a:xfrm>
            <a:custGeom>
              <a:avLst/>
              <a:gdLst>
                <a:gd name="T0" fmla="*/ 225 w 225"/>
                <a:gd name="T1" fmla="*/ 60 h 396"/>
                <a:gd name="T2" fmla="*/ 165 w 225"/>
                <a:gd name="T3" fmla="*/ 0 h 396"/>
                <a:gd name="T4" fmla="*/ 0 w 225"/>
                <a:gd name="T5" fmla="*/ 396 h 396"/>
                <a:gd name="T6" fmla="*/ 86 w 225"/>
                <a:gd name="T7" fmla="*/ 396 h 396"/>
                <a:gd name="T8" fmla="*/ 225 w 225"/>
                <a:gd name="T9" fmla="*/ 6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396">
                  <a:moveTo>
                    <a:pt x="225" y="60"/>
                  </a:moveTo>
                  <a:cubicBezTo>
                    <a:pt x="165" y="0"/>
                    <a:pt x="165" y="0"/>
                    <a:pt x="165" y="0"/>
                  </a:cubicBezTo>
                  <a:cubicBezTo>
                    <a:pt x="59" y="111"/>
                    <a:pt x="5" y="253"/>
                    <a:pt x="0" y="396"/>
                  </a:cubicBezTo>
                  <a:cubicBezTo>
                    <a:pt x="86" y="396"/>
                    <a:pt x="86" y="396"/>
                    <a:pt x="86" y="396"/>
                  </a:cubicBezTo>
                  <a:cubicBezTo>
                    <a:pt x="90" y="275"/>
                    <a:pt x="137" y="155"/>
                    <a:pt x="225" y="6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969128" y="3566851"/>
              <a:ext cx="233662" cy="219850"/>
            </a:xfrm>
            <a:custGeom>
              <a:avLst/>
              <a:gdLst>
                <a:gd name="T0" fmla="*/ 76 w 203"/>
                <a:gd name="T1" fmla="*/ 0 h 191"/>
                <a:gd name="T2" fmla="*/ 203 w 203"/>
                <a:gd name="T3" fmla="*/ 162 h 191"/>
                <a:gd name="T4" fmla="*/ 0 w 203"/>
                <a:gd name="T5" fmla="*/ 191 h 191"/>
                <a:gd name="T6" fmla="*/ 76 w 203"/>
                <a:gd name="T7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191">
                  <a:moveTo>
                    <a:pt x="76" y="0"/>
                  </a:moveTo>
                  <a:lnTo>
                    <a:pt x="203" y="162"/>
                  </a:lnTo>
                  <a:lnTo>
                    <a:pt x="0" y="19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60813" y="4157337"/>
            <a:ext cx="1338664" cy="1444561"/>
            <a:chOff x="3960813" y="4157337"/>
            <a:chExt cx="1338664" cy="1444561"/>
          </a:xfrm>
        </p:grpSpPr>
        <p:sp>
          <p:nvSpPr>
            <p:cNvPr id="10" name="Freeform 11"/>
            <p:cNvSpPr/>
            <p:nvPr/>
          </p:nvSpPr>
          <p:spPr bwMode="auto">
            <a:xfrm>
              <a:off x="3960813" y="4157337"/>
              <a:ext cx="1213201" cy="1444561"/>
            </a:xfrm>
            <a:custGeom>
              <a:avLst/>
              <a:gdLst>
                <a:gd name="T0" fmla="*/ 0 w 580"/>
                <a:gd name="T1" fmla="*/ 0 h 691"/>
                <a:gd name="T2" fmla="*/ 286 w 580"/>
                <a:gd name="T3" fmla="*/ 691 h 691"/>
                <a:gd name="T4" fmla="*/ 580 w 580"/>
                <a:gd name="T5" fmla="*/ 397 h 691"/>
                <a:gd name="T6" fmla="*/ 415 w 580"/>
                <a:gd name="T7" fmla="*/ 0 h 691"/>
                <a:gd name="T8" fmla="*/ 0 w 58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691">
                  <a:moveTo>
                    <a:pt x="0" y="0"/>
                  </a:moveTo>
                  <a:cubicBezTo>
                    <a:pt x="5" y="250"/>
                    <a:pt x="100" y="498"/>
                    <a:pt x="286" y="691"/>
                  </a:cubicBezTo>
                  <a:cubicBezTo>
                    <a:pt x="580" y="397"/>
                    <a:pt x="580" y="397"/>
                    <a:pt x="580" y="397"/>
                  </a:cubicBezTo>
                  <a:cubicBezTo>
                    <a:pt x="475" y="285"/>
                    <a:pt x="420" y="143"/>
                    <a:pt x="41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828700" y="4157337"/>
              <a:ext cx="470777" cy="829903"/>
              <a:chOff x="4346575" y="3484563"/>
              <a:chExt cx="649288" cy="114458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18" name="Freeform 19"/>
              <p:cNvSpPr/>
              <p:nvPr/>
            </p:nvSpPr>
            <p:spPr bwMode="auto">
              <a:xfrm>
                <a:off x="4346575" y="3484563"/>
                <a:ext cx="649288" cy="1144588"/>
              </a:xfrm>
              <a:custGeom>
                <a:avLst/>
                <a:gdLst>
                  <a:gd name="T0" fmla="*/ 86 w 225"/>
                  <a:gd name="T1" fmla="*/ 0 h 397"/>
                  <a:gd name="T2" fmla="*/ 0 w 225"/>
                  <a:gd name="T3" fmla="*/ 0 h 397"/>
                  <a:gd name="T4" fmla="*/ 165 w 225"/>
                  <a:gd name="T5" fmla="*/ 397 h 397"/>
                  <a:gd name="T6" fmla="*/ 225 w 225"/>
                  <a:gd name="T7" fmla="*/ 337 h 397"/>
                  <a:gd name="T8" fmla="*/ 86 w 225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5" h="397">
                    <a:moveTo>
                      <a:pt x="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143"/>
                      <a:pt x="60" y="285"/>
                      <a:pt x="165" y="397"/>
                    </a:cubicBezTo>
                    <a:cubicBezTo>
                      <a:pt x="225" y="337"/>
                      <a:pt x="225" y="337"/>
                      <a:pt x="225" y="337"/>
                    </a:cubicBezTo>
                    <a:cubicBezTo>
                      <a:pt x="137" y="242"/>
                      <a:pt x="90" y="122"/>
                      <a:pt x="86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4548188" y="3908426"/>
                <a:ext cx="323850" cy="300038"/>
              </a:xfrm>
              <a:custGeom>
                <a:avLst/>
                <a:gdLst>
                  <a:gd name="T0" fmla="*/ 0 w 204"/>
                  <a:gd name="T1" fmla="*/ 0 h 189"/>
                  <a:gd name="T2" fmla="*/ 204 w 204"/>
                  <a:gd name="T3" fmla="*/ 25 h 189"/>
                  <a:gd name="T4" fmla="*/ 80 w 204"/>
                  <a:gd name="T5" fmla="*/ 189 h 189"/>
                  <a:gd name="T6" fmla="*/ 0 w 204"/>
                  <a:gd name="T7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4" h="189">
                    <a:moveTo>
                      <a:pt x="0" y="0"/>
                    </a:moveTo>
                    <a:lnTo>
                      <a:pt x="204" y="25"/>
                    </a:lnTo>
                    <a:lnTo>
                      <a:pt x="80" y="1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613455" y="1980969"/>
            <a:ext cx="1444561" cy="1341860"/>
            <a:chOff x="4613455" y="1980969"/>
            <a:chExt cx="1444561" cy="1341860"/>
          </a:xfrm>
        </p:grpSpPr>
        <p:grpSp>
          <p:nvGrpSpPr>
            <p:cNvPr id="32" name="Group 31"/>
            <p:cNvGrpSpPr/>
            <p:nvPr/>
          </p:nvGrpSpPr>
          <p:grpSpPr>
            <a:xfrm>
              <a:off x="5228113" y="2852052"/>
              <a:ext cx="829903" cy="470777"/>
              <a:chOff x="4897438" y="1684338"/>
              <a:chExt cx="1144588" cy="649288"/>
            </a:xfrm>
          </p:grpSpPr>
          <p:sp>
            <p:nvSpPr>
              <p:cNvPr id="14" name="Freeform 15"/>
              <p:cNvSpPr/>
              <p:nvPr/>
            </p:nvSpPr>
            <p:spPr bwMode="auto">
              <a:xfrm>
                <a:off x="4897438" y="1684338"/>
                <a:ext cx="1144588" cy="649288"/>
              </a:xfrm>
              <a:custGeom>
                <a:avLst/>
                <a:gdLst>
                  <a:gd name="T0" fmla="*/ 397 w 397"/>
                  <a:gd name="T1" fmla="*/ 86 h 225"/>
                  <a:gd name="T2" fmla="*/ 397 w 397"/>
                  <a:gd name="T3" fmla="*/ 0 h 225"/>
                  <a:gd name="T4" fmla="*/ 0 w 397"/>
                  <a:gd name="T5" fmla="*/ 164 h 225"/>
                  <a:gd name="T6" fmla="*/ 60 w 397"/>
                  <a:gd name="T7" fmla="*/ 225 h 225"/>
                  <a:gd name="T8" fmla="*/ 397 w 397"/>
                  <a:gd name="T9" fmla="*/ 8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7" h="225">
                    <a:moveTo>
                      <a:pt x="397" y="86"/>
                    </a:moveTo>
                    <a:cubicBezTo>
                      <a:pt x="397" y="0"/>
                      <a:pt x="397" y="0"/>
                      <a:pt x="397" y="0"/>
                    </a:cubicBezTo>
                    <a:cubicBezTo>
                      <a:pt x="254" y="4"/>
                      <a:pt x="112" y="59"/>
                      <a:pt x="0" y="164"/>
                    </a:cubicBezTo>
                    <a:cubicBezTo>
                      <a:pt x="60" y="225"/>
                      <a:pt x="60" y="225"/>
                      <a:pt x="60" y="225"/>
                    </a:cubicBezTo>
                    <a:cubicBezTo>
                      <a:pt x="155" y="136"/>
                      <a:pt x="275" y="90"/>
                      <a:pt x="397" y="86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5318125" y="1874838"/>
                <a:ext cx="298450" cy="322263"/>
              </a:xfrm>
              <a:custGeom>
                <a:avLst/>
                <a:gdLst>
                  <a:gd name="T0" fmla="*/ 188 w 188"/>
                  <a:gd name="T1" fmla="*/ 0 h 203"/>
                  <a:gd name="T2" fmla="*/ 164 w 188"/>
                  <a:gd name="T3" fmla="*/ 203 h 203"/>
                  <a:gd name="T4" fmla="*/ 0 w 188"/>
                  <a:gd name="T5" fmla="*/ 80 h 203"/>
                  <a:gd name="T6" fmla="*/ 188 w 188"/>
                  <a:gd name="T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8" h="203">
                    <a:moveTo>
                      <a:pt x="188" y="0"/>
                    </a:moveTo>
                    <a:lnTo>
                      <a:pt x="164" y="203"/>
                    </a:lnTo>
                    <a:lnTo>
                      <a:pt x="0" y="8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5" name="Freeform 7"/>
            <p:cNvSpPr/>
            <p:nvPr/>
          </p:nvSpPr>
          <p:spPr bwMode="auto">
            <a:xfrm>
              <a:off x="4613455" y="1980969"/>
              <a:ext cx="1442258" cy="1210893"/>
            </a:xfrm>
            <a:custGeom>
              <a:avLst/>
              <a:gdLst>
                <a:gd name="T0" fmla="*/ 293 w 690"/>
                <a:gd name="T1" fmla="*/ 579 h 579"/>
                <a:gd name="T2" fmla="*/ 690 w 690"/>
                <a:gd name="T3" fmla="*/ 415 h 579"/>
                <a:gd name="T4" fmla="*/ 690 w 690"/>
                <a:gd name="T5" fmla="*/ 0 h 579"/>
                <a:gd name="T6" fmla="*/ 0 w 690"/>
                <a:gd name="T7" fmla="*/ 286 h 579"/>
                <a:gd name="T8" fmla="*/ 293 w 690"/>
                <a:gd name="T9" fmla="*/ 579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579">
                  <a:moveTo>
                    <a:pt x="293" y="579"/>
                  </a:moveTo>
                  <a:cubicBezTo>
                    <a:pt x="397" y="481"/>
                    <a:pt x="536" y="420"/>
                    <a:pt x="690" y="415"/>
                  </a:cubicBezTo>
                  <a:cubicBezTo>
                    <a:pt x="690" y="0"/>
                    <a:pt x="690" y="0"/>
                    <a:pt x="690" y="0"/>
                  </a:cubicBezTo>
                  <a:cubicBezTo>
                    <a:pt x="422" y="5"/>
                    <a:pt x="179" y="113"/>
                    <a:pt x="0" y="286"/>
                  </a:cubicBezTo>
                  <a:lnTo>
                    <a:pt x="293" y="5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5473700" y="3494303"/>
            <a:ext cx="1244600" cy="1244600"/>
            <a:chOff x="10996613" y="1925638"/>
            <a:chExt cx="534987" cy="5349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7" name="Inhaltsplatzhalter 4"/>
          <p:cNvSpPr txBox="1"/>
          <p:nvPr/>
        </p:nvSpPr>
        <p:spPr>
          <a:xfrm>
            <a:off x="508001" y="4496902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8" name="Inhaltsplatzhalter 4"/>
          <p:cNvSpPr txBox="1"/>
          <p:nvPr/>
        </p:nvSpPr>
        <p:spPr>
          <a:xfrm>
            <a:off x="508001" y="300779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0" name="Inhaltsplatzhalter 4"/>
          <p:cNvSpPr txBox="1"/>
          <p:nvPr/>
        </p:nvSpPr>
        <p:spPr>
          <a:xfrm>
            <a:off x="8368289" y="4496902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1" name="Inhaltsplatzhalter 4"/>
          <p:cNvSpPr txBox="1"/>
          <p:nvPr/>
        </p:nvSpPr>
        <p:spPr>
          <a:xfrm>
            <a:off x="8368289" y="300779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2" name="Inhaltsplatzhalter 4"/>
          <p:cNvSpPr txBox="1"/>
          <p:nvPr/>
        </p:nvSpPr>
        <p:spPr>
          <a:xfrm>
            <a:off x="1182353" y="17714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7719978" y="17714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1182353" y="56985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7719978" y="56985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6265" y="4496262"/>
            <a:ext cx="534987" cy="534988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57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9" name="Freeform 19"/>
          <p:cNvSpPr>
            <a:spLocks noEditPoints="1"/>
          </p:cNvSpPr>
          <p:nvPr/>
        </p:nvSpPr>
        <p:spPr bwMode="auto">
          <a:xfrm>
            <a:off x="6434350" y="5387426"/>
            <a:ext cx="504825" cy="536575"/>
          </a:xfrm>
          <a:custGeom>
            <a:avLst/>
            <a:gdLst>
              <a:gd name="T0" fmla="*/ 2343 w 3184"/>
              <a:gd name="T1" fmla="*/ 2439 h 3385"/>
              <a:gd name="T2" fmla="*/ 2177 w 3184"/>
              <a:gd name="T3" fmla="*/ 2677 h 3385"/>
              <a:gd name="T4" fmla="*/ 2213 w 3184"/>
              <a:gd name="T5" fmla="*/ 2975 h 3385"/>
              <a:gd name="T6" fmla="*/ 2429 w 3184"/>
              <a:gd name="T7" fmla="*/ 3166 h 3385"/>
              <a:gd name="T8" fmla="*/ 2729 w 3184"/>
              <a:gd name="T9" fmla="*/ 3166 h 3385"/>
              <a:gd name="T10" fmla="*/ 2945 w 3184"/>
              <a:gd name="T11" fmla="*/ 2975 h 3385"/>
              <a:gd name="T12" fmla="*/ 2981 w 3184"/>
              <a:gd name="T13" fmla="*/ 2677 h 3385"/>
              <a:gd name="T14" fmla="*/ 2816 w 3184"/>
              <a:gd name="T15" fmla="*/ 2439 h 3385"/>
              <a:gd name="T16" fmla="*/ 604 w 3184"/>
              <a:gd name="T17" fmla="*/ 1277 h 3385"/>
              <a:gd name="T18" fmla="*/ 329 w 3184"/>
              <a:gd name="T19" fmla="*/ 1382 h 3385"/>
              <a:gd name="T20" fmla="*/ 193 w 3184"/>
              <a:gd name="T21" fmla="*/ 1640 h 3385"/>
              <a:gd name="T22" fmla="*/ 264 w 3184"/>
              <a:gd name="T23" fmla="*/ 1929 h 3385"/>
              <a:gd name="T24" fmla="*/ 503 w 3184"/>
              <a:gd name="T25" fmla="*/ 2095 h 3385"/>
              <a:gd name="T26" fmla="*/ 799 w 3184"/>
              <a:gd name="T27" fmla="*/ 2059 h 3385"/>
              <a:gd name="T28" fmla="*/ 991 w 3184"/>
              <a:gd name="T29" fmla="*/ 1842 h 3385"/>
              <a:gd name="T30" fmla="*/ 991 w 3184"/>
              <a:gd name="T31" fmla="*/ 1543 h 3385"/>
              <a:gd name="T32" fmla="*/ 799 w 3184"/>
              <a:gd name="T33" fmla="*/ 1325 h 3385"/>
              <a:gd name="T34" fmla="*/ 2528 w 3184"/>
              <a:gd name="T35" fmla="*/ 194 h 3385"/>
              <a:gd name="T36" fmla="*/ 2270 w 3184"/>
              <a:gd name="T37" fmla="*/ 331 h 3385"/>
              <a:gd name="T38" fmla="*/ 2165 w 3184"/>
              <a:gd name="T39" fmla="*/ 606 h 3385"/>
              <a:gd name="T40" fmla="*/ 2270 w 3184"/>
              <a:gd name="T41" fmla="*/ 882 h 3385"/>
              <a:gd name="T42" fmla="*/ 2528 w 3184"/>
              <a:gd name="T43" fmla="*/ 1018 h 3385"/>
              <a:gd name="T44" fmla="*/ 2816 w 3184"/>
              <a:gd name="T45" fmla="*/ 947 h 3385"/>
              <a:gd name="T46" fmla="*/ 2981 w 3184"/>
              <a:gd name="T47" fmla="*/ 708 h 3385"/>
              <a:gd name="T48" fmla="*/ 2945 w 3184"/>
              <a:gd name="T49" fmla="*/ 411 h 3385"/>
              <a:gd name="T50" fmla="*/ 2729 w 3184"/>
              <a:gd name="T51" fmla="*/ 219 h 3385"/>
              <a:gd name="T52" fmla="*/ 2701 w 3184"/>
              <a:gd name="T53" fmla="*/ 13 h 3385"/>
              <a:gd name="T54" fmla="*/ 3006 w 3184"/>
              <a:gd name="T55" fmla="*/ 177 h 3385"/>
              <a:gd name="T56" fmla="*/ 3170 w 3184"/>
              <a:gd name="T57" fmla="*/ 483 h 3385"/>
              <a:gd name="T58" fmla="*/ 3134 w 3184"/>
              <a:gd name="T59" fmla="*/ 841 h 3385"/>
              <a:gd name="T60" fmla="*/ 2915 w 3184"/>
              <a:gd name="T61" fmla="*/ 1107 h 3385"/>
              <a:gd name="T62" fmla="*/ 2578 w 3184"/>
              <a:gd name="T63" fmla="*/ 1211 h 3385"/>
              <a:gd name="T64" fmla="*/ 2260 w 3184"/>
              <a:gd name="T65" fmla="*/ 1119 h 3385"/>
              <a:gd name="T66" fmla="*/ 1187 w 3184"/>
              <a:gd name="T67" fmla="*/ 1539 h 3385"/>
              <a:gd name="T68" fmla="*/ 1187 w 3184"/>
              <a:gd name="T69" fmla="*/ 1843 h 3385"/>
              <a:gd name="T70" fmla="*/ 2262 w 3184"/>
              <a:gd name="T71" fmla="*/ 2266 h 3385"/>
              <a:gd name="T72" fmla="*/ 2579 w 3184"/>
              <a:gd name="T73" fmla="*/ 2175 h 3385"/>
              <a:gd name="T74" fmla="*/ 2918 w 3184"/>
              <a:gd name="T75" fmla="*/ 2278 h 3385"/>
              <a:gd name="T76" fmla="*/ 3137 w 3184"/>
              <a:gd name="T77" fmla="*/ 2545 h 3385"/>
              <a:gd name="T78" fmla="*/ 3171 w 3184"/>
              <a:gd name="T79" fmla="*/ 2902 h 3385"/>
              <a:gd name="T80" fmla="*/ 3007 w 3184"/>
              <a:gd name="T81" fmla="*/ 3208 h 3385"/>
              <a:gd name="T82" fmla="*/ 2702 w 3184"/>
              <a:gd name="T83" fmla="*/ 3373 h 3385"/>
              <a:gd name="T84" fmla="*/ 2345 w 3184"/>
              <a:gd name="T85" fmla="*/ 3337 h 3385"/>
              <a:gd name="T86" fmla="*/ 2080 w 3184"/>
              <a:gd name="T87" fmla="*/ 3118 h 3385"/>
              <a:gd name="T88" fmla="*/ 1976 w 3184"/>
              <a:gd name="T89" fmla="*/ 2780 h 3385"/>
              <a:gd name="T90" fmla="*/ 1050 w 3184"/>
              <a:gd name="T91" fmla="*/ 2101 h 3385"/>
              <a:gd name="T92" fmla="*/ 773 w 3184"/>
              <a:gd name="T93" fmla="*/ 2273 h 3385"/>
              <a:gd name="T94" fmla="*/ 426 w 3184"/>
              <a:gd name="T95" fmla="*/ 2270 h 3385"/>
              <a:gd name="T96" fmla="*/ 139 w 3184"/>
              <a:gd name="T97" fmla="*/ 2077 h 3385"/>
              <a:gd name="T98" fmla="*/ 3 w 3184"/>
              <a:gd name="T99" fmla="*/ 1754 h 3385"/>
              <a:gd name="T100" fmla="*/ 73 w 3184"/>
              <a:gd name="T101" fmla="*/ 1403 h 3385"/>
              <a:gd name="T102" fmla="*/ 317 w 3184"/>
              <a:gd name="T103" fmla="*/ 1160 h 3385"/>
              <a:gd name="T104" fmla="*/ 662 w 3184"/>
              <a:gd name="T105" fmla="*/ 1089 h 3385"/>
              <a:gd name="T106" fmla="*/ 967 w 3184"/>
              <a:gd name="T107" fmla="*/ 1210 h 3385"/>
              <a:gd name="T108" fmla="*/ 1984 w 3184"/>
              <a:gd name="T109" fmla="*/ 709 h 3385"/>
              <a:gd name="T110" fmla="*/ 2022 w 3184"/>
              <a:gd name="T111" fmla="*/ 370 h 3385"/>
              <a:gd name="T112" fmla="*/ 2241 w 3184"/>
              <a:gd name="T113" fmla="*/ 104 h 3385"/>
              <a:gd name="T114" fmla="*/ 2578 w 3184"/>
              <a:gd name="T115" fmla="*/ 0 h 3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184" h="3385">
                <a:moveTo>
                  <a:pt x="2579" y="2364"/>
                </a:moveTo>
                <a:lnTo>
                  <a:pt x="2528" y="2367"/>
                </a:lnTo>
                <a:lnTo>
                  <a:pt x="2478" y="2377"/>
                </a:lnTo>
                <a:lnTo>
                  <a:pt x="2429" y="2392"/>
                </a:lnTo>
                <a:lnTo>
                  <a:pt x="2385" y="2413"/>
                </a:lnTo>
                <a:lnTo>
                  <a:pt x="2343" y="2439"/>
                </a:lnTo>
                <a:lnTo>
                  <a:pt x="2304" y="2469"/>
                </a:lnTo>
                <a:lnTo>
                  <a:pt x="2270" y="2504"/>
                </a:lnTo>
                <a:lnTo>
                  <a:pt x="2239" y="2542"/>
                </a:lnTo>
                <a:lnTo>
                  <a:pt x="2213" y="2584"/>
                </a:lnTo>
                <a:lnTo>
                  <a:pt x="2193" y="2630"/>
                </a:lnTo>
                <a:lnTo>
                  <a:pt x="2177" y="2677"/>
                </a:lnTo>
                <a:lnTo>
                  <a:pt x="2168" y="2727"/>
                </a:lnTo>
                <a:lnTo>
                  <a:pt x="2165" y="2779"/>
                </a:lnTo>
                <a:lnTo>
                  <a:pt x="2168" y="2831"/>
                </a:lnTo>
                <a:lnTo>
                  <a:pt x="2177" y="2882"/>
                </a:lnTo>
                <a:lnTo>
                  <a:pt x="2193" y="2929"/>
                </a:lnTo>
                <a:lnTo>
                  <a:pt x="2213" y="2975"/>
                </a:lnTo>
                <a:lnTo>
                  <a:pt x="2239" y="3017"/>
                </a:lnTo>
                <a:lnTo>
                  <a:pt x="2270" y="3055"/>
                </a:lnTo>
                <a:lnTo>
                  <a:pt x="2304" y="3090"/>
                </a:lnTo>
                <a:lnTo>
                  <a:pt x="2343" y="3120"/>
                </a:lnTo>
                <a:lnTo>
                  <a:pt x="2385" y="3146"/>
                </a:lnTo>
                <a:lnTo>
                  <a:pt x="2429" y="3166"/>
                </a:lnTo>
                <a:lnTo>
                  <a:pt x="2478" y="3182"/>
                </a:lnTo>
                <a:lnTo>
                  <a:pt x="2528" y="3191"/>
                </a:lnTo>
                <a:lnTo>
                  <a:pt x="2579" y="3195"/>
                </a:lnTo>
                <a:lnTo>
                  <a:pt x="2632" y="3191"/>
                </a:lnTo>
                <a:lnTo>
                  <a:pt x="2681" y="3182"/>
                </a:lnTo>
                <a:lnTo>
                  <a:pt x="2729" y="3166"/>
                </a:lnTo>
                <a:lnTo>
                  <a:pt x="2774" y="3146"/>
                </a:lnTo>
                <a:lnTo>
                  <a:pt x="2816" y="3120"/>
                </a:lnTo>
                <a:lnTo>
                  <a:pt x="2855" y="3090"/>
                </a:lnTo>
                <a:lnTo>
                  <a:pt x="2889" y="3055"/>
                </a:lnTo>
                <a:lnTo>
                  <a:pt x="2920" y="3017"/>
                </a:lnTo>
                <a:lnTo>
                  <a:pt x="2945" y="2975"/>
                </a:lnTo>
                <a:lnTo>
                  <a:pt x="2966" y="2929"/>
                </a:lnTo>
                <a:lnTo>
                  <a:pt x="2981" y="2882"/>
                </a:lnTo>
                <a:lnTo>
                  <a:pt x="2991" y="2831"/>
                </a:lnTo>
                <a:lnTo>
                  <a:pt x="2994" y="2779"/>
                </a:lnTo>
                <a:lnTo>
                  <a:pt x="2991" y="2727"/>
                </a:lnTo>
                <a:lnTo>
                  <a:pt x="2981" y="2677"/>
                </a:lnTo>
                <a:lnTo>
                  <a:pt x="2966" y="2630"/>
                </a:lnTo>
                <a:lnTo>
                  <a:pt x="2945" y="2584"/>
                </a:lnTo>
                <a:lnTo>
                  <a:pt x="2920" y="2542"/>
                </a:lnTo>
                <a:lnTo>
                  <a:pt x="2889" y="2504"/>
                </a:lnTo>
                <a:lnTo>
                  <a:pt x="2855" y="2469"/>
                </a:lnTo>
                <a:lnTo>
                  <a:pt x="2816" y="2439"/>
                </a:lnTo>
                <a:lnTo>
                  <a:pt x="2774" y="2413"/>
                </a:lnTo>
                <a:lnTo>
                  <a:pt x="2729" y="2392"/>
                </a:lnTo>
                <a:lnTo>
                  <a:pt x="2681" y="2377"/>
                </a:lnTo>
                <a:lnTo>
                  <a:pt x="2632" y="2367"/>
                </a:lnTo>
                <a:lnTo>
                  <a:pt x="2579" y="2364"/>
                </a:lnTo>
                <a:close/>
                <a:moveTo>
                  <a:pt x="604" y="1277"/>
                </a:moveTo>
                <a:lnTo>
                  <a:pt x="553" y="1280"/>
                </a:lnTo>
                <a:lnTo>
                  <a:pt x="503" y="1289"/>
                </a:lnTo>
                <a:lnTo>
                  <a:pt x="454" y="1305"/>
                </a:lnTo>
                <a:lnTo>
                  <a:pt x="410" y="1325"/>
                </a:lnTo>
                <a:lnTo>
                  <a:pt x="368" y="1351"/>
                </a:lnTo>
                <a:lnTo>
                  <a:pt x="329" y="1382"/>
                </a:lnTo>
                <a:lnTo>
                  <a:pt x="295" y="1416"/>
                </a:lnTo>
                <a:lnTo>
                  <a:pt x="264" y="1455"/>
                </a:lnTo>
                <a:lnTo>
                  <a:pt x="238" y="1497"/>
                </a:lnTo>
                <a:lnTo>
                  <a:pt x="218" y="1543"/>
                </a:lnTo>
                <a:lnTo>
                  <a:pt x="202" y="1590"/>
                </a:lnTo>
                <a:lnTo>
                  <a:pt x="193" y="1640"/>
                </a:lnTo>
                <a:lnTo>
                  <a:pt x="190" y="1692"/>
                </a:lnTo>
                <a:lnTo>
                  <a:pt x="193" y="1744"/>
                </a:lnTo>
                <a:lnTo>
                  <a:pt x="202" y="1794"/>
                </a:lnTo>
                <a:lnTo>
                  <a:pt x="218" y="1842"/>
                </a:lnTo>
                <a:lnTo>
                  <a:pt x="238" y="1888"/>
                </a:lnTo>
                <a:lnTo>
                  <a:pt x="264" y="1929"/>
                </a:lnTo>
                <a:lnTo>
                  <a:pt x="295" y="1968"/>
                </a:lnTo>
                <a:lnTo>
                  <a:pt x="329" y="2002"/>
                </a:lnTo>
                <a:lnTo>
                  <a:pt x="368" y="2033"/>
                </a:lnTo>
                <a:lnTo>
                  <a:pt x="410" y="2059"/>
                </a:lnTo>
                <a:lnTo>
                  <a:pt x="454" y="2079"/>
                </a:lnTo>
                <a:lnTo>
                  <a:pt x="503" y="2095"/>
                </a:lnTo>
                <a:lnTo>
                  <a:pt x="553" y="2104"/>
                </a:lnTo>
                <a:lnTo>
                  <a:pt x="604" y="2107"/>
                </a:lnTo>
                <a:lnTo>
                  <a:pt x="656" y="2104"/>
                </a:lnTo>
                <a:lnTo>
                  <a:pt x="706" y="2095"/>
                </a:lnTo>
                <a:lnTo>
                  <a:pt x="754" y="2079"/>
                </a:lnTo>
                <a:lnTo>
                  <a:pt x="799" y="2059"/>
                </a:lnTo>
                <a:lnTo>
                  <a:pt x="841" y="2033"/>
                </a:lnTo>
                <a:lnTo>
                  <a:pt x="879" y="2002"/>
                </a:lnTo>
                <a:lnTo>
                  <a:pt x="914" y="1968"/>
                </a:lnTo>
                <a:lnTo>
                  <a:pt x="945" y="1929"/>
                </a:lnTo>
                <a:lnTo>
                  <a:pt x="970" y="1888"/>
                </a:lnTo>
                <a:lnTo>
                  <a:pt x="991" y="1842"/>
                </a:lnTo>
                <a:lnTo>
                  <a:pt x="1006" y="1794"/>
                </a:lnTo>
                <a:lnTo>
                  <a:pt x="1016" y="1744"/>
                </a:lnTo>
                <a:lnTo>
                  <a:pt x="1019" y="1692"/>
                </a:lnTo>
                <a:lnTo>
                  <a:pt x="1016" y="1640"/>
                </a:lnTo>
                <a:lnTo>
                  <a:pt x="1006" y="1590"/>
                </a:lnTo>
                <a:lnTo>
                  <a:pt x="991" y="1543"/>
                </a:lnTo>
                <a:lnTo>
                  <a:pt x="970" y="1497"/>
                </a:lnTo>
                <a:lnTo>
                  <a:pt x="945" y="1455"/>
                </a:lnTo>
                <a:lnTo>
                  <a:pt x="914" y="1416"/>
                </a:lnTo>
                <a:lnTo>
                  <a:pt x="880" y="1382"/>
                </a:lnTo>
                <a:lnTo>
                  <a:pt x="841" y="1351"/>
                </a:lnTo>
                <a:lnTo>
                  <a:pt x="799" y="1325"/>
                </a:lnTo>
                <a:lnTo>
                  <a:pt x="755" y="1305"/>
                </a:lnTo>
                <a:lnTo>
                  <a:pt x="706" y="1289"/>
                </a:lnTo>
                <a:lnTo>
                  <a:pt x="657" y="1280"/>
                </a:lnTo>
                <a:lnTo>
                  <a:pt x="604" y="1277"/>
                </a:lnTo>
                <a:close/>
                <a:moveTo>
                  <a:pt x="2579" y="191"/>
                </a:moveTo>
                <a:lnTo>
                  <a:pt x="2528" y="194"/>
                </a:lnTo>
                <a:lnTo>
                  <a:pt x="2478" y="203"/>
                </a:lnTo>
                <a:lnTo>
                  <a:pt x="2430" y="219"/>
                </a:lnTo>
                <a:lnTo>
                  <a:pt x="2385" y="239"/>
                </a:lnTo>
                <a:lnTo>
                  <a:pt x="2343" y="265"/>
                </a:lnTo>
                <a:lnTo>
                  <a:pt x="2305" y="296"/>
                </a:lnTo>
                <a:lnTo>
                  <a:pt x="2270" y="331"/>
                </a:lnTo>
                <a:lnTo>
                  <a:pt x="2239" y="369"/>
                </a:lnTo>
                <a:lnTo>
                  <a:pt x="2213" y="411"/>
                </a:lnTo>
                <a:lnTo>
                  <a:pt x="2193" y="457"/>
                </a:lnTo>
                <a:lnTo>
                  <a:pt x="2177" y="504"/>
                </a:lnTo>
                <a:lnTo>
                  <a:pt x="2168" y="554"/>
                </a:lnTo>
                <a:lnTo>
                  <a:pt x="2165" y="606"/>
                </a:lnTo>
                <a:lnTo>
                  <a:pt x="2168" y="659"/>
                </a:lnTo>
                <a:lnTo>
                  <a:pt x="2177" y="708"/>
                </a:lnTo>
                <a:lnTo>
                  <a:pt x="2193" y="756"/>
                </a:lnTo>
                <a:lnTo>
                  <a:pt x="2213" y="802"/>
                </a:lnTo>
                <a:lnTo>
                  <a:pt x="2239" y="843"/>
                </a:lnTo>
                <a:lnTo>
                  <a:pt x="2270" y="882"/>
                </a:lnTo>
                <a:lnTo>
                  <a:pt x="2304" y="916"/>
                </a:lnTo>
                <a:lnTo>
                  <a:pt x="2343" y="947"/>
                </a:lnTo>
                <a:lnTo>
                  <a:pt x="2385" y="973"/>
                </a:lnTo>
                <a:lnTo>
                  <a:pt x="2429" y="993"/>
                </a:lnTo>
                <a:lnTo>
                  <a:pt x="2478" y="1009"/>
                </a:lnTo>
                <a:lnTo>
                  <a:pt x="2528" y="1018"/>
                </a:lnTo>
                <a:lnTo>
                  <a:pt x="2579" y="1021"/>
                </a:lnTo>
                <a:lnTo>
                  <a:pt x="2632" y="1018"/>
                </a:lnTo>
                <a:lnTo>
                  <a:pt x="2681" y="1009"/>
                </a:lnTo>
                <a:lnTo>
                  <a:pt x="2729" y="993"/>
                </a:lnTo>
                <a:lnTo>
                  <a:pt x="2774" y="973"/>
                </a:lnTo>
                <a:lnTo>
                  <a:pt x="2816" y="947"/>
                </a:lnTo>
                <a:lnTo>
                  <a:pt x="2855" y="916"/>
                </a:lnTo>
                <a:lnTo>
                  <a:pt x="2889" y="882"/>
                </a:lnTo>
                <a:lnTo>
                  <a:pt x="2920" y="843"/>
                </a:lnTo>
                <a:lnTo>
                  <a:pt x="2945" y="802"/>
                </a:lnTo>
                <a:lnTo>
                  <a:pt x="2966" y="756"/>
                </a:lnTo>
                <a:lnTo>
                  <a:pt x="2981" y="708"/>
                </a:lnTo>
                <a:lnTo>
                  <a:pt x="2991" y="659"/>
                </a:lnTo>
                <a:lnTo>
                  <a:pt x="2994" y="606"/>
                </a:lnTo>
                <a:lnTo>
                  <a:pt x="2991" y="554"/>
                </a:lnTo>
                <a:lnTo>
                  <a:pt x="2981" y="504"/>
                </a:lnTo>
                <a:lnTo>
                  <a:pt x="2966" y="457"/>
                </a:lnTo>
                <a:lnTo>
                  <a:pt x="2945" y="411"/>
                </a:lnTo>
                <a:lnTo>
                  <a:pt x="2920" y="369"/>
                </a:lnTo>
                <a:lnTo>
                  <a:pt x="2889" y="331"/>
                </a:lnTo>
                <a:lnTo>
                  <a:pt x="2855" y="296"/>
                </a:lnTo>
                <a:lnTo>
                  <a:pt x="2816" y="265"/>
                </a:lnTo>
                <a:lnTo>
                  <a:pt x="2774" y="239"/>
                </a:lnTo>
                <a:lnTo>
                  <a:pt x="2729" y="219"/>
                </a:lnTo>
                <a:lnTo>
                  <a:pt x="2681" y="203"/>
                </a:lnTo>
                <a:lnTo>
                  <a:pt x="2632" y="194"/>
                </a:lnTo>
                <a:lnTo>
                  <a:pt x="2579" y="191"/>
                </a:lnTo>
                <a:close/>
                <a:moveTo>
                  <a:pt x="2578" y="0"/>
                </a:moveTo>
                <a:lnTo>
                  <a:pt x="2640" y="3"/>
                </a:lnTo>
                <a:lnTo>
                  <a:pt x="2701" y="13"/>
                </a:lnTo>
                <a:lnTo>
                  <a:pt x="2758" y="28"/>
                </a:lnTo>
                <a:lnTo>
                  <a:pt x="2814" y="48"/>
                </a:lnTo>
                <a:lnTo>
                  <a:pt x="2866" y="73"/>
                </a:lnTo>
                <a:lnTo>
                  <a:pt x="2917" y="104"/>
                </a:lnTo>
                <a:lnTo>
                  <a:pt x="2963" y="138"/>
                </a:lnTo>
                <a:lnTo>
                  <a:pt x="3006" y="177"/>
                </a:lnTo>
                <a:lnTo>
                  <a:pt x="3045" y="221"/>
                </a:lnTo>
                <a:lnTo>
                  <a:pt x="3079" y="267"/>
                </a:lnTo>
                <a:lnTo>
                  <a:pt x="3110" y="318"/>
                </a:lnTo>
                <a:lnTo>
                  <a:pt x="3135" y="370"/>
                </a:lnTo>
                <a:lnTo>
                  <a:pt x="3155" y="426"/>
                </a:lnTo>
                <a:lnTo>
                  <a:pt x="3170" y="483"/>
                </a:lnTo>
                <a:lnTo>
                  <a:pt x="3180" y="543"/>
                </a:lnTo>
                <a:lnTo>
                  <a:pt x="3183" y="605"/>
                </a:lnTo>
                <a:lnTo>
                  <a:pt x="3180" y="667"/>
                </a:lnTo>
                <a:lnTo>
                  <a:pt x="3170" y="728"/>
                </a:lnTo>
                <a:lnTo>
                  <a:pt x="3155" y="785"/>
                </a:lnTo>
                <a:lnTo>
                  <a:pt x="3134" y="841"/>
                </a:lnTo>
                <a:lnTo>
                  <a:pt x="3110" y="893"/>
                </a:lnTo>
                <a:lnTo>
                  <a:pt x="3079" y="944"/>
                </a:lnTo>
                <a:lnTo>
                  <a:pt x="3044" y="990"/>
                </a:lnTo>
                <a:lnTo>
                  <a:pt x="3005" y="1034"/>
                </a:lnTo>
                <a:lnTo>
                  <a:pt x="2963" y="1073"/>
                </a:lnTo>
                <a:lnTo>
                  <a:pt x="2915" y="1107"/>
                </a:lnTo>
                <a:lnTo>
                  <a:pt x="2866" y="1138"/>
                </a:lnTo>
                <a:lnTo>
                  <a:pt x="2814" y="1163"/>
                </a:lnTo>
                <a:lnTo>
                  <a:pt x="2758" y="1183"/>
                </a:lnTo>
                <a:lnTo>
                  <a:pt x="2700" y="1198"/>
                </a:lnTo>
                <a:lnTo>
                  <a:pt x="2640" y="1208"/>
                </a:lnTo>
                <a:lnTo>
                  <a:pt x="2578" y="1211"/>
                </a:lnTo>
                <a:lnTo>
                  <a:pt x="2521" y="1208"/>
                </a:lnTo>
                <a:lnTo>
                  <a:pt x="2464" y="1199"/>
                </a:lnTo>
                <a:lnTo>
                  <a:pt x="2410" y="1186"/>
                </a:lnTo>
                <a:lnTo>
                  <a:pt x="2357" y="1169"/>
                </a:lnTo>
                <a:lnTo>
                  <a:pt x="2307" y="1146"/>
                </a:lnTo>
                <a:lnTo>
                  <a:pt x="2260" y="1119"/>
                </a:lnTo>
                <a:lnTo>
                  <a:pt x="2215" y="1088"/>
                </a:lnTo>
                <a:lnTo>
                  <a:pt x="2173" y="1053"/>
                </a:lnTo>
                <a:lnTo>
                  <a:pt x="2134" y="1015"/>
                </a:lnTo>
                <a:lnTo>
                  <a:pt x="2099" y="973"/>
                </a:lnTo>
                <a:lnTo>
                  <a:pt x="1173" y="1492"/>
                </a:lnTo>
                <a:lnTo>
                  <a:pt x="1187" y="1539"/>
                </a:lnTo>
                <a:lnTo>
                  <a:pt x="1199" y="1589"/>
                </a:lnTo>
                <a:lnTo>
                  <a:pt x="1205" y="1640"/>
                </a:lnTo>
                <a:lnTo>
                  <a:pt x="1207" y="1692"/>
                </a:lnTo>
                <a:lnTo>
                  <a:pt x="1205" y="1743"/>
                </a:lnTo>
                <a:lnTo>
                  <a:pt x="1199" y="1795"/>
                </a:lnTo>
                <a:lnTo>
                  <a:pt x="1187" y="1843"/>
                </a:lnTo>
                <a:lnTo>
                  <a:pt x="1173" y="1892"/>
                </a:lnTo>
                <a:lnTo>
                  <a:pt x="2101" y="2411"/>
                </a:lnTo>
                <a:lnTo>
                  <a:pt x="2136" y="2370"/>
                </a:lnTo>
                <a:lnTo>
                  <a:pt x="2174" y="2332"/>
                </a:lnTo>
                <a:lnTo>
                  <a:pt x="2216" y="2297"/>
                </a:lnTo>
                <a:lnTo>
                  <a:pt x="2262" y="2266"/>
                </a:lnTo>
                <a:lnTo>
                  <a:pt x="2309" y="2239"/>
                </a:lnTo>
                <a:lnTo>
                  <a:pt x="2359" y="2216"/>
                </a:lnTo>
                <a:lnTo>
                  <a:pt x="2412" y="2199"/>
                </a:lnTo>
                <a:lnTo>
                  <a:pt x="2465" y="2185"/>
                </a:lnTo>
                <a:lnTo>
                  <a:pt x="2522" y="2177"/>
                </a:lnTo>
                <a:lnTo>
                  <a:pt x="2579" y="2175"/>
                </a:lnTo>
                <a:lnTo>
                  <a:pt x="2641" y="2178"/>
                </a:lnTo>
                <a:lnTo>
                  <a:pt x="2701" y="2188"/>
                </a:lnTo>
                <a:lnTo>
                  <a:pt x="2759" y="2202"/>
                </a:lnTo>
                <a:lnTo>
                  <a:pt x="2815" y="2223"/>
                </a:lnTo>
                <a:lnTo>
                  <a:pt x="2867" y="2248"/>
                </a:lnTo>
                <a:lnTo>
                  <a:pt x="2918" y="2278"/>
                </a:lnTo>
                <a:lnTo>
                  <a:pt x="2964" y="2313"/>
                </a:lnTo>
                <a:lnTo>
                  <a:pt x="3007" y="2352"/>
                </a:lnTo>
                <a:lnTo>
                  <a:pt x="3046" y="2396"/>
                </a:lnTo>
                <a:lnTo>
                  <a:pt x="3080" y="2442"/>
                </a:lnTo>
                <a:lnTo>
                  <a:pt x="3111" y="2491"/>
                </a:lnTo>
                <a:lnTo>
                  <a:pt x="3137" y="2545"/>
                </a:lnTo>
                <a:lnTo>
                  <a:pt x="3157" y="2601"/>
                </a:lnTo>
                <a:lnTo>
                  <a:pt x="3171" y="2658"/>
                </a:lnTo>
                <a:lnTo>
                  <a:pt x="3181" y="2718"/>
                </a:lnTo>
                <a:lnTo>
                  <a:pt x="3184" y="2780"/>
                </a:lnTo>
                <a:lnTo>
                  <a:pt x="3181" y="2842"/>
                </a:lnTo>
                <a:lnTo>
                  <a:pt x="3171" y="2902"/>
                </a:lnTo>
                <a:lnTo>
                  <a:pt x="3157" y="2960"/>
                </a:lnTo>
                <a:lnTo>
                  <a:pt x="3137" y="3016"/>
                </a:lnTo>
                <a:lnTo>
                  <a:pt x="3111" y="3068"/>
                </a:lnTo>
                <a:lnTo>
                  <a:pt x="3081" y="3118"/>
                </a:lnTo>
                <a:lnTo>
                  <a:pt x="3046" y="3165"/>
                </a:lnTo>
                <a:lnTo>
                  <a:pt x="3007" y="3208"/>
                </a:lnTo>
                <a:lnTo>
                  <a:pt x="2964" y="3247"/>
                </a:lnTo>
                <a:lnTo>
                  <a:pt x="2918" y="3282"/>
                </a:lnTo>
                <a:lnTo>
                  <a:pt x="2868" y="3313"/>
                </a:lnTo>
                <a:lnTo>
                  <a:pt x="2815" y="3337"/>
                </a:lnTo>
                <a:lnTo>
                  <a:pt x="2759" y="3358"/>
                </a:lnTo>
                <a:lnTo>
                  <a:pt x="2702" y="3373"/>
                </a:lnTo>
                <a:lnTo>
                  <a:pt x="2642" y="3382"/>
                </a:lnTo>
                <a:lnTo>
                  <a:pt x="2580" y="3385"/>
                </a:lnTo>
                <a:lnTo>
                  <a:pt x="2519" y="3382"/>
                </a:lnTo>
                <a:lnTo>
                  <a:pt x="2458" y="3373"/>
                </a:lnTo>
                <a:lnTo>
                  <a:pt x="2400" y="3358"/>
                </a:lnTo>
                <a:lnTo>
                  <a:pt x="2345" y="3337"/>
                </a:lnTo>
                <a:lnTo>
                  <a:pt x="2292" y="3312"/>
                </a:lnTo>
                <a:lnTo>
                  <a:pt x="2243" y="3282"/>
                </a:lnTo>
                <a:lnTo>
                  <a:pt x="2196" y="3247"/>
                </a:lnTo>
                <a:lnTo>
                  <a:pt x="2154" y="3208"/>
                </a:lnTo>
                <a:lnTo>
                  <a:pt x="2115" y="3164"/>
                </a:lnTo>
                <a:lnTo>
                  <a:pt x="2080" y="3118"/>
                </a:lnTo>
                <a:lnTo>
                  <a:pt x="2049" y="3068"/>
                </a:lnTo>
                <a:lnTo>
                  <a:pt x="2024" y="3015"/>
                </a:lnTo>
                <a:lnTo>
                  <a:pt x="2004" y="2959"/>
                </a:lnTo>
                <a:lnTo>
                  <a:pt x="1988" y="2902"/>
                </a:lnTo>
                <a:lnTo>
                  <a:pt x="1979" y="2842"/>
                </a:lnTo>
                <a:lnTo>
                  <a:pt x="1976" y="2780"/>
                </a:lnTo>
                <a:lnTo>
                  <a:pt x="1979" y="2727"/>
                </a:lnTo>
                <a:lnTo>
                  <a:pt x="1985" y="2677"/>
                </a:lnTo>
                <a:lnTo>
                  <a:pt x="1996" y="2626"/>
                </a:lnTo>
                <a:lnTo>
                  <a:pt x="2012" y="2578"/>
                </a:lnTo>
                <a:lnTo>
                  <a:pt x="1085" y="2059"/>
                </a:lnTo>
                <a:lnTo>
                  <a:pt x="1050" y="2101"/>
                </a:lnTo>
                <a:lnTo>
                  <a:pt x="1011" y="2139"/>
                </a:lnTo>
                <a:lnTo>
                  <a:pt x="968" y="2174"/>
                </a:lnTo>
                <a:lnTo>
                  <a:pt x="924" y="2205"/>
                </a:lnTo>
                <a:lnTo>
                  <a:pt x="876" y="2233"/>
                </a:lnTo>
                <a:lnTo>
                  <a:pt x="825" y="2256"/>
                </a:lnTo>
                <a:lnTo>
                  <a:pt x="773" y="2273"/>
                </a:lnTo>
                <a:lnTo>
                  <a:pt x="719" y="2286"/>
                </a:lnTo>
                <a:lnTo>
                  <a:pt x="662" y="2295"/>
                </a:lnTo>
                <a:lnTo>
                  <a:pt x="604" y="2297"/>
                </a:lnTo>
                <a:lnTo>
                  <a:pt x="543" y="2294"/>
                </a:lnTo>
                <a:lnTo>
                  <a:pt x="483" y="2285"/>
                </a:lnTo>
                <a:lnTo>
                  <a:pt x="426" y="2270"/>
                </a:lnTo>
                <a:lnTo>
                  <a:pt x="370" y="2249"/>
                </a:lnTo>
                <a:lnTo>
                  <a:pt x="317" y="2225"/>
                </a:lnTo>
                <a:lnTo>
                  <a:pt x="267" y="2194"/>
                </a:lnTo>
                <a:lnTo>
                  <a:pt x="220" y="2159"/>
                </a:lnTo>
                <a:lnTo>
                  <a:pt x="178" y="2120"/>
                </a:lnTo>
                <a:lnTo>
                  <a:pt x="139" y="2077"/>
                </a:lnTo>
                <a:lnTo>
                  <a:pt x="104" y="2030"/>
                </a:lnTo>
                <a:lnTo>
                  <a:pt x="73" y="1980"/>
                </a:lnTo>
                <a:lnTo>
                  <a:pt x="47" y="1928"/>
                </a:lnTo>
                <a:lnTo>
                  <a:pt x="28" y="1872"/>
                </a:lnTo>
                <a:lnTo>
                  <a:pt x="12" y="1814"/>
                </a:lnTo>
                <a:lnTo>
                  <a:pt x="3" y="1754"/>
                </a:lnTo>
                <a:lnTo>
                  <a:pt x="0" y="1692"/>
                </a:lnTo>
                <a:lnTo>
                  <a:pt x="3" y="1630"/>
                </a:lnTo>
                <a:lnTo>
                  <a:pt x="12" y="1570"/>
                </a:lnTo>
                <a:lnTo>
                  <a:pt x="28" y="1513"/>
                </a:lnTo>
                <a:lnTo>
                  <a:pt x="47" y="1457"/>
                </a:lnTo>
                <a:lnTo>
                  <a:pt x="73" y="1403"/>
                </a:lnTo>
                <a:lnTo>
                  <a:pt x="104" y="1354"/>
                </a:lnTo>
                <a:lnTo>
                  <a:pt x="139" y="1308"/>
                </a:lnTo>
                <a:lnTo>
                  <a:pt x="177" y="1264"/>
                </a:lnTo>
                <a:lnTo>
                  <a:pt x="220" y="1225"/>
                </a:lnTo>
                <a:lnTo>
                  <a:pt x="266" y="1190"/>
                </a:lnTo>
                <a:lnTo>
                  <a:pt x="317" y="1160"/>
                </a:lnTo>
                <a:lnTo>
                  <a:pt x="369" y="1135"/>
                </a:lnTo>
                <a:lnTo>
                  <a:pt x="425" y="1114"/>
                </a:lnTo>
                <a:lnTo>
                  <a:pt x="482" y="1100"/>
                </a:lnTo>
                <a:lnTo>
                  <a:pt x="543" y="1090"/>
                </a:lnTo>
                <a:lnTo>
                  <a:pt x="603" y="1087"/>
                </a:lnTo>
                <a:lnTo>
                  <a:pt x="662" y="1089"/>
                </a:lnTo>
                <a:lnTo>
                  <a:pt x="718" y="1097"/>
                </a:lnTo>
                <a:lnTo>
                  <a:pt x="772" y="1111"/>
                </a:lnTo>
                <a:lnTo>
                  <a:pt x="825" y="1128"/>
                </a:lnTo>
                <a:lnTo>
                  <a:pt x="875" y="1151"/>
                </a:lnTo>
                <a:lnTo>
                  <a:pt x="923" y="1178"/>
                </a:lnTo>
                <a:lnTo>
                  <a:pt x="967" y="1210"/>
                </a:lnTo>
                <a:lnTo>
                  <a:pt x="1010" y="1244"/>
                </a:lnTo>
                <a:lnTo>
                  <a:pt x="1048" y="1283"/>
                </a:lnTo>
                <a:lnTo>
                  <a:pt x="1082" y="1324"/>
                </a:lnTo>
                <a:lnTo>
                  <a:pt x="2009" y="806"/>
                </a:lnTo>
                <a:lnTo>
                  <a:pt x="1994" y="758"/>
                </a:lnTo>
                <a:lnTo>
                  <a:pt x="1984" y="709"/>
                </a:lnTo>
                <a:lnTo>
                  <a:pt x="1977" y="658"/>
                </a:lnTo>
                <a:lnTo>
                  <a:pt x="1975" y="605"/>
                </a:lnTo>
                <a:lnTo>
                  <a:pt x="1978" y="543"/>
                </a:lnTo>
                <a:lnTo>
                  <a:pt x="1987" y="483"/>
                </a:lnTo>
                <a:lnTo>
                  <a:pt x="2002" y="426"/>
                </a:lnTo>
                <a:lnTo>
                  <a:pt x="2022" y="370"/>
                </a:lnTo>
                <a:lnTo>
                  <a:pt x="2048" y="318"/>
                </a:lnTo>
                <a:lnTo>
                  <a:pt x="2078" y="267"/>
                </a:lnTo>
                <a:lnTo>
                  <a:pt x="2113" y="221"/>
                </a:lnTo>
                <a:lnTo>
                  <a:pt x="2152" y="177"/>
                </a:lnTo>
                <a:lnTo>
                  <a:pt x="2195" y="138"/>
                </a:lnTo>
                <a:lnTo>
                  <a:pt x="2241" y="104"/>
                </a:lnTo>
                <a:lnTo>
                  <a:pt x="2291" y="73"/>
                </a:lnTo>
                <a:lnTo>
                  <a:pt x="2344" y="48"/>
                </a:lnTo>
                <a:lnTo>
                  <a:pt x="2399" y="28"/>
                </a:lnTo>
                <a:lnTo>
                  <a:pt x="2457" y="13"/>
                </a:lnTo>
                <a:lnTo>
                  <a:pt x="2517" y="3"/>
                </a:lnTo>
                <a:lnTo>
                  <a:pt x="25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29"/>
          <p:cNvSpPr>
            <a:spLocks noEditPoints="1"/>
          </p:cNvSpPr>
          <p:nvPr/>
        </p:nvSpPr>
        <p:spPr bwMode="auto">
          <a:xfrm>
            <a:off x="7391952" y="4480572"/>
            <a:ext cx="506412" cy="542925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6487917" y="2296303"/>
            <a:ext cx="542925" cy="501650"/>
            <a:chOff x="2554288" y="1943100"/>
            <a:chExt cx="542925" cy="501650"/>
          </a:xfrm>
          <a:solidFill>
            <a:schemeClr val="bg1"/>
          </a:solidFill>
        </p:grpSpPr>
        <p:sp>
          <p:nvSpPr>
            <p:cNvPr id="62" name="Freeform 58"/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391952" y="3205120"/>
            <a:ext cx="531812" cy="531813"/>
            <a:chOff x="4392613" y="2700338"/>
            <a:chExt cx="531812" cy="531813"/>
          </a:xfrm>
          <a:solidFill>
            <a:schemeClr val="bg1"/>
          </a:solidFill>
        </p:grpSpPr>
        <p:sp>
          <p:nvSpPr>
            <p:cNvPr id="68" name="Freeform 115"/>
            <p:cNvSpPr>
              <a:spLocks noEditPoints="1"/>
            </p:cNvSpPr>
            <p:nvPr/>
          </p:nvSpPr>
          <p:spPr bwMode="auto">
            <a:xfrm>
              <a:off x="4392613" y="2757488"/>
              <a:ext cx="474662" cy="474663"/>
            </a:xfrm>
            <a:custGeom>
              <a:avLst/>
              <a:gdLst>
                <a:gd name="T0" fmla="*/ 1220 w 2991"/>
                <a:gd name="T1" fmla="*/ 219 h 2993"/>
                <a:gd name="T2" fmla="*/ 966 w 2991"/>
                <a:gd name="T3" fmla="*/ 302 h 2993"/>
                <a:gd name="T4" fmla="*/ 738 w 2991"/>
                <a:gd name="T5" fmla="*/ 433 h 2993"/>
                <a:gd name="T6" fmla="*/ 541 w 2991"/>
                <a:gd name="T7" fmla="*/ 605 h 2993"/>
                <a:gd name="T8" fmla="*/ 383 w 2991"/>
                <a:gd name="T9" fmla="*/ 814 h 2993"/>
                <a:gd name="T10" fmla="*/ 267 w 2991"/>
                <a:gd name="T11" fmla="*/ 1050 h 2993"/>
                <a:gd name="T12" fmla="*/ 202 w 2991"/>
                <a:gd name="T13" fmla="*/ 1312 h 2993"/>
                <a:gd name="T14" fmla="*/ 193 w 2991"/>
                <a:gd name="T15" fmla="*/ 1590 h 2993"/>
                <a:gd name="T16" fmla="*/ 241 w 2991"/>
                <a:gd name="T17" fmla="*/ 1858 h 2993"/>
                <a:gd name="T18" fmla="*/ 340 w 2991"/>
                <a:gd name="T19" fmla="*/ 2104 h 2993"/>
                <a:gd name="T20" fmla="*/ 485 w 2991"/>
                <a:gd name="T21" fmla="*/ 2323 h 2993"/>
                <a:gd name="T22" fmla="*/ 670 w 2991"/>
                <a:gd name="T23" fmla="*/ 2508 h 2993"/>
                <a:gd name="T24" fmla="*/ 888 w 2991"/>
                <a:gd name="T25" fmla="*/ 2653 h 2993"/>
                <a:gd name="T26" fmla="*/ 1134 w 2991"/>
                <a:gd name="T27" fmla="*/ 2753 h 2993"/>
                <a:gd name="T28" fmla="*/ 1402 w 2991"/>
                <a:gd name="T29" fmla="*/ 2800 h 2993"/>
                <a:gd name="T30" fmla="*/ 1680 w 2991"/>
                <a:gd name="T31" fmla="*/ 2791 h 2993"/>
                <a:gd name="T32" fmla="*/ 1941 w 2991"/>
                <a:gd name="T33" fmla="*/ 2725 h 2993"/>
                <a:gd name="T34" fmla="*/ 2178 w 2991"/>
                <a:gd name="T35" fmla="*/ 2610 h 2993"/>
                <a:gd name="T36" fmla="*/ 2386 w 2991"/>
                <a:gd name="T37" fmla="*/ 2452 h 2993"/>
                <a:gd name="T38" fmla="*/ 2559 w 2991"/>
                <a:gd name="T39" fmla="*/ 2254 h 2993"/>
                <a:gd name="T40" fmla="*/ 2690 w 2991"/>
                <a:gd name="T41" fmla="*/ 2027 h 2993"/>
                <a:gd name="T42" fmla="*/ 2772 w 2991"/>
                <a:gd name="T43" fmla="*/ 1772 h 2993"/>
                <a:gd name="T44" fmla="*/ 1495 w 2991"/>
                <a:gd name="T45" fmla="*/ 1592 h 2993"/>
                <a:gd name="T46" fmla="*/ 1436 w 2991"/>
                <a:gd name="T47" fmla="*/ 1571 h 2993"/>
                <a:gd name="T48" fmla="*/ 1402 w 2991"/>
                <a:gd name="T49" fmla="*/ 1518 h 2993"/>
                <a:gd name="T50" fmla="*/ 1495 w 2991"/>
                <a:gd name="T51" fmla="*/ 0 h 2993"/>
                <a:gd name="T52" fmla="*/ 1555 w 2991"/>
                <a:gd name="T53" fmla="*/ 21 h 2993"/>
                <a:gd name="T54" fmla="*/ 1588 w 2991"/>
                <a:gd name="T55" fmla="*/ 73 h 2993"/>
                <a:gd name="T56" fmla="*/ 2896 w 2991"/>
                <a:gd name="T57" fmla="*/ 1402 h 2993"/>
                <a:gd name="T58" fmla="*/ 2955 w 2991"/>
                <a:gd name="T59" fmla="*/ 1422 h 2993"/>
                <a:gd name="T60" fmla="*/ 2989 w 2991"/>
                <a:gd name="T61" fmla="*/ 1475 h 2993"/>
                <a:gd name="T62" fmla="*/ 2978 w 2991"/>
                <a:gd name="T63" fmla="*/ 1692 h 2993"/>
                <a:gd name="T64" fmla="*/ 2915 w 2991"/>
                <a:gd name="T65" fmla="*/ 1970 h 2993"/>
                <a:gd name="T66" fmla="*/ 2802 w 2991"/>
                <a:gd name="T67" fmla="*/ 2225 h 2993"/>
                <a:gd name="T68" fmla="*/ 2646 w 2991"/>
                <a:gd name="T69" fmla="*/ 2453 h 2993"/>
                <a:gd name="T70" fmla="*/ 2451 w 2991"/>
                <a:gd name="T71" fmla="*/ 2648 h 2993"/>
                <a:gd name="T72" fmla="*/ 2223 w 2991"/>
                <a:gd name="T73" fmla="*/ 2804 h 2993"/>
                <a:gd name="T74" fmla="*/ 1968 w 2991"/>
                <a:gd name="T75" fmla="*/ 2917 h 2993"/>
                <a:gd name="T76" fmla="*/ 1690 w 2991"/>
                <a:gd name="T77" fmla="*/ 2981 h 2993"/>
                <a:gd name="T78" fmla="*/ 1397 w 2991"/>
                <a:gd name="T79" fmla="*/ 2990 h 2993"/>
                <a:gd name="T80" fmla="*/ 1114 w 2991"/>
                <a:gd name="T81" fmla="*/ 2944 h 2993"/>
                <a:gd name="T82" fmla="*/ 850 w 2991"/>
                <a:gd name="T83" fmla="*/ 2847 h 2993"/>
                <a:gd name="T84" fmla="*/ 612 w 2991"/>
                <a:gd name="T85" fmla="*/ 2704 h 2993"/>
                <a:gd name="T86" fmla="*/ 406 w 2991"/>
                <a:gd name="T87" fmla="*/ 2521 h 2993"/>
                <a:gd name="T88" fmla="*/ 237 w 2991"/>
                <a:gd name="T89" fmla="*/ 2303 h 2993"/>
                <a:gd name="T90" fmla="*/ 108 w 2991"/>
                <a:gd name="T91" fmla="*/ 2057 h 2993"/>
                <a:gd name="T92" fmla="*/ 28 w 2991"/>
                <a:gd name="T93" fmla="*/ 1786 h 2993"/>
                <a:gd name="T94" fmla="*/ 0 w 2991"/>
                <a:gd name="T95" fmla="*/ 1497 h 2993"/>
                <a:gd name="T96" fmla="*/ 28 w 2991"/>
                <a:gd name="T97" fmla="*/ 1207 h 2993"/>
                <a:gd name="T98" fmla="*/ 108 w 2991"/>
                <a:gd name="T99" fmla="*/ 936 h 2993"/>
                <a:gd name="T100" fmla="*/ 237 w 2991"/>
                <a:gd name="T101" fmla="*/ 690 h 2993"/>
                <a:gd name="T102" fmla="*/ 406 w 2991"/>
                <a:gd name="T103" fmla="*/ 472 h 2993"/>
                <a:gd name="T104" fmla="*/ 612 w 2991"/>
                <a:gd name="T105" fmla="*/ 290 h 2993"/>
                <a:gd name="T106" fmla="*/ 850 w 2991"/>
                <a:gd name="T107" fmla="*/ 147 h 2993"/>
                <a:gd name="T108" fmla="*/ 1114 w 2991"/>
                <a:gd name="T109" fmla="*/ 50 h 2993"/>
                <a:gd name="T110" fmla="*/ 1397 w 2991"/>
                <a:gd name="T111" fmla="*/ 4 h 2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991" h="2993">
                  <a:moveTo>
                    <a:pt x="1400" y="194"/>
                  </a:moveTo>
                  <a:lnTo>
                    <a:pt x="1310" y="204"/>
                  </a:lnTo>
                  <a:lnTo>
                    <a:pt x="1220" y="219"/>
                  </a:lnTo>
                  <a:lnTo>
                    <a:pt x="1133" y="242"/>
                  </a:lnTo>
                  <a:lnTo>
                    <a:pt x="1048" y="269"/>
                  </a:lnTo>
                  <a:lnTo>
                    <a:pt x="966" y="302"/>
                  </a:lnTo>
                  <a:lnTo>
                    <a:pt x="887" y="341"/>
                  </a:lnTo>
                  <a:lnTo>
                    <a:pt x="810" y="385"/>
                  </a:lnTo>
                  <a:lnTo>
                    <a:pt x="738" y="433"/>
                  </a:lnTo>
                  <a:lnTo>
                    <a:pt x="669" y="486"/>
                  </a:lnTo>
                  <a:lnTo>
                    <a:pt x="603" y="544"/>
                  </a:lnTo>
                  <a:lnTo>
                    <a:pt x="541" y="605"/>
                  </a:lnTo>
                  <a:lnTo>
                    <a:pt x="484" y="671"/>
                  </a:lnTo>
                  <a:lnTo>
                    <a:pt x="431" y="740"/>
                  </a:lnTo>
                  <a:lnTo>
                    <a:pt x="383" y="814"/>
                  </a:lnTo>
                  <a:lnTo>
                    <a:pt x="339" y="889"/>
                  </a:lnTo>
                  <a:lnTo>
                    <a:pt x="301" y="969"/>
                  </a:lnTo>
                  <a:lnTo>
                    <a:pt x="267" y="1050"/>
                  </a:lnTo>
                  <a:lnTo>
                    <a:pt x="240" y="1135"/>
                  </a:lnTo>
                  <a:lnTo>
                    <a:pt x="218" y="1223"/>
                  </a:lnTo>
                  <a:lnTo>
                    <a:pt x="202" y="1312"/>
                  </a:lnTo>
                  <a:lnTo>
                    <a:pt x="193" y="1404"/>
                  </a:lnTo>
                  <a:lnTo>
                    <a:pt x="190" y="1497"/>
                  </a:lnTo>
                  <a:lnTo>
                    <a:pt x="193" y="1590"/>
                  </a:lnTo>
                  <a:lnTo>
                    <a:pt x="202" y="1682"/>
                  </a:lnTo>
                  <a:lnTo>
                    <a:pt x="218" y="1770"/>
                  </a:lnTo>
                  <a:lnTo>
                    <a:pt x="241" y="1858"/>
                  </a:lnTo>
                  <a:lnTo>
                    <a:pt x="268" y="1943"/>
                  </a:lnTo>
                  <a:lnTo>
                    <a:pt x="301" y="2025"/>
                  </a:lnTo>
                  <a:lnTo>
                    <a:pt x="340" y="2104"/>
                  </a:lnTo>
                  <a:lnTo>
                    <a:pt x="383" y="2181"/>
                  </a:lnTo>
                  <a:lnTo>
                    <a:pt x="432" y="2253"/>
                  </a:lnTo>
                  <a:lnTo>
                    <a:pt x="485" y="2323"/>
                  </a:lnTo>
                  <a:lnTo>
                    <a:pt x="542" y="2388"/>
                  </a:lnTo>
                  <a:lnTo>
                    <a:pt x="604" y="2451"/>
                  </a:lnTo>
                  <a:lnTo>
                    <a:pt x="670" y="2508"/>
                  </a:lnTo>
                  <a:lnTo>
                    <a:pt x="739" y="2561"/>
                  </a:lnTo>
                  <a:lnTo>
                    <a:pt x="811" y="2610"/>
                  </a:lnTo>
                  <a:lnTo>
                    <a:pt x="888" y="2653"/>
                  </a:lnTo>
                  <a:lnTo>
                    <a:pt x="968" y="2692"/>
                  </a:lnTo>
                  <a:lnTo>
                    <a:pt x="1049" y="2724"/>
                  </a:lnTo>
                  <a:lnTo>
                    <a:pt x="1134" y="2753"/>
                  </a:lnTo>
                  <a:lnTo>
                    <a:pt x="1222" y="2774"/>
                  </a:lnTo>
                  <a:lnTo>
                    <a:pt x="1311" y="2791"/>
                  </a:lnTo>
                  <a:lnTo>
                    <a:pt x="1402" y="2800"/>
                  </a:lnTo>
                  <a:lnTo>
                    <a:pt x="1495" y="2803"/>
                  </a:lnTo>
                  <a:lnTo>
                    <a:pt x="1588" y="2800"/>
                  </a:lnTo>
                  <a:lnTo>
                    <a:pt x="1680" y="2791"/>
                  </a:lnTo>
                  <a:lnTo>
                    <a:pt x="1769" y="2774"/>
                  </a:lnTo>
                  <a:lnTo>
                    <a:pt x="1857" y="2753"/>
                  </a:lnTo>
                  <a:lnTo>
                    <a:pt x="1941" y="2725"/>
                  </a:lnTo>
                  <a:lnTo>
                    <a:pt x="2023" y="2692"/>
                  </a:lnTo>
                  <a:lnTo>
                    <a:pt x="2103" y="2654"/>
                  </a:lnTo>
                  <a:lnTo>
                    <a:pt x="2178" y="2610"/>
                  </a:lnTo>
                  <a:lnTo>
                    <a:pt x="2252" y="2562"/>
                  </a:lnTo>
                  <a:lnTo>
                    <a:pt x="2321" y="2509"/>
                  </a:lnTo>
                  <a:lnTo>
                    <a:pt x="2386" y="2452"/>
                  </a:lnTo>
                  <a:lnTo>
                    <a:pt x="2448" y="2389"/>
                  </a:lnTo>
                  <a:lnTo>
                    <a:pt x="2506" y="2324"/>
                  </a:lnTo>
                  <a:lnTo>
                    <a:pt x="2559" y="2254"/>
                  </a:lnTo>
                  <a:lnTo>
                    <a:pt x="2607" y="2182"/>
                  </a:lnTo>
                  <a:lnTo>
                    <a:pt x="2651" y="2105"/>
                  </a:lnTo>
                  <a:lnTo>
                    <a:pt x="2690" y="2027"/>
                  </a:lnTo>
                  <a:lnTo>
                    <a:pt x="2722" y="1944"/>
                  </a:lnTo>
                  <a:lnTo>
                    <a:pt x="2750" y="1859"/>
                  </a:lnTo>
                  <a:lnTo>
                    <a:pt x="2772" y="1772"/>
                  </a:lnTo>
                  <a:lnTo>
                    <a:pt x="2788" y="1683"/>
                  </a:lnTo>
                  <a:lnTo>
                    <a:pt x="2798" y="1592"/>
                  </a:lnTo>
                  <a:lnTo>
                    <a:pt x="1495" y="1592"/>
                  </a:lnTo>
                  <a:lnTo>
                    <a:pt x="1474" y="1590"/>
                  </a:lnTo>
                  <a:lnTo>
                    <a:pt x="1454" y="1583"/>
                  </a:lnTo>
                  <a:lnTo>
                    <a:pt x="1436" y="1571"/>
                  </a:lnTo>
                  <a:lnTo>
                    <a:pt x="1421" y="1556"/>
                  </a:lnTo>
                  <a:lnTo>
                    <a:pt x="1410" y="1539"/>
                  </a:lnTo>
                  <a:lnTo>
                    <a:pt x="1402" y="1518"/>
                  </a:lnTo>
                  <a:lnTo>
                    <a:pt x="1400" y="1497"/>
                  </a:lnTo>
                  <a:lnTo>
                    <a:pt x="1400" y="194"/>
                  </a:lnTo>
                  <a:close/>
                  <a:moveTo>
                    <a:pt x="1495" y="0"/>
                  </a:moveTo>
                  <a:lnTo>
                    <a:pt x="1517" y="3"/>
                  </a:lnTo>
                  <a:lnTo>
                    <a:pt x="1537" y="10"/>
                  </a:lnTo>
                  <a:lnTo>
                    <a:pt x="1555" y="21"/>
                  </a:lnTo>
                  <a:lnTo>
                    <a:pt x="1570" y="35"/>
                  </a:lnTo>
                  <a:lnTo>
                    <a:pt x="1581" y="53"/>
                  </a:lnTo>
                  <a:lnTo>
                    <a:pt x="1588" y="73"/>
                  </a:lnTo>
                  <a:lnTo>
                    <a:pt x="1590" y="96"/>
                  </a:lnTo>
                  <a:lnTo>
                    <a:pt x="1590" y="1402"/>
                  </a:lnTo>
                  <a:lnTo>
                    <a:pt x="2896" y="1402"/>
                  </a:lnTo>
                  <a:lnTo>
                    <a:pt x="2918" y="1404"/>
                  </a:lnTo>
                  <a:lnTo>
                    <a:pt x="2938" y="1411"/>
                  </a:lnTo>
                  <a:lnTo>
                    <a:pt x="2955" y="1422"/>
                  </a:lnTo>
                  <a:lnTo>
                    <a:pt x="2970" y="1438"/>
                  </a:lnTo>
                  <a:lnTo>
                    <a:pt x="2982" y="1455"/>
                  </a:lnTo>
                  <a:lnTo>
                    <a:pt x="2989" y="1475"/>
                  </a:lnTo>
                  <a:lnTo>
                    <a:pt x="2991" y="1497"/>
                  </a:lnTo>
                  <a:lnTo>
                    <a:pt x="2988" y="1595"/>
                  </a:lnTo>
                  <a:lnTo>
                    <a:pt x="2978" y="1692"/>
                  </a:lnTo>
                  <a:lnTo>
                    <a:pt x="2963" y="1786"/>
                  </a:lnTo>
                  <a:lnTo>
                    <a:pt x="2942" y="1879"/>
                  </a:lnTo>
                  <a:lnTo>
                    <a:pt x="2915" y="1970"/>
                  </a:lnTo>
                  <a:lnTo>
                    <a:pt x="2883" y="2057"/>
                  </a:lnTo>
                  <a:lnTo>
                    <a:pt x="2845" y="2142"/>
                  </a:lnTo>
                  <a:lnTo>
                    <a:pt x="2802" y="2225"/>
                  </a:lnTo>
                  <a:lnTo>
                    <a:pt x="2754" y="2303"/>
                  </a:lnTo>
                  <a:lnTo>
                    <a:pt x="2702" y="2380"/>
                  </a:lnTo>
                  <a:lnTo>
                    <a:pt x="2646" y="2453"/>
                  </a:lnTo>
                  <a:lnTo>
                    <a:pt x="2584" y="2521"/>
                  </a:lnTo>
                  <a:lnTo>
                    <a:pt x="2519" y="2586"/>
                  </a:lnTo>
                  <a:lnTo>
                    <a:pt x="2451" y="2648"/>
                  </a:lnTo>
                  <a:lnTo>
                    <a:pt x="2378" y="2704"/>
                  </a:lnTo>
                  <a:lnTo>
                    <a:pt x="2302" y="2756"/>
                  </a:lnTo>
                  <a:lnTo>
                    <a:pt x="2223" y="2804"/>
                  </a:lnTo>
                  <a:lnTo>
                    <a:pt x="2140" y="2847"/>
                  </a:lnTo>
                  <a:lnTo>
                    <a:pt x="2056" y="2885"/>
                  </a:lnTo>
                  <a:lnTo>
                    <a:pt x="1968" y="2917"/>
                  </a:lnTo>
                  <a:lnTo>
                    <a:pt x="1877" y="2944"/>
                  </a:lnTo>
                  <a:lnTo>
                    <a:pt x="1785" y="2965"/>
                  </a:lnTo>
                  <a:lnTo>
                    <a:pt x="1690" y="2981"/>
                  </a:lnTo>
                  <a:lnTo>
                    <a:pt x="1593" y="2990"/>
                  </a:lnTo>
                  <a:lnTo>
                    <a:pt x="1495" y="2993"/>
                  </a:lnTo>
                  <a:lnTo>
                    <a:pt x="1397" y="2990"/>
                  </a:lnTo>
                  <a:lnTo>
                    <a:pt x="1300" y="2981"/>
                  </a:lnTo>
                  <a:lnTo>
                    <a:pt x="1206" y="2965"/>
                  </a:lnTo>
                  <a:lnTo>
                    <a:pt x="1114" y="2944"/>
                  </a:lnTo>
                  <a:lnTo>
                    <a:pt x="1023" y="2917"/>
                  </a:lnTo>
                  <a:lnTo>
                    <a:pt x="935" y="2885"/>
                  </a:lnTo>
                  <a:lnTo>
                    <a:pt x="850" y="2847"/>
                  </a:lnTo>
                  <a:lnTo>
                    <a:pt x="768" y="2804"/>
                  </a:lnTo>
                  <a:lnTo>
                    <a:pt x="689" y="2756"/>
                  </a:lnTo>
                  <a:lnTo>
                    <a:pt x="612" y="2704"/>
                  </a:lnTo>
                  <a:lnTo>
                    <a:pt x="540" y="2648"/>
                  </a:lnTo>
                  <a:lnTo>
                    <a:pt x="472" y="2586"/>
                  </a:lnTo>
                  <a:lnTo>
                    <a:pt x="406" y="2521"/>
                  </a:lnTo>
                  <a:lnTo>
                    <a:pt x="345" y="2453"/>
                  </a:lnTo>
                  <a:lnTo>
                    <a:pt x="289" y="2380"/>
                  </a:lnTo>
                  <a:lnTo>
                    <a:pt x="237" y="2303"/>
                  </a:lnTo>
                  <a:lnTo>
                    <a:pt x="189" y="2225"/>
                  </a:lnTo>
                  <a:lnTo>
                    <a:pt x="146" y="2142"/>
                  </a:lnTo>
                  <a:lnTo>
                    <a:pt x="108" y="2057"/>
                  </a:lnTo>
                  <a:lnTo>
                    <a:pt x="76" y="1970"/>
                  </a:lnTo>
                  <a:lnTo>
                    <a:pt x="49" y="1879"/>
                  </a:lnTo>
                  <a:lnTo>
                    <a:pt x="28" y="1786"/>
                  </a:lnTo>
                  <a:lnTo>
                    <a:pt x="12" y="1692"/>
                  </a:lnTo>
                  <a:lnTo>
                    <a:pt x="3" y="1595"/>
                  </a:lnTo>
                  <a:lnTo>
                    <a:pt x="0" y="1497"/>
                  </a:lnTo>
                  <a:lnTo>
                    <a:pt x="3" y="1399"/>
                  </a:lnTo>
                  <a:lnTo>
                    <a:pt x="12" y="1302"/>
                  </a:lnTo>
                  <a:lnTo>
                    <a:pt x="28" y="1207"/>
                  </a:lnTo>
                  <a:lnTo>
                    <a:pt x="49" y="1115"/>
                  </a:lnTo>
                  <a:lnTo>
                    <a:pt x="76" y="1024"/>
                  </a:lnTo>
                  <a:lnTo>
                    <a:pt x="108" y="936"/>
                  </a:lnTo>
                  <a:lnTo>
                    <a:pt x="146" y="851"/>
                  </a:lnTo>
                  <a:lnTo>
                    <a:pt x="189" y="769"/>
                  </a:lnTo>
                  <a:lnTo>
                    <a:pt x="237" y="690"/>
                  </a:lnTo>
                  <a:lnTo>
                    <a:pt x="289" y="613"/>
                  </a:lnTo>
                  <a:lnTo>
                    <a:pt x="345" y="541"/>
                  </a:lnTo>
                  <a:lnTo>
                    <a:pt x="406" y="472"/>
                  </a:lnTo>
                  <a:lnTo>
                    <a:pt x="472" y="407"/>
                  </a:lnTo>
                  <a:lnTo>
                    <a:pt x="540" y="346"/>
                  </a:lnTo>
                  <a:lnTo>
                    <a:pt x="612" y="290"/>
                  </a:lnTo>
                  <a:lnTo>
                    <a:pt x="689" y="237"/>
                  </a:lnTo>
                  <a:lnTo>
                    <a:pt x="768" y="190"/>
                  </a:lnTo>
                  <a:lnTo>
                    <a:pt x="850" y="147"/>
                  </a:lnTo>
                  <a:lnTo>
                    <a:pt x="935" y="109"/>
                  </a:lnTo>
                  <a:lnTo>
                    <a:pt x="1023" y="76"/>
                  </a:lnTo>
                  <a:lnTo>
                    <a:pt x="1114" y="50"/>
                  </a:lnTo>
                  <a:lnTo>
                    <a:pt x="1206" y="28"/>
                  </a:lnTo>
                  <a:lnTo>
                    <a:pt x="1300" y="13"/>
                  </a:lnTo>
                  <a:lnTo>
                    <a:pt x="1397" y="4"/>
                  </a:lnTo>
                  <a:lnTo>
                    <a:pt x="1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116"/>
            <p:cNvSpPr>
              <a:spLocks noEditPoints="1"/>
            </p:cNvSpPr>
            <p:nvPr/>
          </p:nvSpPr>
          <p:spPr bwMode="auto">
            <a:xfrm>
              <a:off x="4672013" y="2700338"/>
              <a:ext cx="252412" cy="252413"/>
            </a:xfrm>
            <a:custGeom>
              <a:avLst/>
              <a:gdLst>
                <a:gd name="T0" fmla="*/ 190 w 1590"/>
                <a:gd name="T1" fmla="*/ 1402 h 1592"/>
                <a:gd name="T2" fmla="*/ 1388 w 1590"/>
                <a:gd name="T3" fmla="*/ 1318 h 1592"/>
                <a:gd name="T4" fmla="*/ 1353 w 1590"/>
                <a:gd name="T5" fmla="*/ 1152 h 1592"/>
                <a:gd name="T6" fmla="*/ 1298 w 1590"/>
                <a:gd name="T7" fmla="*/ 992 h 1592"/>
                <a:gd name="T8" fmla="*/ 1223 w 1590"/>
                <a:gd name="T9" fmla="*/ 841 h 1592"/>
                <a:gd name="T10" fmla="*/ 1128 w 1590"/>
                <a:gd name="T11" fmla="*/ 700 h 1592"/>
                <a:gd name="T12" fmla="*/ 1014 w 1590"/>
                <a:gd name="T13" fmla="*/ 571 h 1592"/>
                <a:gd name="T14" fmla="*/ 887 w 1590"/>
                <a:gd name="T15" fmla="*/ 460 h 1592"/>
                <a:gd name="T16" fmla="*/ 747 w 1590"/>
                <a:gd name="T17" fmla="*/ 367 h 1592"/>
                <a:gd name="T18" fmla="*/ 597 w 1590"/>
                <a:gd name="T19" fmla="*/ 292 h 1592"/>
                <a:gd name="T20" fmla="*/ 439 w 1590"/>
                <a:gd name="T21" fmla="*/ 237 h 1592"/>
                <a:gd name="T22" fmla="*/ 273 w 1590"/>
                <a:gd name="T23" fmla="*/ 203 h 1592"/>
                <a:gd name="T24" fmla="*/ 95 w 1590"/>
                <a:gd name="T25" fmla="*/ 0 h 1592"/>
                <a:gd name="T26" fmla="*/ 276 w 1590"/>
                <a:gd name="T27" fmla="*/ 11 h 1592"/>
                <a:gd name="T28" fmla="*/ 455 w 1590"/>
                <a:gd name="T29" fmla="*/ 44 h 1592"/>
                <a:gd name="T30" fmla="*/ 626 w 1590"/>
                <a:gd name="T31" fmla="*/ 98 h 1592"/>
                <a:gd name="T32" fmla="*/ 790 w 1590"/>
                <a:gd name="T33" fmla="*/ 173 h 1592"/>
                <a:gd name="T34" fmla="*/ 944 w 1590"/>
                <a:gd name="T35" fmla="*/ 266 h 1592"/>
                <a:gd name="T36" fmla="*/ 1087 w 1590"/>
                <a:gd name="T37" fmla="*/ 377 h 1592"/>
                <a:gd name="T38" fmla="*/ 1215 w 1590"/>
                <a:gd name="T39" fmla="*/ 507 h 1592"/>
                <a:gd name="T40" fmla="*/ 1327 w 1590"/>
                <a:gd name="T41" fmla="*/ 649 h 1592"/>
                <a:gd name="T42" fmla="*/ 1420 w 1590"/>
                <a:gd name="T43" fmla="*/ 803 h 1592"/>
                <a:gd name="T44" fmla="*/ 1492 w 1590"/>
                <a:gd name="T45" fmla="*/ 965 h 1592"/>
                <a:gd name="T46" fmla="*/ 1546 w 1590"/>
                <a:gd name="T47" fmla="*/ 1136 h 1592"/>
                <a:gd name="T48" fmla="*/ 1579 w 1590"/>
                <a:gd name="T49" fmla="*/ 1311 h 1592"/>
                <a:gd name="T50" fmla="*/ 1590 w 1590"/>
                <a:gd name="T51" fmla="*/ 1492 h 1592"/>
                <a:gd name="T52" fmla="*/ 1588 w 1590"/>
                <a:gd name="T53" fmla="*/ 1519 h 1592"/>
                <a:gd name="T54" fmla="*/ 1570 w 1590"/>
                <a:gd name="T55" fmla="*/ 1556 h 1592"/>
                <a:gd name="T56" fmla="*/ 1537 w 1590"/>
                <a:gd name="T57" fmla="*/ 1582 h 1592"/>
                <a:gd name="T58" fmla="*/ 1495 w 1590"/>
                <a:gd name="T59" fmla="*/ 1592 h 1592"/>
                <a:gd name="T60" fmla="*/ 72 w 1590"/>
                <a:gd name="T61" fmla="*/ 1589 h 1592"/>
                <a:gd name="T62" fmla="*/ 34 w 1590"/>
                <a:gd name="T63" fmla="*/ 1571 h 1592"/>
                <a:gd name="T64" fmla="*/ 9 w 1590"/>
                <a:gd name="T65" fmla="*/ 1539 h 1592"/>
                <a:gd name="T66" fmla="*/ 0 w 1590"/>
                <a:gd name="T67" fmla="*/ 1497 h 1592"/>
                <a:gd name="T68" fmla="*/ 2 w 1590"/>
                <a:gd name="T69" fmla="*/ 74 h 1592"/>
                <a:gd name="T70" fmla="*/ 20 w 1590"/>
                <a:gd name="T71" fmla="*/ 36 h 1592"/>
                <a:gd name="T72" fmla="*/ 53 w 1590"/>
                <a:gd name="T73" fmla="*/ 10 h 1592"/>
                <a:gd name="T74" fmla="*/ 95 w 1590"/>
                <a:gd name="T75" fmla="*/ 0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90" h="1592">
                  <a:moveTo>
                    <a:pt x="190" y="194"/>
                  </a:moveTo>
                  <a:lnTo>
                    <a:pt x="190" y="1402"/>
                  </a:lnTo>
                  <a:lnTo>
                    <a:pt x="1396" y="1402"/>
                  </a:lnTo>
                  <a:lnTo>
                    <a:pt x="1388" y="1318"/>
                  </a:lnTo>
                  <a:lnTo>
                    <a:pt x="1373" y="1234"/>
                  </a:lnTo>
                  <a:lnTo>
                    <a:pt x="1353" y="1152"/>
                  </a:lnTo>
                  <a:lnTo>
                    <a:pt x="1329" y="1070"/>
                  </a:lnTo>
                  <a:lnTo>
                    <a:pt x="1298" y="992"/>
                  </a:lnTo>
                  <a:lnTo>
                    <a:pt x="1262" y="915"/>
                  </a:lnTo>
                  <a:lnTo>
                    <a:pt x="1223" y="841"/>
                  </a:lnTo>
                  <a:lnTo>
                    <a:pt x="1178" y="768"/>
                  </a:lnTo>
                  <a:lnTo>
                    <a:pt x="1128" y="700"/>
                  </a:lnTo>
                  <a:lnTo>
                    <a:pt x="1072" y="633"/>
                  </a:lnTo>
                  <a:lnTo>
                    <a:pt x="1014" y="571"/>
                  </a:lnTo>
                  <a:lnTo>
                    <a:pt x="952" y="513"/>
                  </a:lnTo>
                  <a:lnTo>
                    <a:pt x="887" y="460"/>
                  </a:lnTo>
                  <a:lnTo>
                    <a:pt x="818" y="411"/>
                  </a:lnTo>
                  <a:lnTo>
                    <a:pt x="747" y="367"/>
                  </a:lnTo>
                  <a:lnTo>
                    <a:pt x="673" y="327"/>
                  </a:lnTo>
                  <a:lnTo>
                    <a:pt x="597" y="292"/>
                  </a:lnTo>
                  <a:lnTo>
                    <a:pt x="518" y="263"/>
                  </a:lnTo>
                  <a:lnTo>
                    <a:pt x="439" y="237"/>
                  </a:lnTo>
                  <a:lnTo>
                    <a:pt x="357" y="218"/>
                  </a:lnTo>
                  <a:lnTo>
                    <a:pt x="273" y="203"/>
                  </a:lnTo>
                  <a:lnTo>
                    <a:pt x="190" y="194"/>
                  </a:lnTo>
                  <a:close/>
                  <a:moveTo>
                    <a:pt x="95" y="0"/>
                  </a:moveTo>
                  <a:lnTo>
                    <a:pt x="185" y="3"/>
                  </a:lnTo>
                  <a:lnTo>
                    <a:pt x="276" y="11"/>
                  </a:lnTo>
                  <a:lnTo>
                    <a:pt x="366" y="26"/>
                  </a:lnTo>
                  <a:lnTo>
                    <a:pt x="455" y="44"/>
                  </a:lnTo>
                  <a:lnTo>
                    <a:pt x="542" y="69"/>
                  </a:lnTo>
                  <a:lnTo>
                    <a:pt x="626" y="98"/>
                  </a:lnTo>
                  <a:lnTo>
                    <a:pt x="709" y="133"/>
                  </a:lnTo>
                  <a:lnTo>
                    <a:pt x="790" y="173"/>
                  </a:lnTo>
                  <a:lnTo>
                    <a:pt x="868" y="217"/>
                  </a:lnTo>
                  <a:lnTo>
                    <a:pt x="944" y="266"/>
                  </a:lnTo>
                  <a:lnTo>
                    <a:pt x="1017" y="319"/>
                  </a:lnTo>
                  <a:lnTo>
                    <a:pt x="1087" y="377"/>
                  </a:lnTo>
                  <a:lnTo>
                    <a:pt x="1153" y="439"/>
                  </a:lnTo>
                  <a:lnTo>
                    <a:pt x="1215" y="507"/>
                  </a:lnTo>
                  <a:lnTo>
                    <a:pt x="1274" y="576"/>
                  </a:lnTo>
                  <a:lnTo>
                    <a:pt x="1327" y="649"/>
                  </a:lnTo>
                  <a:lnTo>
                    <a:pt x="1376" y="724"/>
                  </a:lnTo>
                  <a:lnTo>
                    <a:pt x="1420" y="803"/>
                  </a:lnTo>
                  <a:lnTo>
                    <a:pt x="1458" y="882"/>
                  </a:lnTo>
                  <a:lnTo>
                    <a:pt x="1492" y="965"/>
                  </a:lnTo>
                  <a:lnTo>
                    <a:pt x="1522" y="1050"/>
                  </a:lnTo>
                  <a:lnTo>
                    <a:pt x="1546" y="1136"/>
                  </a:lnTo>
                  <a:lnTo>
                    <a:pt x="1564" y="1224"/>
                  </a:lnTo>
                  <a:lnTo>
                    <a:pt x="1579" y="1311"/>
                  </a:lnTo>
                  <a:lnTo>
                    <a:pt x="1587" y="1401"/>
                  </a:lnTo>
                  <a:lnTo>
                    <a:pt x="1590" y="1492"/>
                  </a:lnTo>
                  <a:lnTo>
                    <a:pt x="1590" y="1497"/>
                  </a:lnTo>
                  <a:lnTo>
                    <a:pt x="1588" y="1519"/>
                  </a:lnTo>
                  <a:lnTo>
                    <a:pt x="1581" y="1539"/>
                  </a:lnTo>
                  <a:lnTo>
                    <a:pt x="1570" y="1556"/>
                  </a:lnTo>
                  <a:lnTo>
                    <a:pt x="1554" y="1571"/>
                  </a:lnTo>
                  <a:lnTo>
                    <a:pt x="1537" y="1582"/>
                  </a:lnTo>
                  <a:lnTo>
                    <a:pt x="1517" y="1589"/>
                  </a:lnTo>
                  <a:lnTo>
                    <a:pt x="1495" y="1592"/>
                  </a:lnTo>
                  <a:lnTo>
                    <a:pt x="95" y="1592"/>
                  </a:lnTo>
                  <a:lnTo>
                    <a:pt x="72" y="1589"/>
                  </a:lnTo>
                  <a:lnTo>
                    <a:pt x="53" y="1582"/>
                  </a:lnTo>
                  <a:lnTo>
                    <a:pt x="34" y="1571"/>
                  </a:lnTo>
                  <a:lnTo>
                    <a:pt x="20" y="1556"/>
                  </a:lnTo>
                  <a:lnTo>
                    <a:pt x="9" y="1539"/>
                  </a:lnTo>
                  <a:lnTo>
                    <a:pt x="2" y="1519"/>
                  </a:lnTo>
                  <a:lnTo>
                    <a:pt x="0" y="1497"/>
                  </a:lnTo>
                  <a:lnTo>
                    <a:pt x="0" y="95"/>
                  </a:lnTo>
                  <a:lnTo>
                    <a:pt x="2" y="74"/>
                  </a:lnTo>
                  <a:lnTo>
                    <a:pt x="9" y="53"/>
                  </a:lnTo>
                  <a:lnTo>
                    <a:pt x="20" y="36"/>
                  </a:lnTo>
                  <a:lnTo>
                    <a:pt x="34" y="22"/>
                  </a:lnTo>
                  <a:lnTo>
                    <a:pt x="53" y="10"/>
                  </a:lnTo>
                  <a:lnTo>
                    <a:pt x="72" y="3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174014" y="2290151"/>
            <a:ext cx="427038" cy="533400"/>
            <a:chOff x="2611438" y="2698750"/>
            <a:chExt cx="427038" cy="533400"/>
          </a:xfrm>
          <a:solidFill>
            <a:schemeClr val="bg1"/>
          </a:solidFill>
        </p:grpSpPr>
        <p:sp>
          <p:nvSpPr>
            <p:cNvPr id="71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2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3" name="Freeform 184"/>
          <p:cNvSpPr>
            <a:spLocks noEditPoints="1"/>
          </p:cNvSpPr>
          <p:nvPr/>
        </p:nvSpPr>
        <p:spPr bwMode="auto">
          <a:xfrm>
            <a:off x="4260662" y="3205120"/>
            <a:ext cx="519113" cy="534988"/>
          </a:xfrm>
          <a:custGeom>
            <a:avLst/>
            <a:gdLst>
              <a:gd name="T0" fmla="*/ 189 w 3269"/>
              <a:gd name="T1" fmla="*/ 1902 h 3367"/>
              <a:gd name="T2" fmla="*/ 293 w 3269"/>
              <a:gd name="T3" fmla="*/ 3150 h 3367"/>
              <a:gd name="T4" fmla="*/ 822 w 3269"/>
              <a:gd name="T5" fmla="*/ 3070 h 3367"/>
              <a:gd name="T6" fmla="*/ 745 w 3269"/>
              <a:gd name="T7" fmla="*/ 1802 h 3367"/>
              <a:gd name="T8" fmla="*/ 1767 w 3269"/>
              <a:gd name="T9" fmla="*/ 301 h 3367"/>
              <a:gd name="T10" fmla="*/ 1763 w 3269"/>
              <a:gd name="T11" fmla="*/ 459 h 3367"/>
              <a:gd name="T12" fmla="*/ 1662 w 3269"/>
              <a:gd name="T13" fmla="*/ 709 h 3367"/>
              <a:gd name="T14" fmla="*/ 1472 w 3269"/>
              <a:gd name="T15" fmla="*/ 1107 h 3367"/>
              <a:gd name="T16" fmla="*/ 1229 w 3269"/>
              <a:gd name="T17" fmla="*/ 1478 h 3367"/>
              <a:gd name="T18" fmla="*/ 1025 w 3269"/>
              <a:gd name="T19" fmla="*/ 1741 h 3367"/>
              <a:gd name="T20" fmla="*/ 1012 w 3269"/>
              <a:gd name="T21" fmla="*/ 3078 h 3367"/>
              <a:gd name="T22" fmla="*/ 1160 w 3269"/>
              <a:gd name="T23" fmla="*/ 3127 h 3367"/>
              <a:gd name="T24" fmla="*/ 1537 w 3269"/>
              <a:gd name="T25" fmla="*/ 3158 h 3367"/>
              <a:gd name="T26" fmla="*/ 2003 w 3269"/>
              <a:gd name="T27" fmla="*/ 3167 h 3367"/>
              <a:gd name="T28" fmla="*/ 2516 w 3269"/>
              <a:gd name="T29" fmla="*/ 3152 h 3367"/>
              <a:gd name="T30" fmla="*/ 2827 w 3269"/>
              <a:gd name="T31" fmla="*/ 2972 h 3367"/>
              <a:gd name="T32" fmla="*/ 2849 w 3269"/>
              <a:gd name="T33" fmla="*/ 2801 h 3367"/>
              <a:gd name="T34" fmla="*/ 2879 w 3269"/>
              <a:gd name="T35" fmla="*/ 2683 h 3367"/>
              <a:gd name="T36" fmla="*/ 3008 w 3269"/>
              <a:gd name="T37" fmla="*/ 2414 h 3367"/>
              <a:gd name="T38" fmla="*/ 2969 w 3269"/>
              <a:gd name="T39" fmla="*/ 2303 h 3367"/>
              <a:gd name="T40" fmla="*/ 3067 w 3269"/>
              <a:gd name="T41" fmla="*/ 2093 h 3367"/>
              <a:gd name="T42" fmla="*/ 3034 w 3269"/>
              <a:gd name="T43" fmla="*/ 1892 h 3367"/>
              <a:gd name="T44" fmla="*/ 2969 w 3269"/>
              <a:gd name="T45" fmla="*/ 1795 h 3367"/>
              <a:gd name="T46" fmla="*/ 3011 w 3269"/>
              <a:gd name="T47" fmla="*/ 1668 h 3367"/>
              <a:gd name="T48" fmla="*/ 2960 w 3269"/>
              <a:gd name="T49" fmla="*/ 1473 h 3367"/>
              <a:gd name="T50" fmla="*/ 2668 w 3269"/>
              <a:gd name="T51" fmla="*/ 1388 h 3367"/>
              <a:gd name="T52" fmla="*/ 2301 w 3269"/>
              <a:gd name="T53" fmla="*/ 1412 h 3367"/>
              <a:gd name="T54" fmla="*/ 2049 w 3269"/>
              <a:gd name="T55" fmla="*/ 1462 h 3367"/>
              <a:gd name="T56" fmla="*/ 1895 w 3269"/>
              <a:gd name="T57" fmla="*/ 1362 h 3367"/>
              <a:gd name="T58" fmla="*/ 1901 w 3269"/>
              <a:gd name="T59" fmla="*/ 1047 h 3367"/>
              <a:gd name="T60" fmla="*/ 2028 w 3269"/>
              <a:gd name="T61" fmla="*/ 562 h 3367"/>
              <a:gd name="T62" fmla="*/ 1961 w 3269"/>
              <a:gd name="T63" fmla="*/ 260 h 3367"/>
              <a:gd name="T64" fmla="*/ 1796 w 3269"/>
              <a:gd name="T65" fmla="*/ 190 h 3367"/>
              <a:gd name="T66" fmla="*/ 1918 w 3269"/>
              <a:gd name="T67" fmla="*/ 22 h 3367"/>
              <a:gd name="T68" fmla="*/ 2162 w 3269"/>
              <a:gd name="T69" fmla="*/ 214 h 3367"/>
              <a:gd name="T70" fmla="*/ 2208 w 3269"/>
              <a:gd name="T71" fmla="*/ 645 h 3367"/>
              <a:gd name="T72" fmla="*/ 2088 w 3269"/>
              <a:gd name="T73" fmla="*/ 1090 h 3367"/>
              <a:gd name="T74" fmla="*/ 2066 w 3269"/>
              <a:gd name="T75" fmla="*/ 1266 h 3367"/>
              <a:gd name="T76" fmla="*/ 2254 w 3269"/>
              <a:gd name="T77" fmla="*/ 1229 h 3367"/>
              <a:gd name="T78" fmla="*/ 2600 w 3269"/>
              <a:gd name="T79" fmla="*/ 1197 h 3367"/>
              <a:gd name="T80" fmla="*/ 3052 w 3269"/>
              <a:gd name="T81" fmla="*/ 1305 h 3367"/>
              <a:gd name="T82" fmla="*/ 3209 w 3269"/>
              <a:gd name="T83" fmla="*/ 1577 h 3367"/>
              <a:gd name="T84" fmla="*/ 3213 w 3269"/>
              <a:gd name="T85" fmla="*/ 1819 h 3367"/>
              <a:gd name="T86" fmla="*/ 3247 w 3269"/>
              <a:gd name="T87" fmla="*/ 2153 h 3367"/>
              <a:gd name="T88" fmla="*/ 3200 w 3269"/>
              <a:gd name="T89" fmla="*/ 2461 h 3367"/>
              <a:gd name="T90" fmla="*/ 3079 w 3269"/>
              <a:gd name="T91" fmla="*/ 2757 h 3367"/>
              <a:gd name="T92" fmla="*/ 2993 w 3269"/>
              <a:gd name="T93" fmla="*/ 3066 h 3367"/>
              <a:gd name="T94" fmla="*/ 2677 w 3269"/>
              <a:gd name="T95" fmla="*/ 3304 h 3367"/>
              <a:gd name="T96" fmla="*/ 2154 w 3269"/>
              <a:gd name="T97" fmla="*/ 3366 h 3367"/>
              <a:gd name="T98" fmla="*/ 1572 w 3269"/>
              <a:gd name="T99" fmla="*/ 3350 h 3367"/>
              <a:gd name="T100" fmla="*/ 1156 w 3269"/>
              <a:gd name="T101" fmla="*/ 3318 h 3367"/>
              <a:gd name="T102" fmla="*/ 828 w 3269"/>
              <a:gd name="T103" fmla="*/ 3320 h 3367"/>
              <a:gd name="T104" fmla="*/ 133 w 3269"/>
              <a:gd name="T105" fmla="*/ 3293 h 3367"/>
              <a:gd name="T106" fmla="*/ 0 w 3269"/>
              <a:gd name="T107" fmla="*/ 1902 h 3367"/>
              <a:gd name="T108" fmla="*/ 169 w 3269"/>
              <a:gd name="T109" fmla="*/ 1637 h 3367"/>
              <a:gd name="T110" fmla="*/ 860 w 3269"/>
              <a:gd name="T111" fmla="*/ 1645 h 3367"/>
              <a:gd name="T112" fmla="*/ 1010 w 3269"/>
              <a:gd name="T113" fmla="*/ 1428 h 3367"/>
              <a:gd name="T114" fmla="*/ 1280 w 3269"/>
              <a:gd name="T115" fmla="*/ 1063 h 3367"/>
              <a:gd name="T116" fmla="*/ 1509 w 3269"/>
              <a:gd name="T117" fmla="*/ 584 h 3367"/>
              <a:gd name="T118" fmla="*/ 1577 w 3269"/>
              <a:gd name="T119" fmla="*/ 286 h 3367"/>
              <a:gd name="T120" fmla="*/ 1665 w 3269"/>
              <a:gd name="T121" fmla="*/ 40 h 3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269" h="3367">
                <a:moveTo>
                  <a:pt x="293" y="1799"/>
                </a:moveTo>
                <a:lnTo>
                  <a:pt x="269" y="1802"/>
                </a:lnTo>
                <a:lnTo>
                  <a:pt x="248" y="1809"/>
                </a:lnTo>
                <a:lnTo>
                  <a:pt x="228" y="1821"/>
                </a:lnTo>
                <a:lnTo>
                  <a:pt x="212" y="1838"/>
                </a:lnTo>
                <a:lnTo>
                  <a:pt x="200" y="1856"/>
                </a:lnTo>
                <a:lnTo>
                  <a:pt x="192" y="1879"/>
                </a:lnTo>
                <a:lnTo>
                  <a:pt x="189" y="1902"/>
                </a:lnTo>
                <a:lnTo>
                  <a:pt x="189" y="3047"/>
                </a:lnTo>
                <a:lnTo>
                  <a:pt x="192" y="3070"/>
                </a:lnTo>
                <a:lnTo>
                  <a:pt x="200" y="3092"/>
                </a:lnTo>
                <a:lnTo>
                  <a:pt x="212" y="3111"/>
                </a:lnTo>
                <a:lnTo>
                  <a:pt x="228" y="3127"/>
                </a:lnTo>
                <a:lnTo>
                  <a:pt x="247" y="3139"/>
                </a:lnTo>
                <a:lnTo>
                  <a:pt x="268" y="3147"/>
                </a:lnTo>
                <a:lnTo>
                  <a:pt x="293" y="3150"/>
                </a:lnTo>
                <a:lnTo>
                  <a:pt x="293" y="3149"/>
                </a:lnTo>
                <a:lnTo>
                  <a:pt x="721" y="3149"/>
                </a:lnTo>
                <a:lnTo>
                  <a:pt x="745" y="3147"/>
                </a:lnTo>
                <a:lnTo>
                  <a:pt x="766" y="3138"/>
                </a:lnTo>
                <a:lnTo>
                  <a:pt x="786" y="3126"/>
                </a:lnTo>
                <a:lnTo>
                  <a:pt x="801" y="3111"/>
                </a:lnTo>
                <a:lnTo>
                  <a:pt x="813" y="3091"/>
                </a:lnTo>
                <a:lnTo>
                  <a:pt x="822" y="3070"/>
                </a:lnTo>
                <a:lnTo>
                  <a:pt x="824" y="3046"/>
                </a:lnTo>
                <a:lnTo>
                  <a:pt x="824" y="1902"/>
                </a:lnTo>
                <a:lnTo>
                  <a:pt x="822" y="1879"/>
                </a:lnTo>
                <a:lnTo>
                  <a:pt x="813" y="1857"/>
                </a:lnTo>
                <a:lnTo>
                  <a:pt x="801" y="1838"/>
                </a:lnTo>
                <a:lnTo>
                  <a:pt x="786" y="1822"/>
                </a:lnTo>
                <a:lnTo>
                  <a:pt x="766" y="1810"/>
                </a:lnTo>
                <a:lnTo>
                  <a:pt x="745" y="1802"/>
                </a:lnTo>
                <a:lnTo>
                  <a:pt x="721" y="1799"/>
                </a:lnTo>
                <a:lnTo>
                  <a:pt x="293" y="1799"/>
                </a:lnTo>
                <a:close/>
                <a:moveTo>
                  <a:pt x="1782" y="189"/>
                </a:moveTo>
                <a:lnTo>
                  <a:pt x="1777" y="203"/>
                </a:lnTo>
                <a:lnTo>
                  <a:pt x="1772" y="221"/>
                </a:lnTo>
                <a:lnTo>
                  <a:pt x="1769" y="245"/>
                </a:lnTo>
                <a:lnTo>
                  <a:pt x="1767" y="272"/>
                </a:lnTo>
                <a:lnTo>
                  <a:pt x="1767" y="301"/>
                </a:lnTo>
                <a:lnTo>
                  <a:pt x="1768" y="332"/>
                </a:lnTo>
                <a:lnTo>
                  <a:pt x="1770" y="363"/>
                </a:lnTo>
                <a:lnTo>
                  <a:pt x="1773" y="392"/>
                </a:lnTo>
                <a:lnTo>
                  <a:pt x="1775" y="409"/>
                </a:lnTo>
                <a:lnTo>
                  <a:pt x="1773" y="425"/>
                </a:lnTo>
                <a:lnTo>
                  <a:pt x="1769" y="439"/>
                </a:lnTo>
                <a:lnTo>
                  <a:pt x="1767" y="447"/>
                </a:lnTo>
                <a:lnTo>
                  <a:pt x="1763" y="459"/>
                </a:lnTo>
                <a:lnTo>
                  <a:pt x="1756" y="475"/>
                </a:lnTo>
                <a:lnTo>
                  <a:pt x="1748" y="498"/>
                </a:lnTo>
                <a:lnTo>
                  <a:pt x="1737" y="523"/>
                </a:lnTo>
                <a:lnTo>
                  <a:pt x="1726" y="554"/>
                </a:lnTo>
                <a:lnTo>
                  <a:pt x="1712" y="588"/>
                </a:lnTo>
                <a:lnTo>
                  <a:pt x="1697" y="626"/>
                </a:lnTo>
                <a:lnTo>
                  <a:pt x="1680" y="666"/>
                </a:lnTo>
                <a:lnTo>
                  <a:pt x="1662" y="709"/>
                </a:lnTo>
                <a:lnTo>
                  <a:pt x="1642" y="754"/>
                </a:lnTo>
                <a:lnTo>
                  <a:pt x="1622" y="801"/>
                </a:lnTo>
                <a:lnTo>
                  <a:pt x="1599" y="850"/>
                </a:lnTo>
                <a:lnTo>
                  <a:pt x="1576" y="900"/>
                </a:lnTo>
                <a:lnTo>
                  <a:pt x="1551" y="952"/>
                </a:lnTo>
                <a:lnTo>
                  <a:pt x="1526" y="1004"/>
                </a:lnTo>
                <a:lnTo>
                  <a:pt x="1499" y="1056"/>
                </a:lnTo>
                <a:lnTo>
                  <a:pt x="1472" y="1107"/>
                </a:lnTo>
                <a:lnTo>
                  <a:pt x="1444" y="1159"/>
                </a:lnTo>
                <a:lnTo>
                  <a:pt x="1415" y="1210"/>
                </a:lnTo>
                <a:lnTo>
                  <a:pt x="1385" y="1259"/>
                </a:lnTo>
                <a:lnTo>
                  <a:pt x="1355" y="1307"/>
                </a:lnTo>
                <a:lnTo>
                  <a:pt x="1324" y="1353"/>
                </a:lnTo>
                <a:lnTo>
                  <a:pt x="1292" y="1397"/>
                </a:lnTo>
                <a:lnTo>
                  <a:pt x="1261" y="1439"/>
                </a:lnTo>
                <a:lnTo>
                  <a:pt x="1229" y="1478"/>
                </a:lnTo>
                <a:lnTo>
                  <a:pt x="1196" y="1513"/>
                </a:lnTo>
                <a:lnTo>
                  <a:pt x="1164" y="1545"/>
                </a:lnTo>
                <a:lnTo>
                  <a:pt x="1132" y="1573"/>
                </a:lnTo>
                <a:lnTo>
                  <a:pt x="1102" y="1607"/>
                </a:lnTo>
                <a:lnTo>
                  <a:pt x="1077" y="1642"/>
                </a:lnTo>
                <a:lnTo>
                  <a:pt x="1057" y="1676"/>
                </a:lnTo>
                <a:lnTo>
                  <a:pt x="1040" y="1710"/>
                </a:lnTo>
                <a:lnTo>
                  <a:pt x="1025" y="1741"/>
                </a:lnTo>
                <a:lnTo>
                  <a:pt x="1015" y="1769"/>
                </a:lnTo>
                <a:lnTo>
                  <a:pt x="1007" y="1795"/>
                </a:lnTo>
                <a:lnTo>
                  <a:pt x="1001" y="1814"/>
                </a:lnTo>
                <a:lnTo>
                  <a:pt x="1008" y="1843"/>
                </a:lnTo>
                <a:lnTo>
                  <a:pt x="1012" y="1871"/>
                </a:lnTo>
                <a:lnTo>
                  <a:pt x="1014" y="1902"/>
                </a:lnTo>
                <a:lnTo>
                  <a:pt x="1014" y="3047"/>
                </a:lnTo>
                <a:lnTo>
                  <a:pt x="1012" y="3078"/>
                </a:lnTo>
                <a:lnTo>
                  <a:pt x="1008" y="3109"/>
                </a:lnTo>
                <a:lnTo>
                  <a:pt x="1078" y="3117"/>
                </a:lnTo>
                <a:lnTo>
                  <a:pt x="1079" y="3117"/>
                </a:lnTo>
                <a:lnTo>
                  <a:pt x="1084" y="3118"/>
                </a:lnTo>
                <a:lnTo>
                  <a:pt x="1094" y="3119"/>
                </a:lnTo>
                <a:lnTo>
                  <a:pt x="1110" y="3121"/>
                </a:lnTo>
                <a:lnTo>
                  <a:pt x="1133" y="3124"/>
                </a:lnTo>
                <a:lnTo>
                  <a:pt x="1160" y="3127"/>
                </a:lnTo>
                <a:lnTo>
                  <a:pt x="1193" y="3130"/>
                </a:lnTo>
                <a:lnTo>
                  <a:pt x="1231" y="3134"/>
                </a:lnTo>
                <a:lnTo>
                  <a:pt x="1273" y="3138"/>
                </a:lnTo>
                <a:lnTo>
                  <a:pt x="1319" y="3142"/>
                </a:lnTo>
                <a:lnTo>
                  <a:pt x="1369" y="3147"/>
                </a:lnTo>
                <a:lnTo>
                  <a:pt x="1422" y="3151"/>
                </a:lnTo>
                <a:lnTo>
                  <a:pt x="1477" y="3154"/>
                </a:lnTo>
                <a:lnTo>
                  <a:pt x="1537" y="3158"/>
                </a:lnTo>
                <a:lnTo>
                  <a:pt x="1598" y="3161"/>
                </a:lnTo>
                <a:lnTo>
                  <a:pt x="1661" y="3164"/>
                </a:lnTo>
                <a:lnTo>
                  <a:pt x="1725" y="3166"/>
                </a:lnTo>
                <a:lnTo>
                  <a:pt x="1792" y="3167"/>
                </a:lnTo>
                <a:lnTo>
                  <a:pt x="1858" y="3168"/>
                </a:lnTo>
                <a:lnTo>
                  <a:pt x="1926" y="3168"/>
                </a:lnTo>
                <a:lnTo>
                  <a:pt x="1994" y="3167"/>
                </a:lnTo>
                <a:lnTo>
                  <a:pt x="2003" y="3167"/>
                </a:lnTo>
                <a:lnTo>
                  <a:pt x="2081" y="3172"/>
                </a:lnTo>
                <a:lnTo>
                  <a:pt x="2156" y="3176"/>
                </a:lnTo>
                <a:lnTo>
                  <a:pt x="2225" y="3177"/>
                </a:lnTo>
                <a:lnTo>
                  <a:pt x="2292" y="3176"/>
                </a:lnTo>
                <a:lnTo>
                  <a:pt x="2354" y="3173"/>
                </a:lnTo>
                <a:lnTo>
                  <a:pt x="2413" y="3168"/>
                </a:lnTo>
                <a:lnTo>
                  <a:pt x="2467" y="3161"/>
                </a:lnTo>
                <a:lnTo>
                  <a:pt x="2516" y="3152"/>
                </a:lnTo>
                <a:lnTo>
                  <a:pt x="2573" y="3137"/>
                </a:lnTo>
                <a:lnTo>
                  <a:pt x="2625" y="3121"/>
                </a:lnTo>
                <a:lnTo>
                  <a:pt x="2672" y="3103"/>
                </a:lnTo>
                <a:lnTo>
                  <a:pt x="2713" y="3081"/>
                </a:lnTo>
                <a:lnTo>
                  <a:pt x="2750" y="3057"/>
                </a:lnTo>
                <a:lnTo>
                  <a:pt x="2781" y="3032"/>
                </a:lnTo>
                <a:lnTo>
                  <a:pt x="2807" y="3003"/>
                </a:lnTo>
                <a:lnTo>
                  <a:pt x="2827" y="2972"/>
                </a:lnTo>
                <a:lnTo>
                  <a:pt x="2840" y="2947"/>
                </a:lnTo>
                <a:lnTo>
                  <a:pt x="2848" y="2920"/>
                </a:lnTo>
                <a:lnTo>
                  <a:pt x="2854" y="2895"/>
                </a:lnTo>
                <a:lnTo>
                  <a:pt x="2856" y="2871"/>
                </a:lnTo>
                <a:lnTo>
                  <a:pt x="2856" y="2850"/>
                </a:lnTo>
                <a:lnTo>
                  <a:pt x="2854" y="2830"/>
                </a:lnTo>
                <a:lnTo>
                  <a:pt x="2852" y="2814"/>
                </a:lnTo>
                <a:lnTo>
                  <a:pt x="2849" y="2801"/>
                </a:lnTo>
                <a:lnTo>
                  <a:pt x="2847" y="2794"/>
                </a:lnTo>
                <a:lnTo>
                  <a:pt x="2846" y="2791"/>
                </a:lnTo>
                <a:lnTo>
                  <a:pt x="2841" y="2772"/>
                </a:lnTo>
                <a:lnTo>
                  <a:pt x="2841" y="2751"/>
                </a:lnTo>
                <a:lnTo>
                  <a:pt x="2844" y="2732"/>
                </a:lnTo>
                <a:lnTo>
                  <a:pt x="2853" y="2713"/>
                </a:lnTo>
                <a:lnTo>
                  <a:pt x="2864" y="2697"/>
                </a:lnTo>
                <a:lnTo>
                  <a:pt x="2879" y="2683"/>
                </a:lnTo>
                <a:lnTo>
                  <a:pt x="2915" y="2652"/>
                </a:lnTo>
                <a:lnTo>
                  <a:pt x="2947" y="2620"/>
                </a:lnTo>
                <a:lnTo>
                  <a:pt x="2971" y="2586"/>
                </a:lnTo>
                <a:lnTo>
                  <a:pt x="2990" y="2551"/>
                </a:lnTo>
                <a:lnTo>
                  <a:pt x="3003" y="2516"/>
                </a:lnTo>
                <a:lnTo>
                  <a:pt x="3010" y="2478"/>
                </a:lnTo>
                <a:lnTo>
                  <a:pt x="3011" y="2439"/>
                </a:lnTo>
                <a:lnTo>
                  <a:pt x="3008" y="2414"/>
                </a:lnTo>
                <a:lnTo>
                  <a:pt x="3004" y="2393"/>
                </a:lnTo>
                <a:lnTo>
                  <a:pt x="2999" y="2372"/>
                </a:lnTo>
                <a:lnTo>
                  <a:pt x="2994" y="2355"/>
                </a:lnTo>
                <a:lnTo>
                  <a:pt x="2988" y="2342"/>
                </a:lnTo>
                <a:lnTo>
                  <a:pt x="2984" y="2330"/>
                </a:lnTo>
                <a:lnTo>
                  <a:pt x="2979" y="2324"/>
                </a:lnTo>
                <a:lnTo>
                  <a:pt x="2978" y="2321"/>
                </a:lnTo>
                <a:lnTo>
                  <a:pt x="2969" y="2303"/>
                </a:lnTo>
                <a:lnTo>
                  <a:pt x="2965" y="2282"/>
                </a:lnTo>
                <a:lnTo>
                  <a:pt x="2965" y="2262"/>
                </a:lnTo>
                <a:lnTo>
                  <a:pt x="2970" y="2242"/>
                </a:lnTo>
                <a:lnTo>
                  <a:pt x="2978" y="2224"/>
                </a:lnTo>
                <a:lnTo>
                  <a:pt x="2991" y="2206"/>
                </a:lnTo>
                <a:lnTo>
                  <a:pt x="3024" y="2168"/>
                </a:lnTo>
                <a:lnTo>
                  <a:pt x="3049" y="2131"/>
                </a:lnTo>
                <a:lnTo>
                  <a:pt x="3067" y="2093"/>
                </a:lnTo>
                <a:lnTo>
                  <a:pt x="3077" y="2055"/>
                </a:lnTo>
                <a:lnTo>
                  <a:pt x="3079" y="2017"/>
                </a:lnTo>
                <a:lnTo>
                  <a:pt x="3077" y="1991"/>
                </a:lnTo>
                <a:lnTo>
                  <a:pt x="3072" y="1968"/>
                </a:lnTo>
                <a:lnTo>
                  <a:pt x="3063" y="1946"/>
                </a:lnTo>
                <a:lnTo>
                  <a:pt x="3054" y="1926"/>
                </a:lnTo>
                <a:lnTo>
                  <a:pt x="3044" y="1908"/>
                </a:lnTo>
                <a:lnTo>
                  <a:pt x="3034" y="1892"/>
                </a:lnTo>
                <a:lnTo>
                  <a:pt x="3023" y="1879"/>
                </a:lnTo>
                <a:lnTo>
                  <a:pt x="3015" y="1867"/>
                </a:lnTo>
                <a:lnTo>
                  <a:pt x="3008" y="1859"/>
                </a:lnTo>
                <a:lnTo>
                  <a:pt x="3003" y="1854"/>
                </a:lnTo>
                <a:lnTo>
                  <a:pt x="3001" y="1853"/>
                </a:lnTo>
                <a:lnTo>
                  <a:pt x="2986" y="1836"/>
                </a:lnTo>
                <a:lnTo>
                  <a:pt x="2975" y="1815"/>
                </a:lnTo>
                <a:lnTo>
                  <a:pt x="2969" y="1795"/>
                </a:lnTo>
                <a:lnTo>
                  <a:pt x="2969" y="1772"/>
                </a:lnTo>
                <a:lnTo>
                  <a:pt x="2974" y="1751"/>
                </a:lnTo>
                <a:lnTo>
                  <a:pt x="2985" y="1730"/>
                </a:lnTo>
                <a:lnTo>
                  <a:pt x="2988" y="1725"/>
                </a:lnTo>
                <a:lnTo>
                  <a:pt x="2993" y="1715"/>
                </a:lnTo>
                <a:lnTo>
                  <a:pt x="2999" y="1702"/>
                </a:lnTo>
                <a:lnTo>
                  <a:pt x="3005" y="1685"/>
                </a:lnTo>
                <a:lnTo>
                  <a:pt x="3011" y="1668"/>
                </a:lnTo>
                <a:lnTo>
                  <a:pt x="3016" y="1646"/>
                </a:lnTo>
                <a:lnTo>
                  <a:pt x="3019" y="1624"/>
                </a:lnTo>
                <a:lnTo>
                  <a:pt x="3020" y="1599"/>
                </a:lnTo>
                <a:lnTo>
                  <a:pt x="3018" y="1574"/>
                </a:lnTo>
                <a:lnTo>
                  <a:pt x="3011" y="1549"/>
                </a:lnTo>
                <a:lnTo>
                  <a:pt x="3000" y="1523"/>
                </a:lnTo>
                <a:lnTo>
                  <a:pt x="2984" y="1498"/>
                </a:lnTo>
                <a:lnTo>
                  <a:pt x="2960" y="1473"/>
                </a:lnTo>
                <a:lnTo>
                  <a:pt x="2935" y="1453"/>
                </a:lnTo>
                <a:lnTo>
                  <a:pt x="2907" y="1437"/>
                </a:lnTo>
                <a:lnTo>
                  <a:pt x="2874" y="1424"/>
                </a:lnTo>
                <a:lnTo>
                  <a:pt x="2838" y="1413"/>
                </a:lnTo>
                <a:lnTo>
                  <a:pt x="2799" y="1403"/>
                </a:lnTo>
                <a:lnTo>
                  <a:pt x="2757" y="1396"/>
                </a:lnTo>
                <a:lnTo>
                  <a:pt x="2713" y="1391"/>
                </a:lnTo>
                <a:lnTo>
                  <a:pt x="2668" y="1388"/>
                </a:lnTo>
                <a:lnTo>
                  <a:pt x="2622" y="1386"/>
                </a:lnTo>
                <a:lnTo>
                  <a:pt x="2575" y="1386"/>
                </a:lnTo>
                <a:lnTo>
                  <a:pt x="2527" y="1388"/>
                </a:lnTo>
                <a:lnTo>
                  <a:pt x="2480" y="1390"/>
                </a:lnTo>
                <a:lnTo>
                  <a:pt x="2433" y="1394"/>
                </a:lnTo>
                <a:lnTo>
                  <a:pt x="2388" y="1399"/>
                </a:lnTo>
                <a:lnTo>
                  <a:pt x="2343" y="1405"/>
                </a:lnTo>
                <a:lnTo>
                  <a:pt x="2301" y="1412"/>
                </a:lnTo>
                <a:lnTo>
                  <a:pt x="2260" y="1419"/>
                </a:lnTo>
                <a:lnTo>
                  <a:pt x="2223" y="1427"/>
                </a:lnTo>
                <a:lnTo>
                  <a:pt x="2218" y="1428"/>
                </a:lnTo>
                <a:lnTo>
                  <a:pt x="2214" y="1429"/>
                </a:lnTo>
                <a:lnTo>
                  <a:pt x="2155" y="1439"/>
                </a:lnTo>
                <a:lnTo>
                  <a:pt x="2091" y="1453"/>
                </a:lnTo>
                <a:lnTo>
                  <a:pt x="2071" y="1459"/>
                </a:lnTo>
                <a:lnTo>
                  <a:pt x="2049" y="1462"/>
                </a:lnTo>
                <a:lnTo>
                  <a:pt x="2027" y="1463"/>
                </a:lnTo>
                <a:lnTo>
                  <a:pt x="2004" y="1460"/>
                </a:lnTo>
                <a:lnTo>
                  <a:pt x="1981" y="1452"/>
                </a:lnTo>
                <a:lnTo>
                  <a:pt x="1959" y="1441"/>
                </a:lnTo>
                <a:lnTo>
                  <a:pt x="1938" y="1426"/>
                </a:lnTo>
                <a:lnTo>
                  <a:pt x="1920" y="1407"/>
                </a:lnTo>
                <a:lnTo>
                  <a:pt x="1906" y="1387"/>
                </a:lnTo>
                <a:lnTo>
                  <a:pt x="1895" y="1362"/>
                </a:lnTo>
                <a:lnTo>
                  <a:pt x="1886" y="1336"/>
                </a:lnTo>
                <a:lnTo>
                  <a:pt x="1880" y="1305"/>
                </a:lnTo>
                <a:lnTo>
                  <a:pt x="1875" y="1271"/>
                </a:lnTo>
                <a:lnTo>
                  <a:pt x="1875" y="1234"/>
                </a:lnTo>
                <a:lnTo>
                  <a:pt x="1877" y="1193"/>
                </a:lnTo>
                <a:lnTo>
                  <a:pt x="1883" y="1148"/>
                </a:lnTo>
                <a:lnTo>
                  <a:pt x="1891" y="1100"/>
                </a:lnTo>
                <a:lnTo>
                  <a:pt x="1901" y="1047"/>
                </a:lnTo>
                <a:lnTo>
                  <a:pt x="1914" y="991"/>
                </a:lnTo>
                <a:lnTo>
                  <a:pt x="1931" y="930"/>
                </a:lnTo>
                <a:lnTo>
                  <a:pt x="1950" y="865"/>
                </a:lnTo>
                <a:lnTo>
                  <a:pt x="1973" y="796"/>
                </a:lnTo>
                <a:lnTo>
                  <a:pt x="1992" y="732"/>
                </a:lnTo>
                <a:lnTo>
                  <a:pt x="2007" y="673"/>
                </a:lnTo>
                <a:lnTo>
                  <a:pt x="2020" y="617"/>
                </a:lnTo>
                <a:lnTo>
                  <a:pt x="2028" y="562"/>
                </a:lnTo>
                <a:lnTo>
                  <a:pt x="2032" y="512"/>
                </a:lnTo>
                <a:lnTo>
                  <a:pt x="2033" y="465"/>
                </a:lnTo>
                <a:lnTo>
                  <a:pt x="2030" y="422"/>
                </a:lnTo>
                <a:lnTo>
                  <a:pt x="2023" y="382"/>
                </a:lnTo>
                <a:lnTo>
                  <a:pt x="2013" y="345"/>
                </a:lnTo>
                <a:lnTo>
                  <a:pt x="1999" y="312"/>
                </a:lnTo>
                <a:lnTo>
                  <a:pt x="1981" y="284"/>
                </a:lnTo>
                <a:lnTo>
                  <a:pt x="1961" y="260"/>
                </a:lnTo>
                <a:lnTo>
                  <a:pt x="1941" y="242"/>
                </a:lnTo>
                <a:lnTo>
                  <a:pt x="1918" y="226"/>
                </a:lnTo>
                <a:lnTo>
                  <a:pt x="1896" y="214"/>
                </a:lnTo>
                <a:lnTo>
                  <a:pt x="1873" y="205"/>
                </a:lnTo>
                <a:lnTo>
                  <a:pt x="1851" y="198"/>
                </a:lnTo>
                <a:lnTo>
                  <a:pt x="1830" y="194"/>
                </a:lnTo>
                <a:lnTo>
                  <a:pt x="1812" y="191"/>
                </a:lnTo>
                <a:lnTo>
                  <a:pt x="1796" y="190"/>
                </a:lnTo>
                <a:lnTo>
                  <a:pt x="1782" y="189"/>
                </a:lnTo>
                <a:close/>
                <a:moveTo>
                  <a:pt x="1778" y="0"/>
                </a:moveTo>
                <a:lnTo>
                  <a:pt x="1793" y="0"/>
                </a:lnTo>
                <a:lnTo>
                  <a:pt x="1812" y="1"/>
                </a:lnTo>
                <a:lnTo>
                  <a:pt x="1835" y="3"/>
                </a:lnTo>
                <a:lnTo>
                  <a:pt x="1860" y="7"/>
                </a:lnTo>
                <a:lnTo>
                  <a:pt x="1888" y="13"/>
                </a:lnTo>
                <a:lnTo>
                  <a:pt x="1918" y="22"/>
                </a:lnTo>
                <a:lnTo>
                  <a:pt x="1949" y="32"/>
                </a:lnTo>
                <a:lnTo>
                  <a:pt x="1982" y="46"/>
                </a:lnTo>
                <a:lnTo>
                  <a:pt x="2015" y="64"/>
                </a:lnTo>
                <a:lnTo>
                  <a:pt x="2046" y="84"/>
                </a:lnTo>
                <a:lnTo>
                  <a:pt x="2078" y="110"/>
                </a:lnTo>
                <a:lnTo>
                  <a:pt x="2108" y="139"/>
                </a:lnTo>
                <a:lnTo>
                  <a:pt x="2136" y="174"/>
                </a:lnTo>
                <a:lnTo>
                  <a:pt x="2162" y="214"/>
                </a:lnTo>
                <a:lnTo>
                  <a:pt x="2182" y="257"/>
                </a:lnTo>
                <a:lnTo>
                  <a:pt x="2200" y="303"/>
                </a:lnTo>
                <a:lnTo>
                  <a:pt x="2212" y="352"/>
                </a:lnTo>
                <a:lnTo>
                  <a:pt x="2220" y="405"/>
                </a:lnTo>
                <a:lnTo>
                  <a:pt x="2223" y="460"/>
                </a:lnTo>
                <a:lnTo>
                  <a:pt x="2223" y="519"/>
                </a:lnTo>
                <a:lnTo>
                  <a:pt x="2218" y="581"/>
                </a:lnTo>
                <a:lnTo>
                  <a:pt x="2208" y="645"/>
                </a:lnTo>
                <a:lnTo>
                  <a:pt x="2195" y="713"/>
                </a:lnTo>
                <a:lnTo>
                  <a:pt x="2176" y="784"/>
                </a:lnTo>
                <a:lnTo>
                  <a:pt x="2154" y="856"/>
                </a:lnTo>
                <a:lnTo>
                  <a:pt x="2136" y="913"/>
                </a:lnTo>
                <a:lnTo>
                  <a:pt x="2121" y="964"/>
                </a:lnTo>
                <a:lnTo>
                  <a:pt x="2108" y="1010"/>
                </a:lnTo>
                <a:lnTo>
                  <a:pt x="2097" y="1052"/>
                </a:lnTo>
                <a:lnTo>
                  <a:pt x="2088" y="1090"/>
                </a:lnTo>
                <a:lnTo>
                  <a:pt x="2081" y="1124"/>
                </a:lnTo>
                <a:lnTo>
                  <a:pt x="2075" y="1153"/>
                </a:lnTo>
                <a:lnTo>
                  <a:pt x="2071" y="1180"/>
                </a:lnTo>
                <a:lnTo>
                  <a:pt x="2069" y="1204"/>
                </a:lnTo>
                <a:lnTo>
                  <a:pt x="2067" y="1223"/>
                </a:lnTo>
                <a:lnTo>
                  <a:pt x="2066" y="1240"/>
                </a:lnTo>
                <a:lnTo>
                  <a:pt x="2066" y="1255"/>
                </a:lnTo>
                <a:lnTo>
                  <a:pt x="2066" y="1266"/>
                </a:lnTo>
                <a:lnTo>
                  <a:pt x="2122" y="1254"/>
                </a:lnTo>
                <a:lnTo>
                  <a:pt x="2176" y="1244"/>
                </a:lnTo>
                <a:lnTo>
                  <a:pt x="2177" y="1244"/>
                </a:lnTo>
                <a:lnTo>
                  <a:pt x="2182" y="1243"/>
                </a:lnTo>
                <a:lnTo>
                  <a:pt x="2193" y="1240"/>
                </a:lnTo>
                <a:lnTo>
                  <a:pt x="2208" y="1237"/>
                </a:lnTo>
                <a:lnTo>
                  <a:pt x="2228" y="1233"/>
                </a:lnTo>
                <a:lnTo>
                  <a:pt x="2254" y="1229"/>
                </a:lnTo>
                <a:lnTo>
                  <a:pt x="2284" y="1224"/>
                </a:lnTo>
                <a:lnTo>
                  <a:pt x="2316" y="1219"/>
                </a:lnTo>
                <a:lnTo>
                  <a:pt x="2353" y="1214"/>
                </a:lnTo>
                <a:lnTo>
                  <a:pt x="2392" y="1210"/>
                </a:lnTo>
                <a:lnTo>
                  <a:pt x="2434" y="1206"/>
                </a:lnTo>
                <a:lnTo>
                  <a:pt x="2478" y="1202"/>
                </a:lnTo>
                <a:lnTo>
                  <a:pt x="2523" y="1199"/>
                </a:lnTo>
                <a:lnTo>
                  <a:pt x="2600" y="1197"/>
                </a:lnTo>
                <a:lnTo>
                  <a:pt x="2672" y="1198"/>
                </a:lnTo>
                <a:lnTo>
                  <a:pt x="2740" y="1204"/>
                </a:lnTo>
                <a:lnTo>
                  <a:pt x="2803" y="1212"/>
                </a:lnTo>
                <a:lnTo>
                  <a:pt x="2863" y="1224"/>
                </a:lnTo>
                <a:lnTo>
                  <a:pt x="2917" y="1239"/>
                </a:lnTo>
                <a:lnTo>
                  <a:pt x="2967" y="1258"/>
                </a:lnTo>
                <a:lnTo>
                  <a:pt x="3012" y="1279"/>
                </a:lnTo>
                <a:lnTo>
                  <a:pt x="3052" y="1305"/>
                </a:lnTo>
                <a:lnTo>
                  <a:pt x="3088" y="1335"/>
                </a:lnTo>
                <a:lnTo>
                  <a:pt x="3121" y="1367"/>
                </a:lnTo>
                <a:lnTo>
                  <a:pt x="3147" y="1401"/>
                </a:lnTo>
                <a:lnTo>
                  <a:pt x="3169" y="1436"/>
                </a:lnTo>
                <a:lnTo>
                  <a:pt x="3185" y="1471"/>
                </a:lnTo>
                <a:lnTo>
                  <a:pt x="3197" y="1507"/>
                </a:lnTo>
                <a:lnTo>
                  <a:pt x="3205" y="1543"/>
                </a:lnTo>
                <a:lnTo>
                  <a:pt x="3209" y="1577"/>
                </a:lnTo>
                <a:lnTo>
                  <a:pt x="3210" y="1612"/>
                </a:lnTo>
                <a:lnTo>
                  <a:pt x="3208" y="1646"/>
                </a:lnTo>
                <a:lnTo>
                  <a:pt x="3203" y="1679"/>
                </a:lnTo>
                <a:lnTo>
                  <a:pt x="3196" y="1711"/>
                </a:lnTo>
                <a:lnTo>
                  <a:pt x="3187" y="1740"/>
                </a:lnTo>
                <a:lnTo>
                  <a:pt x="3178" y="1767"/>
                </a:lnTo>
                <a:lnTo>
                  <a:pt x="3195" y="1791"/>
                </a:lnTo>
                <a:lnTo>
                  <a:pt x="3213" y="1819"/>
                </a:lnTo>
                <a:lnTo>
                  <a:pt x="3229" y="1851"/>
                </a:lnTo>
                <a:lnTo>
                  <a:pt x="3243" y="1886"/>
                </a:lnTo>
                <a:lnTo>
                  <a:pt x="3256" y="1924"/>
                </a:lnTo>
                <a:lnTo>
                  <a:pt x="3265" y="1966"/>
                </a:lnTo>
                <a:lnTo>
                  <a:pt x="3269" y="2010"/>
                </a:lnTo>
                <a:lnTo>
                  <a:pt x="3268" y="2058"/>
                </a:lnTo>
                <a:lnTo>
                  <a:pt x="3261" y="2106"/>
                </a:lnTo>
                <a:lnTo>
                  <a:pt x="3247" y="2153"/>
                </a:lnTo>
                <a:lnTo>
                  <a:pt x="3228" y="2199"/>
                </a:lnTo>
                <a:lnTo>
                  <a:pt x="3202" y="2244"/>
                </a:lnTo>
                <a:lnTo>
                  <a:pt x="3171" y="2289"/>
                </a:lnTo>
                <a:lnTo>
                  <a:pt x="3181" y="2318"/>
                </a:lnTo>
                <a:lnTo>
                  <a:pt x="3189" y="2352"/>
                </a:lnTo>
                <a:lnTo>
                  <a:pt x="3196" y="2390"/>
                </a:lnTo>
                <a:lnTo>
                  <a:pt x="3200" y="2431"/>
                </a:lnTo>
                <a:lnTo>
                  <a:pt x="3200" y="2461"/>
                </a:lnTo>
                <a:lnTo>
                  <a:pt x="3198" y="2494"/>
                </a:lnTo>
                <a:lnTo>
                  <a:pt x="3194" y="2529"/>
                </a:lnTo>
                <a:lnTo>
                  <a:pt x="3186" y="2566"/>
                </a:lnTo>
                <a:lnTo>
                  <a:pt x="3175" y="2603"/>
                </a:lnTo>
                <a:lnTo>
                  <a:pt x="3158" y="2642"/>
                </a:lnTo>
                <a:lnTo>
                  <a:pt x="3138" y="2680"/>
                </a:lnTo>
                <a:lnTo>
                  <a:pt x="3111" y="2718"/>
                </a:lnTo>
                <a:lnTo>
                  <a:pt x="3079" y="2757"/>
                </a:lnTo>
                <a:lnTo>
                  <a:pt x="3041" y="2796"/>
                </a:lnTo>
                <a:lnTo>
                  <a:pt x="3044" y="2826"/>
                </a:lnTo>
                <a:lnTo>
                  <a:pt x="3045" y="2860"/>
                </a:lnTo>
                <a:lnTo>
                  <a:pt x="3044" y="2897"/>
                </a:lnTo>
                <a:lnTo>
                  <a:pt x="3038" y="2937"/>
                </a:lnTo>
                <a:lnTo>
                  <a:pt x="3029" y="2979"/>
                </a:lnTo>
                <a:lnTo>
                  <a:pt x="3013" y="3022"/>
                </a:lnTo>
                <a:lnTo>
                  <a:pt x="2993" y="3066"/>
                </a:lnTo>
                <a:lnTo>
                  <a:pt x="2968" y="3105"/>
                </a:lnTo>
                <a:lnTo>
                  <a:pt x="2940" y="3141"/>
                </a:lnTo>
                <a:lnTo>
                  <a:pt x="2906" y="3175"/>
                </a:lnTo>
                <a:lnTo>
                  <a:pt x="2869" y="3206"/>
                </a:lnTo>
                <a:lnTo>
                  <a:pt x="2827" y="3235"/>
                </a:lnTo>
                <a:lnTo>
                  <a:pt x="2781" y="3261"/>
                </a:lnTo>
                <a:lnTo>
                  <a:pt x="2731" y="3284"/>
                </a:lnTo>
                <a:lnTo>
                  <a:pt x="2677" y="3304"/>
                </a:lnTo>
                <a:lnTo>
                  <a:pt x="2618" y="3323"/>
                </a:lnTo>
                <a:lnTo>
                  <a:pt x="2556" y="3338"/>
                </a:lnTo>
                <a:lnTo>
                  <a:pt x="2499" y="3348"/>
                </a:lnTo>
                <a:lnTo>
                  <a:pt x="2437" y="3357"/>
                </a:lnTo>
                <a:lnTo>
                  <a:pt x="2372" y="3363"/>
                </a:lnTo>
                <a:lnTo>
                  <a:pt x="2302" y="3366"/>
                </a:lnTo>
                <a:lnTo>
                  <a:pt x="2228" y="3367"/>
                </a:lnTo>
                <a:lnTo>
                  <a:pt x="2154" y="3366"/>
                </a:lnTo>
                <a:lnTo>
                  <a:pt x="2075" y="3363"/>
                </a:lnTo>
                <a:lnTo>
                  <a:pt x="1993" y="3358"/>
                </a:lnTo>
                <a:lnTo>
                  <a:pt x="1920" y="3359"/>
                </a:lnTo>
                <a:lnTo>
                  <a:pt x="1848" y="3359"/>
                </a:lnTo>
                <a:lnTo>
                  <a:pt x="1776" y="3358"/>
                </a:lnTo>
                <a:lnTo>
                  <a:pt x="1707" y="3356"/>
                </a:lnTo>
                <a:lnTo>
                  <a:pt x="1638" y="3353"/>
                </a:lnTo>
                <a:lnTo>
                  <a:pt x="1572" y="3350"/>
                </a:lnTo>
                <a:lnTo>
                  <a:pt x="1508" y="3346"/>
                </a:lnTo>
                <a:lnTo>
                  <a:pt x="1447" y="3342"/>
                </a:lnTo>
                <a:lnTo>
                  <a:pt x="1388" y="3338"/>
                </a:lnTo>
                <a:lnTo>
                  <a:pt x="1333" y="3334"/>
                </a:lnTo>
                <a:lnTo>
                  <a:pt x="1282" y="3330"/>
                </a:lnTo>
                <a:lnTo>
                  <a:pt x="1236" y="3326"/>
                </a:lnTo>
                <a:lnTo>
                  <a:pt x="1193" y="3322"/>
                </a:lnTo>
                <a:lnTo>
                  <a:pt x="1156" y="3318"/>
                </a:lnTo>
                <a:lnTo>
                  <a:pt x="1124" y="3315"/>
                </a:lnTo>
                <a:lnTo>
                  <a:pt x="1098" y="3311"/>
                </a:lnTo>
                <a:lnTo>
                  <a:pt x="1077" y="3308"/>
                </a:lnTo>
                <a:lnTo>
                  <a:pt x="1063" y="3307"/>
                </a:lnTo>
                <a:lnTo>
                  <a:pt x="1055" y="3306"/>
                </a:lnTo>
                <a:lnTo>
                  <a:pt x="890" y="3286"/>
                </a:lnTo>
                <a:lnTo>
                  <a:pt x="860" y="3304"/>
                </a:lnTo>
                <a:lnTo>
                  <a:pt x="828" y="3320"/>
                </a:lnTo>
                <a:lnTo>
                  <a:pt x="794" y="3331"/>
                </a:lnTo>
                <a:lnTo>
                  <a:pt x="758" y="3337"/>
                </a:lnTo>
                <a:lnTo>
                  <a:pt x="721" y="3340"/>
                </a:lnTo>
                <a:lnTo>
                  <a:pt x="293" y="3340"/>
                </a:lnTo>
                <a:lnTo>
                  <a:pt x="249" y="3337"/>
                </a:lnTo>
                <a:lnTo>
                  <a:pt x="208" y="3328"/>
                </a:lnTo>
                <a:lnTo>
                  <a:pt x="169" y="3312"/>
                </a:lnTo>
                <a:lnTo>
                  <a:pt x="133" y="3293"/>
                </a:lnTo>
                <a:lnTo>
                  <a:pt x="100" y="3268"/>
                </a:lnTo>
                <a:lnTo>
                  <a:pt x="72" y="3239"/>
                </a:lnTo>
                <a:lnTo>
                  <a:pt x="47" y="3206"/>
                </a:lnTo>
                <a:lnTo>
                  <a:pt x="27" y="3170"/>
                </a:lnTo>
                <a:lnTo>
                  <a:pt x="12" y="3131"/>
                </a:lnTo>
                <a:lnTo>
                  <a:pt x="3" y="3090"/>
                </a:lnTo>
                <a:lnTo>
                  <a:pt x="0" y="3047"/>
                </a:lnTo>
                <a:lnTo>
                  <a:pt x="0" y="1902"/>
                </a:lnTo>
                <a:lnTo>
                  <a:pt x="3" y="1859"/>
                </a:lnTo>
                <a:lnTo>
                  <a:pt x="12" y="1818"/>
                </a:lnTo>
                <a:lnTo>
                  <a:pt x="27" y="1779"/>
                </a:lnTo>
                <a:lnTo>
                  <a:pt x="47" y="1743"/>
                </a:lnTo>
                <a:lnTo>
                  <a:pt x="72" y="1711"/>
                </a:lnTo>
                <a:lnTo>
                  <a:pt x="100" y="1682"/>
                </a:lnTo>
                <a:lnTo>
                  <a:pt x="133" y="1657"/>
                </a:lnTo>
                <a:lnTo>
                  <a:pt x="169" y="1637"/>
                </a:lnTo>
                <a:lnTo>
                  <a:pt x="208" y="1622"/>
                </a:lnTo>
                <a:lnTo>
                  <a:pt x="249" y="1613"/>
                </a:lnTo>
                <a:lnTo>
                  <a:pt x="293" y="1609"/>
                </a:lnTo>
                <a:lnTo>
                  <a:pt x="721" y="1609"/>
                </a:lnTo>
                <a:lnTo>
                  <a:pt x="758" y="1612"/>
                </a:lnTo>
                <a:lnTo>
                  <a:pt x="794" y="1618"/>
                </a:lnTo>
                <a:lnTo>
                  <a:pt x="829" y="1630"/>
                </a:lnTo>
                <a:lnTo>
                  <a:pt x="860" y="1645"/>
                </a:lnTo>
                <a:lnTo>
                  <a:pt x="880" y="1605"/>
                </a:lnTo>
                <a:lnTo>
                  <a:pt x="903" y="1564"/>
                </a:lnTo>
                <a:lnTo>
                  <a:pt x="930" y="1521"/>
                </a:lnTo>
                <a:lnTo>
                  <a:pt x="962" y="1479"/>
                </a:lnTo>
                <a:lnTo>
                  <a:pt x="999" y="1438"/>
                </a:lnTo>
                <a:lnTo>
                  <a:pt x="1002" y="1434"/>
                </a:lnTo>
                <a:lnTo>
                  <a:pt x="1006" y="1431"/>
                </a:lnTo>
                <a:lnTo>
                  <a:pt x="1010" y="1428"/>
                </a:lnTo>
                <a:lnTo>
                  <a:pt x="1043" y="1399"/>
                </a:lnTo>
                <a:lnTo>
                  <a:pt x="1076" y="1364"/>
                </a:lnTo>
                <a:lnTo>
                  <a:pt x="1111" y="1324"/>
                </a:lnTo>
                <a:lnTo>
                  <a:pt x="1145" y="1279"/>
                </a:lnTo>
                <a:lnTo>
                  <a:pt x="1179" y="1230"/>
                </a:lnTo>
                <a:lnTo>
                  <a:pt x="1213" y="1178"/>
                </a:lnTo>
                <a:lnTo>
                  <a:pt x="1246" y="1122"/>
                </a:lnTo>
                <a:lnTo>
                  <a:pt x="1280" y="1063"/>
                </a:lnTo>
                <a:lnTo>
                  <a:pt x="1313" y="1004"/>
                </a:lnTo>
                <a:lnTo>
                  <a:pt x="1344" y="942"/>
                </a:lnTo>
                <a:lnTo>
                  <a:pt x="1375" y="881"/>
                </a:lnTo>
                <a:lnTo>
                  <a:pt x="1405" y="819"/>
                </a:lnTo>
                <a:lnTo>
                  <a:pt x="1432" y="758"/>
                </a:lnTo>
                <a:lnTo>
                  <a:pt x="1460" y="698"/>
                </a:lnTo>
                <a:lnTo>
                  <a:pt x="1486" y="640"/>
                </a:lnTo>
                <a:lnTo>
                  <a:pt x="1509" y="584"/>
                </a:lnTo>
                <a:lnTo>
                  <a:pt x="1531" y="532"/>
                </a:lnTo>
                <a:lnTo>
                  <a:pt x="1550" y="483"/>
                </a:lnTo>
                <a:lnTo>
                  <a:pt x="1567" y="437"/>
                </a:lnTo>
                <a:lnTo>
                  <a:pt x="1583" y="398"/>
                </a:lnTo>
                <a:lnTo>
                  <a:pt x="1581" y="375"/>
                </a:lnTo>
                <a:lnTo>
                  <a:pt x="1578" y="347"/>
                </a:lnTo>
                <a:lnTo>
                  <a:pt x="1577" y="318"/>
                </a:lnTo>
                <a:lnTo>
                  <a:pt x="1577" y="286"/>
                </a:lnTo>
                <a:lnTo>
                  <a:pt x="1578" y="252"/>
                </a:lnTo>
                <a:lnTo>
                  <a:pt x="1582" y="217"/>
                </a:lnTo>
                <a:lnTo>
                  <a:pt x="1587" y="183"/>
                </a:lnTo>
                <a:lnTo>
                  <a:pt x="1596" y="150"/>
                </a:lnTo>
                <a:lnTo>
                  <a:pt x="1607" y="118"/>
                </a:lnTo>
                <a:lnTo>
                  <a:pt x="1623" y="88"/>
                </a:lnTo>
                <a:lnTo>
                  <a:pt x="1642" y="62"/>
                </a:lnTo>
                <a:lnTo>
                  <a:pt x="1665" y="40"/>
                </a:lnTo>
                <a:lnTo>
                  <a:pt x="1689" y="23"/>
                </a:lnTo>
                <a:lnTo>
                  <a:pt x="1717" y="10"/>
                </a:lnTo>
                <a:lnTo>
                  <a:pt x="1747" y="2"/>
                </a:lnTo>
                <a:lnTo>
                  <a:pt x="177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5170785" y="5379747"/>
            <a:ext cx="458787" cy="53816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75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0" name="标题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9" grpId="0" animBg="1"/>
      <p:bldP spid="60" grpId="0" animBg="1"/>
      <p:bldP spid="7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2946026" y="2182705"/>
            <a:ext cx="1792666" cy="1806112"/>
          </a:xfrm>
          <a:custGeom>
            <a:avLst/>
            <a:gdLst>
              <a:gd name="T0" fmla="*/ 798 w 798"/>
              <a:gd name="T1" fmla="*/ 464 h 804"/>
              <a:gd name="T2" fmla="*/ 324 w 798"/>
              <a:gd name="T3" fmla="*/ 0 h 804"/>
              <a:gd name="T4" fmla="*/ 0 w 798"/>
              <a:gd name="T5" fmla="*/ 804 h 804"/>
              <a:gd name="T6" fmla="*/ 798 w 798"/>
              <a:gd name="T7" fmla="*/ 464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804">
                <a:moveTo>
                  <a:pt x="798" y="464"/>
                </a:moveTo>
                <a:cubicBezTo>
                  <a:pt x="706" y="262"/>
                  <a:pt x="542" y="94"/>
                  <a:pt x="324" y="0"/>
                </a:cubicBezTo>
                <a:cubicBezTo>
                  <a:pt x="0" y="804"/>
                  <a:pt x="0" y="804"/>
                  <a:pt x="0" y="804"/>
                </a:cubicBezTo>
                <a:lnTo>
                  <a:pt x="798" y="4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726109" y="3356901"/>
            <a:ext cx="1995834" cy="1489408"/>
          </a:xfrm>
          <a:custGeom>
            <a:avLst/>
            <a:gdLst>
              <a:gd name="T0" fmla="*/ 84 w 888"/>
              <a:gd name="T1" fmla="*/ 0 h 663"/>
              <a:gd name="T2" fmla="*/ 90 w 888"/>
              <a:gd name="T3" fmla="*/ 663 h 663"/>
              <a:gd name="T4" fmla="*/ 888 w 888"/>
              <a:gd name="T5" fmla="*/ 324 h 663"/>
              <a:gd name="T6" fmla="*/ 84 w 888"/>
              <a:gd name="T7" fmla="*/ 0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8" h="663">
                <a:moveTo>
                  <a:pt x="84" y="0"/>
                </a:moveTo>
                <a:cubicBezTo>
                  <a:pt x="0" y="223"/>
                  <a:pt x="9" y="458"/>
                  <a:pt x="90" y="663"/>
                </a:cubicBezTo>
                <a:cubicBezTo>
                  <a:pt x="888" y="324"/>
                  <a:pt x="888" y="324"/>
                  <a:pt x="888" y="324"/>
                </a:cubicBezTo>
                <a:lnTo>
                  <a:pt x="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951685" y="2197644"/>
            <a:ext cx="1807604" cy="1792666"/>
          </a:xfrm>
          <a:custGeom>
            <a:avLst/>
            <a:gdLst>
              <a:gd name="T0" fmla="*/ 465 w 805"/>
              <a:gd name="T1" fmla="*/ 0 h 798"/>
              <a:gd name="T2" fmla="*/ 0 w 805"/>
              <a:gd name="T3" fmla="*/ 474 h 798"/>
              <a:gd name="T4" fmla="*/ 805 w 805"/>
              <a:gd name="T5" fmla="*/ 798 h 798"/>
              <a:gd name="T6" fmla="*/ 465 w 805"/>
              <a:gd name="T7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5" h="798">
                <a:moveTo>
                  <a:pt x="465" y="0"/>
                </a:moveTo>
                <a:cubicBezTo>
                  <a:pt x="263" y="92"/>
                  <a:pt x="94" y="256"/>
                  <a:pt x="0" y="474"/>
                </a:cubicBezTo>
                <a:cubicBezTo>
                  <a:pt x="805" y="798"/>
                  <a:pt x="805" y="798"/>
                  <a:pt x="805" y="798"/>
                </a:cubicBezTo>
                <a:lnTo>
                  <a:pt x="46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969612" y="4177046"/>
            <a:ext cx="1789678" cy="1806112"/>
          </a:xfrm>
          <a:custGeom>
            <a:avLst/>
            <a:gdLst>
              <a:gd name="T0" fmla="*/ 0 w 797"/>
              <a:gd name="T1" fmla="*/ 340 h 804"/>
              <a:gd name="T2" fmla="*/ 474 w 797"/>
              <a:gd name="T3" fmla="*/ 804 h 804"/>
              <a:gd name="T4" fmla="*/ 797 w 797"/>
              <a:gd name="T5" fmla="*/ 0 h 804"/>
              <a:gd name="T6" fmla="*/ 0 w 797"/>
              <a:gd name="T7" fmla="*/ 340 h 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7" h="804">
                <a:moveTo>
                  <a:pt x="0" y="340"/>
                </a:moveTo>
                <a:cubicBezTo>
                  <a:pt x="92" y="542"/>
                  <a:pt x="256" y="711"/>
                  <a:pt x="474" y="804"/>
                </a:cubicBezTo>
                <a:cubicBezTo>
                  <a:pt x="797" y="0"/>
                  <a:pt x="797" y="0"/>
                  <a:pt x="797" y="0"/>
                </a:cubicBezTo>
                <a:lnTo>
                  <a:pt x="0" y="34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2947520" y="4174058"/>
            <a:ext cx="1806111" cy="1792666"/>
          </a:xfrm>
          <a:custGeom>
            <a:avLst/>
            <a:gdLst>
              <a:gd name="T0" fmla="*/ 0 w 804"/>
              <a:gd name="T1" fmla="*/ 0 h 798"/>
              <a:gd name="T2" fmla="*/ 340 w 804"/>
              <a:gd name="T3" fmla="*/ 798 h 798"/>
              <a:gd name="T4" fmla="*/ 804 w 804"/>
              <a:gd name="T5" fmla="*/ 324 h 798"/>
              <a:gd name="T6" fmla="*/ 0 w 804"/>
              <a:gd name="T7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4" h="798">
                <a:moveTo>
                  <a:pt x="0" y="0"/>
                </a:moveTo>
                <a:cubicBezTo>
                  <a:pt x="340" y="798"/>
                  <a:pt x="340" y="798"/>
                  <a:pt x="340" y="798"/>
                </a:cubicBezTo>
                <a:cubicBezTo>
                  <a:pt x="541" y="706"/>
                  <a:pt x="710" y="542"/>
                  <a:pt x="804" y="32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2986361" y="3319554"/>
            <a:ext cx="1992847" cy="1487913"/>
          </a:xfrm>
          <a:custGeom>
            <a:avLst/>
            <a:gdLst>
              <a:gd name="T0" fmla="*/ 804 w 887"/>
              <a:gd name="T1" fmla="*/ 663 h 663"/>
              <a:gd name="T2" fmla="*/ 797 w 887"/>
              <a:gd name="T3" fmla="*/ 0 h 663"/>
              <a:gd name="T4" fmla="*/ 0 w 887"/>
              <a:gd name="T5" fmla="*/ 339 h 663"/>
              <a:gd name="T6" fmla="*/ 804 w 887"/>
              <a:gd name="T7" fmla="*/ 663 h 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87" h="663">
                <a:moveTo>
                  <a:pt x="804" y="663"/>
                </a:moveTo>
                <a:cubicBezTo>
                  <a:pt x="887" y="441"/>
                  <a:pt x="879" y="205"/>
                  <a:pt x="797" y="0"/>
                </a:cubicBezTo>
                <a:cubicBezTo>
                  <a:pt x="0" y="339"/>
                  <a:pt x="0" y="339"/>
                  <a:pt x="0" y="339"/>
                </a:cubicBezTo>
                <a:lnTo>
                  <a:pt x="804" y="6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2088534" y="1955634"/>
            <a:ext cx="1490900" cy="1994342"/>
          </a:xfrm>
          <a:custGeom>
            <a:avLst/>
            <a:gdLst>
              <a:gd name="T0" fmla="*/ 664 w 664"/>
              <a:gd name="T1" fmla="*/ 84 h 888"/>
              <a:gd name="T2" fmla="*/ 0 w 664"/>
              <a:gd name="T3" fmla="*/ 91 h 888"/>
              <a:gd name="T4" fmla="*/ 340 w 664"/>
              <a:gd name="T5" fmla="*/ 888 h 888"/>
              <a:gd name="T6" fmla="*/ 664 w 664"/>
              <a:gd name="T7" fmla="*/ 84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4" h="888">
                <a:moveTo>
                  <a:pt x="664" y="84"/>
                </a:moveTo>
                <a:cubicBezTo>
                  <a:pt x="441" y="0"/>
                  <a:pt x="206" y="9"/>
                  <a:pt x="0" y="91"/>
                </a:cubicBezTo>
                <a:cubicBezTo>
                  <a:pt x="340" y="888"/>
                  <a:pt x="340" y="888"/>
                  <a:pt x="340" y="888"/>
                </a:cubicBezTo>
                <a:lnTo>
                  <a:pt x="664" y="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2128869" y="4214393"/>
            <a:ext cx="1487912" cy="1995835"/>
          </a:xfrm>
          <a:custGeom>
            <a:avLst/>
            <a:gdLst>
              <a:gd name="T0" fmla="*/ 0 w 663"/>
              <a:gd name="T1" fmla="*/ 804 h 888"/>
              <a:gd name="T2" fmla="*/ 663 w 663"/>
              <a:gd name="T3" fmla="*/ 798 h 888"/>
              <a:gd name="T4" fmla="*/ 323 w 663"/>
              <a:gd name="T5" fmla="*/ 0 h 888"/>
              <a:gd name="T6" fmla="*/ 0 w 663"/>
              <a:gd name="T7" fmla="*/ 804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3" h="888">
                <a:moveTo>
                  <a:pt x="0" y="804"/>
                </a:moveTo>
                <a:cubicBezTo>
                  <a:pt x="222" y="888"/>
                  <a:pt x="458" y="879"/>
                  <a:pt x="663" y="798"/>
                </a:cubicBezTo>
                <a:cubicBezTo>
                  <a:pt x="323" y="0"/>
                  <a:pt x="323" y="0"/>
                  <a:pt x="323" y="0"/>
                </a:cubicBezTo>
                <a:lnTo>
                  <a:pt x="0" y="80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2577035" y="1730056"/>
            <a:ext cx="555726" cy="55572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577035" y="5877091"/>
            <a:ext cx="555726" cy="5527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039552" y="2348526"/>
            <a:ext cx="555726" cy="5542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072691" y="2384379"/>
            <a:ext cx="554233" cy="5542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021626" y="5292981"/>
            <a:ext cx="555726" cy="5557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71287" y="5301944"/>
            <a:ext cx="552739" cy="5557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08001" y="3803574"/>
            <a:ext cx="555726" cy="5557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07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646071" y="3794610"/>
            <a:ext cx="555726" cy="5557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Freeform 24"/>
          <p:cNvSpPr/>
          <p:nvPr/>
        </p:nvSpPr>
        <p:spPr bwMode="auto">
          <a:xfrm>
            <a:off x="5984277" y="2183844"/>
            <a:ext cx="5681541" cy="8751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5"/>
          <p:cNvSpPr/>
          <p:nvPr/>
        </p:nvSpPr>
        <p:spPr bwMode="auto">
          <a:xfrm>
            <a:off x="5984277" y="3212534"/>
            <a:ext cx="5681541" cy="8768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6"/>
          <p:cNvSpPr/>
          <p:nvPr/>
        </p:nvSpPr>
        <p:spPr bwMode="auto">
          <a:xfrm>
            <a:off x="5984277" y="4234399"/>
            <a:ext cx="5681541" cy="8751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7"/>
          <p:cNvSpPr/>
          <p:nvPr/>
        </p:nvSpPr>
        <p:spPr bwMode="auto">
          <a:xfrm>
            <a:off x="5984277" y="5297208"/>
            <a:ext cx="5681541" cy="87515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772399" y="1829006"/>
            <a:ext cx="459583" cy="4599248"/>
            <a:chOff x="5772399" y="1829006"/>
            <a:chExt cx="459583" cy="4599248"/>
          </a:xfrm>
        </p:grpSpPr>
        <p:sp>
          <p:nvSpPr>
            <p:cNvPr id="26" name="Rounded Rectangle 25"/>
            <p:cNvSpPr/>
            <p:nvPr/>
          </p:nvSpPr>
          <p:spPr>
            <a:xfrm>
              <a:off x="5772399" y="1829006"/>
              <a:ext cx="459583" cy="45992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885332" y="1989366"/>
              <a:ext cx="233715" cy="4324589"/>
              <a:chOff x="5885332" y="1989366"/>
              <a:chExt cx="233715" cy="4324589"/>
            </a:xfrm>
          </p:grpSpPr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5885332" y="3149413"/>
                <a:ext cx="233715" cy="1003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5885332" y="4152513"/>
                <a:ext cx="233715" cy="10031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5885332" y="1989366"/>
                <a:ext cx="233715" cy="1160048"/>
              </a:xfrm>
              <a:custGeom>
                <a:avLst/>
                <a:gdLst>
                  <a:gd name="T0" fmla="*/ 99 w 99"/>
                  <a:gd name="T1" fmla="*/ 66 h 491"/>
                  <a:gd name="T2" fmla="*/ 99 w 99"/>
                  <a:gd name="T3" fmla="*/ 49 h 491"/>
                  <a:gd name="T4" fmla="*/ 49 w 99"/>
                  <a:gd name="T5" fmla="*/ 0 h 491"/>
                  <a:gd name="T6" fmla="*/ 0 w 99"/>
                  <a:gd name="T7" fmla="*/ 49 h 491"/>
                  <a:gd name="T8" fmla="*/ 0 w 99"/>
                  <a:gd name="T9" fmla="*/ 66 h 491"/>
                  <a:gd name="T10" fmla="*/ 0 w 99"/>
                  <a:gd name="T11" fmla="*/ 296 h 491"/>
                  <a:gd name="T12" fmla="*/ 0 w 99"/>
                  <a:gd name="T13" fmla="*/ 491 h 491"/>
                  <a:gd name="T14" fmla="*/ 99 w 99"/>
                  <a:gd name="T15" fmla="*/ 491 h 491"/>
                  <a:gd name="T16" fmla="*/ 99 w 99"/>
                  <a:gd name="T17" fmla="*/ 66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491">
                    <a:moveTo>
                      <a:pt x="99" y="66"/>
                    </a:moveTo>
                    <a:cubicBezTo>
                      <a:pt x="99" y="49"/>
                      <a:pt x="99" y="49"/>
                      <a:pt x="99" y="49"/>
                    </a:cubicBezTo>
                    <a:cubicBezTo>
                      <a:pt x="99" y="22"/>
                      <a:pt x="77" y="0"/>
                      <a:pt x="49" y="0"/>
                    </a:cubicBezTo>
                    <a:cubicBezTo>
                      <a:pt x="22" y="0"/>
                      <a:pt x="0" y="22"/>
                      <a:pt x="0" y="49"/>
                    </a:cubicBezTo>
                    <a:cubicBezTo>
                      <a:pt x="0" y="66"/>
                      <a:pt x="0" y="66"/>
                      <a:pt x="0" y="66"/>
                    </a:cubicBezTo>
                    <a:cubicBezTo>
                      <a:pt x="0" y="296"/>
                      <a:pt x="0" y="296"/>
                      <a:pt x="0" y="296"/>
                    </a:cubicBezTo>
                    <a:cubicBezTo>
                      <a:pt x="0" y="491"/>
                      <a:pt x="0" y="491"/>
                      <a:pt x="0" y="491"/>
                    </a:cubicBezTo>
                    <a:cubicBezTo>
                      <a:pt x="99" y="491"/>
                      <a:pt x="99" y="491"/>
                      <a:pt x="99" y="491"/>
                    </a:cubicBezTo>
                    <a:lnTo>
                      <a:pt x="99" y="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5885332" y="5155613"/>
                <a:ext cx="233715" cy="1158342"/>
              </a:xfrm>
              <a:custGeom>
                <a:avLst/>
                <a:gdLst>
                  <a:gd name="T0" fmla="*/ 99 w 99"/>
                  <a:gd name="T1" fmla="*/ 442 h 491"/>
                  <a:gd name="T2" fmla="*/ 99 w 99"/>
                  <a:gd name="T3" fmla="*/ 425 h 491"/>
                  <a:gd name="T4" fmla="*/ 99 w 99"/>
                  <a:gd name="T5" fmla="*/ 0 h 491"/>
                  <a:gd name="T6" fmla="*/ 0 w 99"/>
                  <a:gd name="T7" fmla="*/ 0 h 491"/>
                  <a:gd name="T8" fmla="*/ 0 w 99"/>
                  <a:gd name="T9" fmla="*/ 261 h 491"/>
                  <a:gd name="T10" fmla="*/ 0 w 99"/>
                  <a:gd name="T11" fmla="*/ 425 h 491"/>
                  <a:gd name="T12" fmla="*/ 0 w 99"/>
                  <a:gd name="T13" fmla="*/ 442 h 491"/>
                  <a:gd name="T14" fmla="*/ 49 w 99"/>
                  <a:gd name="T15" fmla="*/ 491 h 491"/>
                  <a:gd name="T16" fmla="*/ 99 w 99"/>
                  <a:gd name="T17" fmla="*/ 442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491">
                    <a:moveTo>
                      <a:pt x="99" y="442"/>
                    </a:moveTo>
                    <a:cubicBezTo>
                      <a:pt x="99" y="425"/>
                      <a:pt x="99" y="425"/>
                      <a:pt x="99" y="425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425"/>
                      <a:pt x="0" y="425"/>
                      <a:pt x="0" y="425"/>
                    </a:cubicBezTo>
                    <a:cubicBezTo>
                      <a:pt x="0" y="442"/>
                      <a:pt x="0" y="442"/>
                      <a:pt x="0" y="442"/>
                    </a:cubicBezTo>
                    <a:cubicBezTo>
                      <a:pt x="0" y="469"/>
                      <a:pt x="22" y="491"/>
                      <a:pt x="49" y="491"/>
                    </a:cubicBezTo>
                    <a:cubicBezTo>
                      <a:pt x="77" y="491"/>
                      <a:pt x="99" y="469"/>
                      <a:pt x="99" y="44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5677206" y="2315203"/>
            <a:ext cx="612436" cy="60902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5695972" y="3345598"/>
            <a:ext cx="612436" cy="612437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Oval 37"/>
          <p:cNvSpPr>
            <a:spLocks noChangeArrowheads="1"/>
          </p:cNvSpPr>
          <p:nvPr/>
        </p:nvSpPr>
        <p:spPr bwMode="auto">
          <a:xfrm>
            <a:off x="5695972" y="5421742"/>
            <a:ext cx="612436" cy="612437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Oval 39"/>
          <p:cNvSpPr>
            <a:spLocks noChangeArrowheads="1"/>
          </p:cNvSpPr>
          <p:nvPr/>
        </p:nvSpPr>
        <p:spPr bwMode="auto">
          <a:xfrm>
            <a:off x="5695972" y="4348698"/>
            <a:ext cx="612436" cy="61073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Text Placeholder 3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544197" y="2769240"/>
            <a:ext cx="2621404" cy="2621404"/>
            <a:chOff x="1544197" y="2769240"/>
            <a:chExt cx="2621404" cy="2621404"/>
          </a:xfrm>
        </p:grpSpPr>
        <p:sp>
          <p:nvSpPr>
            <p:cNvPr id="4" name="Oval 3"/>
            <p:cNvSpPr/>
            <p:nvPr/>
          </p:nvSpPr>
          <p:spPr>
            <a:xfrm>
              <a:off x="1544197" y="2769240"/>
              <a:ext cx="2621404" cy="2621404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743446" y="2968489"/>
              <a:ext cx="2222905" cy="222290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="1">
                <a:solidFill>
                  <a:schemeClr val="bg1"/>
                </a:solidFill>
              </a:endParaRPr>
            </a:p>
          </p:txBody>
        </p:sp>
      </p:grpSp>
      <p:sp>
        <p:nvSpPr>
          <p:cNvPr id="39" name="Freeform 27"/>
          <p:cNvSpPr>
            <a:spLocks noEditPoints="1"/>
          </p:cNvSpPr>
          <p:nvPr/>
        </p:nvSpPr>
        <p:spPr bwMode="auto">
          <a:xfrm>
            <a:off x="2438020" y="3531419"/>
            <a:ext cx="833756" cy="1097047"/>
          </a:xfrm>
          <a:custGeom>
            <a:avLst/>
            <a:gdLst>
              <a:gd name="T0" fmla="*/ 593 w 2659"/>
              <a:gd name="T1" fmla="*/ 2426 h 3500"/>
              <a:gd name="T2" fmla="*/ 402 w 2659"/>
              <a:gd name="T3" fmla="*/ 2455 h 3500"/>
              <a:gd name="T4" fmla="*/ 183 w 2659"/>
              <a:gd name="T5" fmla="*/ 2675 h 3500"/>
              <a:gd name="T6" fmla="*/ 2499 w 2659"/>
              <a:gd name="T7" fmla="*/ 2765 h 3500"/>
              <a:gd name="T8" fmla="*/ 2338 w 2659"/>
              <a:gd name="T9" fmla="*/ 2499 h 3500"/>
              <a:gd name="T10" fmla="*/ 2102 w 2659"/>
              <a:gd name="T11" fmla="*/ 2430 h 3500"/>
              <a:gd name="T12" fmla="*/ 1890 w 2659"/>
              <a:gd name="T13" fmla="*/ 2381 h 3500"/>
              <a:gd name="T14" fmla="*/ 1329 w 2659"/>
              <a:gd name="T15" fmla="*/ 3055 h 3500"/>
              <a:gd name="T16" fmla="*/ 1190 w 2659"/>
              <a:gd name="T17" fmla="*/ 2981 h 3500"/>
              <a:gd name="T18" fmla="*/ 1021 w 2659"/>
              <a:gd name="T19" fmla="*/ 2184 h 3500"/>
              <a:gd name="T20" fmla="*/ 1329 w 2659"/>
              <a:gd name="T21" fmla="*/ 2897 h 3500"/>
              <a:gd name="T22" fmla="*/ 1637 w 2659"/>
              <a:gd name="T23" fmla="*/ 2184 h 3500"/>
              <a:gd name="T24" fmla="*/ 1429 w 2659"/>
              <a:gd name="T25" fmla="*/ 1956 h 3500"/>
              <a:gd name="T26" fmla="*/ 992 w 2659"/>
              <a:gd name="T27" fmla="*/ 806 h 3500"/>
              <a:gd name="T28" fmla="*/ 773 w 2659"/>
              <a:gd name="T29" fmla="*/ 1196 h 3500"/>
              <a:gd name="T30" fmla="*/ 954 w 2659"/>
              <a:gd name="T31" fmla="*/ 1608 h 3500"/>
              <a:gd name="T32" fmla="*/ 1279 w 2659"/>
              <a:gd name="T33" fmla="*/ 1803 h 3500"/>
              <a:gd name="T34" fmla="*/ 1619 w 2659"/>
              <a:gd name="T35" fmla="*/ 1696 h 3500"/>
              <a:gd name="T36" fmla="*/ 1849 w 2659"/>
              <a:gd name="T37" fmla="*/ 1345 h 3500"/>
              <a:gd name="T38" fmla="*/ 1889 w 2659"/>
              <a:gd name="T39" fmla="*/ 972 h 3500"/>
              <a:gd name="T40" fmla="*/ 1198 w 2659"/>
              <a:gd name="T41" fmla="*/ 887 h 3500"/>
              <a:gd name="T42" fmla="*/ 1396 w 2659"/>
              <a:gd name="T43" fmla="*/ 158 h 3500"/>
              <a:gd name="T44" fmla="*/ 1112 w 2659"/>
              <a:gd name="T45" fmla="*/ 230 h 3500"/>
              <a:gd name="T46" fmla="*/ 828 w 2659"/>
              <a:gd name="T47" fmla="*/ 368 h 3500"/>
              <a:gd name="T48" fmla="*/ 686 w 2659"/>
              <a:gd name="T49" fmla="*/ 688 h 3500"/>
              <a:gd name="T50" fmla="*/ 778 w 2659"/>
              <a:gd name="T51" fmla="*/ 873 h 3500"/>
              <a:gd name="T52" fmla="*/ 911 w 2659"/>
              <a:gd name="T53" fmla="*/ 599 h 3500"/>
              <a:gd name="T54" fmla="*/ 1039 w 2659"/>
              <a:gd name="T55" fmla="*/ 605 h 3500"/>
              <a:gd name="T56" fmla="*/ 1152 w 2659"/>
              <a:gd name="T57" fmla="*/ 722 h 3500"/>
              <a:gd name="T58" fmla="*/ 1908 w 2659"/>
              <a:gd name="T59" fmla="*/ 777 h 3500"/>
              <a:gd name="T60" fmla="*/ 1934 w 2659"/>
              <a:gd name="T61" fmla="*/ 550 h 3500"/>
              <a:gd name="T62" fmla="*/ 1673 w 2659"/>
              <a:gd name="T63" fmla="*/ 235 h 3500"/>
              <a:gd name="T64" fmla="*/ 1463 w 2659"/>
              <a:gd name="T65" fmla="*/ 3 h 3500"/>
              <a:gd name="T66" fmla="*/ 1872 w 2659"/>
              <a:gd name="T67" fmla="*/ 189 h 3500"/>
              <a:gd name="T68" fmla="*/ 2111 w 2659"/>
              <a:gd name="T69" fmla="*/ 589 h 3500"/>
              <a:gd name="T70" fmla="*/ 2095 w 2659"/>
              <a:gd name="T71" fmla="*/ 1068 h 3500"/>
              <a:gd name="T72" fmla="*/ 1984 w 2659"/>
              <a:gd name="T73" fmla="*/ 1435 h 3500"/>
              <a:gd name="T74" fmla="*/ 1722 w 2659"/>
              <a:gd name="T75" fmla="*/ 1815 h 3500"/>
              <a:gd name="T76" fmla="*/ 1771 w 2659"/>
              <a:gd name="T77" fmla="*/ 2100 h 3500"/>
              <a:gd name="T78" fmla="*/ 1954 w 2659"/>
              <a:gd name="T79" fmla="*/ 2236 h 3500"/>
              <a:gd name="T80" fmla="*/ 2106 w 2659"/>
              <a:gd name="T81" fmla="*/ 2272 h 3500"/>
              <a:gd name="T82" fmla="*/ 2303 w 2659"/>
              <a:gd name="T83" fmla="*/ 2305 h 3500"/>
              <a:gd name="T84" fmla="*/ 2588 w 2659"/>
              <a:gd name="T85" fmla="*/ 2545 h 3500"/>
              <a:gd name="T86" fmla="*/ 2657 w 2659"/>
              <a:gd name="T87" fmla="*/ 3442 h 3500"/>
              <a:gd name="T88" fmla="*/ 58 w 2659"/>
              <a:gd name="T89" fmla="*/ 3497 h 3500"/>
              <a:gd name="T90" fmla="*/ 3 w 2659"/>
              <a:gd name="T91" fmla="*/ 2755 h 3500"/>
              <a:gd name="T92" fmla="*/ 171 w 2659"/>
              <a:gd name="T93" fmla="*/ 2418 h 3500"/>
              <a:gd name="T94" fmla="*/ 522 w 2659"/>
              <a:gd name="T95" fmla="*/ 2273 h 3500"/>
              <a:gd name="T96" fmla="*/ 608 w 2659"/>
              <a:gd name="T97" fmla="*/ 2264 h 3500"/>
              <a:gd name="T98" fmla="*/ 786 w 2659"/>
              <a:gd name="T99" fmla="*/ 2194 h 3500"/>
              <a:gd name="T100" fmla="*/ 949 w 2659"/>
              <a:gd name="T101" fmla="*/ 1994 h 3500"/>
              <a:gd name="T102" fmla="*/ 796 w 2659"/>
              <a:gd name="T103" fmla="*/ 1661 h 3500"/>
              <a:gd name="T104" fmla="*/ 609 w 2659"/>
              <a:gd name="T105" fmla="*/ 1165 h 3500"/>
              <a:gd name="T106" fmla="*/ 522 w 2659"/>
              <a:gd name="T107" fmla="*/ 819 h 3500"/>
              <a:gd name="T108" fmla="*/ 622 w 2659"/>
              <a:gd name="T109" fmla="*/ 387 h 3500"/>
              <a:gd name="T110" fmla="*/ 923 w 2659"/>
              <a:gd name="T111" fmla="*/ 112 h 3500"/>
              <a:gd name="T112" fmla="*/ 1332 w 2659"/>
              <a:gd name="T113" fmla="*/ 3 h 3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59" h="3500">
                <a:moveTo>
                  <a:pt x="769" y="2381"/>
                </a:moveTo>
                <a:lnTo>
                  <a:pt x="739" y="2394"/>
                </a:lnTo>
                <a:lnTo>
                  <a:pt x="707" y="2403"/>
                </a:lnTo>
                <a:lnTo>
                  <a:pt x="676" y="2412"/>
                </a:lnTo>
                <a:lnTo>
                  <a:pt x="647" y="2418"/>
                </a:lnTo>
                <a:lnTo>
                  <a:pt x="618" y="2422"/>
                </a:lnTo>
                <a:lnTo>
                  <a:pt x="593" y="2426"/>
                </a:lnTo>
                <a:lnTo>
                  <a:pt x="572" y="2428"/>
                </a:lnTo>
                <a:lnTo>
                  <a:pt x="556" y="2429"/>
                </a:lnTo>
                <a:lnTo>
                  <a:pt x="544" y="2430"/>
                </a:lnTo>
                <a:lnTo>
                  <a:pt x="540" y="2430"/>
                </a:lnTo>
                <a:lnTo>
                  <a:pt x="492" y="2433"/>
                </a:lnTo>
                <a:lnTo>
                  <a:pt x="446" y="2442"/>
                </a:lnTo>
                <a:lnTo>
                  <a:pt x="402" y="2455"/>
                </a:lnTo>
                <a:lnTo>
                  <a:pt x="360" y="2474"/>
                </a:lnTo>
                <a:lnTo>
                  <a:pt x="322" y="2499"/>
                </a:lnTo>
                <a:lnTo>
                  <a:pt x="286" y="2526"/>
                </a:lnTo>
                <a:lnTo>
                  <a:pt x="254" y="2559"/>
                </a:lnTo>
                <a:lnTo>
                  <a:pt x="226" y="2594"/>
                </a:lnTo>
                <a:lnTo>
                  <a:pt x="202" y="2633"/>
                </a:lnTo>
                <a:lnTo>
                  <a:pt x="183" y="2675"/>
                </a:lnTo>
                <a:lnTo>
                  <a:pt x="169" y="2719"/>
                </a:lnTo>
                <a:lnTo>
                  <a:pt x="161" y="2765"/>
                </a:lnTo>
                <a:lnTo>
                  <a:pt x="158" y="2813"/>
                </a:lnTo>
                <a:lnTo>
                  <a:pt x="158" y="3342"/>
                </a:lnTo>
                <a:lnTo>
                  <a:pt x="2502" y="3342"/>
                </a:lnTo>
                <a:lnTo>
                  <a:pt x="2502" y="2813"/>
                </a:lnTo>
                <a:lnTo>
                  <a:pt x="2499" y="2765"/>
                </a:lnTo>
                <a:lnTo>
                  <a:pt x="2491" y="2719"/>
                </a:lnTo>
                <a:lnTo>
                  <a:pt x="2476" y="2675"/>
                </a:lnTo>
                <a:lnTo>
                  <a:pt x="2457" y="2633"/>
                </a:lnTo>
                <a:lnTo>
                  <a:pt x="2433" y="2594"/>
                </a:lnTo>
                <a:lnTo>
                  <a:pt x="2405" y="2559"/>
                </a:lnTo>
                <a:lnTo>
                  <a:pt x="2373" y="2526"/>
                </a:lnTo>
                <a:lnTo>
                  <a:pt x="2338" y="2499"/>
                </a:lnTo>
                <a:lnTo>
                  <a:pt x="2299" y="2474"/>
                </a:lnTo>
                <a:lnTo>
                  <a:pt x="2258" y="2455"/>
                </a:lnTo>
                <a:lnTo>
                  <a:pt x="2213" y="2442"/>
                </a:lnTo>
                <a:lnTo>
                  <a:pt x="2167" y="2433"/>
                </a:lnTo>
                <a:lnTo>
                  <a:pt x="2119" y="2430"/>
                </a:lnTo>
                <a:lnTo>
                  <a:pt x="2115" y="2430"/>
                </a:lnTo>
                <a:lnTo>
                  <a:pt x="2102" y="2430"/>
                </a:lnTo>
                <a:lnTo>
                  <a:pt x="2084" y="2428"/>
                </a:lnTo>
                <a:lnTo>
                  <a:pt x="2060" y="2426"/>
                </a:lnTo>
                <a:lnTo>
                  <a:pt x="2031" y="2421"/>
                </a:lnTo>
                <a:lnTo>
                  <a:pt x="1999" y="2415"/>
                </a:lnTo>
                <a:lnTo>
                  <a:pt x="1965" y="2407"/>
                </a:lnTo>
                <a:lnTo>
                  <a:pt x="1927" y="2396"/>
                </a:lnTo>
                <a:lnTo>
                  <a:pt x="1890" y="2381"/>
                </a:lnTo>
                <a:lnTo>
                  <a:pt x="1469" y="2981"/>
                </a:lnTo>
                <a:lnTo>
                  <a:pt x="1452" y="3003"/>
                </a:lnTo>
                <a:lnTo>
                  <a:pt x="1431" y="3021"/>
                </a:lnTo>
                <a:lnTo>
                  <a:pt x="1409" y="3034"/>
                </a:lnTo>
                <a:lnTo>
                  <a:pt x="1383" y="3045"/>
                </a:lnTo>
                <a:lnTo>
                  <a:pt x="1357" y="3051"/>
                </a:lnTo>
                <a:lnTo>
                  <a:pt x="1329" y="3055"/>
                </a:lnTo>
                <a:lnTo>
                  <a:pt x="1329" y="3055"/>
                </a:lnTo>
                <a:lnTo>
                  <a:pt x="1302" y="3051"/>
                </a:lnTo>
                <a:lnTo>
                  <a:pt x="1275" y="3045"/>
                </a:lnTo>
                <a:lnTo>
                  <a:pt x="1251" y="3034"/>
                </a:lnTo>
                <a:lnTo>
                  <a:pt x="1228" y="3021"/>
                </a:lnTo>
                <a:lnTo>
                  <a:pt x="1208" y="3003"/>
                </a:lnTo>
                <a:lnTo>
                  <a:pt x="1190" y="2981"/>
                </a:lnTo>
                <a:lnTo>
                  <a:pt x="769" y="2381"/>
                </a:lnTo>
                <a:close/>
                <a:moveTo>
                  <a:pt x="1135" y="1929"/>
                </a:moveTo>
                <a:lnTo>
                  <a:pt x="1121" y="1984"/>
                </a:lnTo>
                <a:lnTo>
                  <a:pt x="1103" y="2038"/>
                </a:lnTo>
                <a:lnTo>
                  <a:pt x="1080" y="2089"/>
                </a:lnTo>
                <a:lnTo>
                  <a:pt x="1053" y="2138"/>
                </a:lnTo>
                <a:lnTo>
                  <a:pt x="1021" y="2184"/>
                </a:lnTo>
                <a:lnTo>
                  <a:pt x="986" y="2226"/>
                </a:lnTo>
                <a:lnTo>
                  <a:pt x="947" y="2265"/>
                </a:lnTo>
                <a:lnTo>
                  <a:pt x="906" y="2302"/>
                </a:lnTo>
                <a:lnTo>
                  <a:pt x="1319" y="2890"/>
                </a:lnTo>
                <a:lnTo>
                  <a:pt x="1322" y="2893"/>
                </a:lnTo>
                <a:lnTo>
                  <a:pt x="1325" y="2895"/>
                </a:lnTo>
                <a:lnTo>
                  <a:pt x="1329" y="2897"/>
                </a:lnTo>
                <a:lnTo>
                  <a:pt x="1334" y="2895"/>
                </a:lnTo>
                <a:lnTo>
                  <a:pt x="1338" y="2893"/>
                </a:lnTo>
                <a:lnTo>
                  <a:pt x="1341" y="2890"/>
                </a:lnTo>
                <a:lnTo>
                  <a:pt x="1754" y="2302"/>
                </a:lnTo>
                <a:lnTo>
                  <a:pt x="1712" y="2265"/>
                </a:lnTo>
                <a:lnTo>
                  <a:pt x="1673" y="2226"/>
                </a:lnTo>
                <a:lnTo>
                  <a:pt x="1637" y="2184"/>
                </a:lnTo>
                <a:lnTo>
                  <a:pt x="1607" y="2138"/>
                </a:lnTo>
                <a:lnTo>
                  <a:pt x="1579" y="2089"/>
                </a:lnTo>
                <a:lnTo>
                  <a:pt x="1557" y="2038"/>
                </a:lnTo>
                <a:lnTo>
                  <a:pt x="1538" y="1985"/>
                </a:lnTo>
                <a:lnTo>
                  <a:pt x="1525" y="1929"/>
                </a:lnTo>
                <a:lnTo>
                  <a:pt x="1478" y="1945"/>
                </a:lnTo>
                <a:lnTo>
                  <a:pt x="1429" y="1956"/>
                </a:lnTo>
                <a:lnTo>
                  <a:pt x="1380" y="1962"/>
                </a:lnTo>
                <a:lnTo>
                  <a:pt x="1329" y="1964"/>
                </a:lnTo>
                <a:lnTo>
                  <a:pt x="1280" y="1962"/>
                </a:lnTo>
                <a:lnTo>
                  <a:pt x="1230" y="1955"/>
                </a:lnTo>
                <a:lnTo>
                  <a:pt x="1181" y="1944"/>
                </a:lnTo>
                <a:lnTo>
                  <a:pt x="1135" y="1929"/>
                </a:lnTo>
                <a:close/>
                <a:moveTo>
                  <a:pt x="992" y="806"/>
                </a:moveTo>
                <a:lnTo>
                  <a:pt x="964" y="867"/>
                </a:lnTo>
                <a:lnTo>
                  <a:pt x="931" y="925"/>
                </a:lnTo>
                <a:lnTo>
                  <a:pt x="895" y="980"/>
                </a:lnTo>
                <a:lnTo>
                  <a:pt x="855" y="1032"/>
                </a:lnTo>
                <a:lnTo>
                  <a:pt x="811" y="1082"/>
                </a:lnTo>
                <a:lnTo>
                  <a:pt x="763" y="1127"/>
                </a:lnTo>
                <a:lnTo>
                  <a:pt x="773" y="1196"/>
                </a:lnTo>
                <a:lnTo>
                  <a:pt x="787" y="1263"/>
                </a:lnTo>
                <a:lnTo>
                  <a:pt x="805" y="1328"/>
                </a:lnTo>
                <a:lnTo>
                  <a:pt x="828" y="1390"/>
                </a:lnTo>
                <a:lnTo>
                  <a:pt x="854" y="1450"/>
                </a:lnTo>
                <a:lnTo>
                  <a:pt x="884" y="1506"/>
                </a:lnTo>
                <a:lnTo>
                  <a:pt x="917" y="1558"/>
                </a:lnTo>
                <a:lnTo>
                  <a:pt x="954" y="1608"/>
                </a:lnTo>
                <a:lnTo>
                  <a:pt x="994" y="1652"/>
                </a:lnTo>
                <a:lnTo>
                  <a:pt x="1037" y="1693"/>
                </a:lnTo>
                <a:lnTo>
                  <a:pt x="1082" y="1727"/>
                </a:lnTo>
                <a:lnTo>
                  <a:pt x="1129" y="1755"/>
                </a:lnTo>
                <a:lnTo>
                  <a:pt x="1178" y="1778"/>
                </a:lnTo>
                <a:lnTo>
                  <a:pt x="1228" y="1793"/>
                </a:lnTo>
                <a:lnTo>
                  <a:pt x="1279" y="1803"/>
                </a:lnTo>
                <a:lnTo>
                  <a:pt x="1329" y="1806"/>
                </a:lnTo>
                <a:lnTo>
                  <a:pt x="1382" y="1803"/>
                </a:lnTo>
                <a:lnTo>
                  <a:pt x="1433" y="1793"/>
                </a:lnTo>
                <a:lnTo>
                  <a:pt x="1482" y="1778"/>
                </a:lnTo>
                <a:lnTo>
                  <a:pt x="1529" y="1756"/>
                </a:lnTo>
                <a:lnTo>
                  <a:pt x="1576" y="1729"/>
                </a:lnTo>
                <a:lnTo>
                  <a:pt x="1619" y="1696"/>
                </a:lnTo>
                <a:lnTo>
                  <a:pt x="1661" y="1659"/>
                </a:lnTo>
                <a:lnTo>
                  <a:pt x="1700" y="1616"/>
                </a:lnTo>
                <a:lnTo>
                  <a:pt x="1736" y="1570"/>
                </a:lnTo>
                <a:lnTo>
                  <a:pt x="1769" y="1519"/>
                </a:lnTo>
                <a:lnTo>
                  <a:pt x="1798" y="1465"/>
                </a:lnTo>
                <a:lnTo>
                  <a:pt x="1826" y="1406"/>
                </a:lnTo>
                <a:lnTo>
                  <a:pt x="1849" y="1345"/>
                </a:lnTo>
                <a:lnTo>
                  <a:pt x="1868" y="1281"/>
                </a:lnTo>
                <a:lnTo>
                  <a:pt x="1883" y="1213"/>
                </a:lnTo>
                <a:lnTo>
                  <a:pt x="1895" y="1144"/>
                </a:lnTo>
                <a:lnTo>
                  <a:pt x="1902" y="1073"/>
                </a:lnTo>
                <a:lnTo>
                  <a:pt x="1904" y="999"/>
                </a:lnTo>
                <a:lnTo>
                  <a:pt x="1904" y="998"/>
                </a:lnTo>
                <a:lnTo>
                  <a:pt x="1889" y="972"/>
                </a:lnTo>
                <a:lnTo>
                  <a:pt x="1870" y="947"/>
                </a:lnTo>
                <a:lnTo>
                  <a:pt x="1849" y="927"/>
                </a:lnTo>
                <a:lnTo>
                  <a:pt x="1824" y="910"/>
                </a:lnTo>
                <a:lnTo>
                  <a:pt x="1795" y="897"/>
                </a:lnTo>
                <a:lnTo>
                  <a:pt x="1766" y="890"/>
                </a:lnTo>
                <a:lnTo>
                  <a:pt x="1734" y="887"/>
                </a:lnTo>
                <a:lnTo>
                  <a:pt x="1198" y="887"/>
                </a:lnTo>
                <a:lnTo>
                  <a:pt x="1158" y="885"/>
                </a:lnTo>
                <a:lnTo>
                  <a:pt x="1121" y="877"/>
                </a:lnTo>
                <a:lnTo>
                  <a:pt x="1084" y="865"/>
                </a:lnTo>
                <a:lnTo>
                  <a:pt x="1049" y="848"/>
                </a:lnTo>
                <a:lnTo>
                  <a:pt x="1016" y="827"/>
                </a:lnTo>
                <a:lnTo>
                  <a:pt x="992" y="806"/>
                </a:lnTo>
                <a:close/>
                <a:moveTo>
                  <a:pt x="1396" y="158"/>
                </a:moveTo>
                <a:lnTo>
                  <a:pt x="1344" y="160"/>
                </a:lnTo>
                <a:lnTo>
                  <a:pt x="1293" y="168"/>
                </a:lnTo>
                <a:lnTo>
                  <a:pt x="1243" y="180"/>
                </a:lnTo>
                <a:lnTo>
                  <a:pt x="1193" y="198"/>
                </a:lnTo>
                <a:lnTo>
                  <a:pt x="1145" y="221"/>
                </a:lnTo>
                <a:lnTo>
                  <a:pt x="1129" y="227"/>
                </a:lnTo>
                <a:lnTo>
                  <a:pt x="1112" y="230"/>
                </a:lnTo>
                <a:lnTo>
                  <a:pt x="1066" y="234"/>
                </a:lnTo>
                <a:lnTo>
                  <a:pt x="1021" y="244"/>
                </a:lnTo>
                <a:lnTo>
                  <a:pt x="978" y="260"/>
                </a:lnTo>
                <a:lnTo>
                  <a:pt x="936" y="281"/>
                </a:lnTo>
                <a:lnTo>
                  <a:pt x="896" y="305"/>
                </a:lnTo>
                <a:lnTo>
                  <a:pt x="860" y="335"/>
                </a:lnTo>
                <a:lnTo>
                  <a:pt x="828" y="368"/>
                </a:lnTo>
                <a:lnTo>
                  <a:pt x="797" y="405"/>
                </a:lnTo>
                <a:lnTo>
                  <a:pt x="769" y="445"/>
                </a:lnTo>
                <a:lnTo>
                  <a:pt x="746" y="489"/>
                </a:lnTo>
                <a:lnTo>
                  <a:pt x="725" y="536"/>
                </a:lnTo>
                <a:lnTo>
                  <a:pt x="708" y="584"/>
                </a:lnTo>
                <a:lnTo>
                  <a:pt x="695" y="635"/>
                </a:lnTo>
                <a:lnTo>
                  <a:pt x="686" y="688"/>
                </a:lnTo>
                <a:lnTo>
                  <a:pt x="681" y="742"/>
                </a:lnTo>
                <a:lnTo>
                  <a:pt x="679" y="798"/>
                </a:lnTo>
                <a:lnTo>
                  <a:pt x="682" y="854"/>
                </a:lnTo>
                <a:lnTo>
                  <a:pt x="689" y="911"/>
                </a:lnTo>
                <a:lnTo>
                  <a:pt x="701" y="968"/>
                </a:lnTo>
                <a:lnTo>
                  <a:pt x="742" y="923"/>
                </a:lnTo>
                <a:lnTo>
                  <a:pt x="778" y="873"/>
                </a:lnTo>
                <a:lnTo>
                  <a:pt x="810" y="821"/>
                </a:lnTo>
                <a:lnTo>
                  <a:pt x="838" y="766"/>
                </a:lnTo>
                <a:lnTo>
                  <a:pt x="860" y="708"/>
                </a:lnTo>
                <a:lnTo>
                  <a:pt x="878" y="649"/>
                </a:lnTo>
                <a:lnTo>
                  <a:pt x="886" y="630"/>
                </a:lnTo>
                <a:lnTo>
                  <a:pt x="896" y="613"/>
                </a:lnTo>
                <a:lnTo>
                  <a:pt x="911" y="599"/>
                </a:lnTo>
                <a:lnTo>
                  <a:pt x="927" y="589"/>
                </a:lnTo>
                <a:lnTo>
                  <a:pt x="946" y="581"/>
                </a:lnTo>
                <a:lnTo>
                  <a:pt x="966" y="577"/>
                </a:lnTo>
                <a:lnTo>
                  <a:pt x="986" y="578"/>
                </a:lnTo>
                <a:lnTo>
                  <a:pt x="1007" y="583"/>
                </a:lnTo>
                <a:lnTo>
                  <a:pt x="1024" y="592"/>
                </a:lnTo>
                <a:lnTo>
                  <a:pt x="1039" y="605"/>
                </a:lnTo>
                <a:lnTo>
                  <a:pt x="1052" y="619"/>
                </a:lnTo>
                <a:lnTo>
                  <a:pt x="1062" y="637"/>
                </a:lnTo>
                <a:lnTo>
                  <a:pt x="1074" y="662"/>
                </a:lnTo>
                <a:lnTo>
                  <a:pt x="1090" y="683"/>
                </a:lnTo>
                <a:lnTo>
                  <a:pt x="1110" y="700"/>
                </a:lnTo>
                <a:lnTo>
                  <a:pt x="1130" y="713"/>
                </a:lnTo>
                <a:lnTo>
                  <a:pt x="1152" y="722"/>
                </a:lnTo>
                <a:lnTo>
                  <a:pt x="1174" y="728"/>
                </a:lnTo>
                <a:lnTo>
                  <a:pt x="1198" y="730"/>
                </a:lnTo>
                <a:lnTo>
                  <a:pt x="1734" y="730"/>
                </a:lnTo>
                <a:lnTo>
                  <a:pt x="1780" y="733"/>
                </a:lnTo>
                <a:lnTo>
                  <a:pt x="1826" y="742"/>
                </a:lnTo>
                <a:lnTo>
                  <a:pt x="1868" y="757"/>
                </a:lnTo>
                <a:lnTo>
                  <a:pt x="1908" y="777"/>
                </a:lnTo>
                <a:lnTo>
                  <a:pt x="1945" y="803"/>
                </a:lnTo>
                <a:lnTo>
                  <a:pt x="1978" y="833"/>
                </a:lnTo>
                <a:lnTo>
                  <a:pt x="1979" y="801"/>
                </a:lnTo>
                <a:lnTo>
                  <a:pt x="1976" y="735"/>
                </a:lnTo>
                <a:lnTo>
                  <a:pt x="1968" y="671"/>
                </a:lnTo>
                <a:lnTo>
                  <a:pt x="1953" y="610"/>
                </a:lnTo>
                <a:lnTo>
                  <a:pt x="1934" y="550"/>
                </a:lnTo>
                <a:lnTo>
                  <a:pt x="1908" y="494"/>
                </a:lnTo>
                <a:lnTo>
                  <a:pt x="1880" y="441"/>
                </a:lnTo>
                <a:lnTo>
                  <a:pt x="1846" y="391"/>
                </a:lnTo>
                <a:lnTo>
                  <a:pt x="1808" y="346"/>
                </a:lnTo>
                <a:lnTo>
                  <a:pt x="1767" y="304"/>
                </a:lnTo>
                <a:lnTo>
                  <a:pt x="1722" y="267"/>
                </a:lnTo>
                <a:lnTo>
                  <a:pt x="1673" y="235"/>
                </a:lnTo>
                <a:lnTo>
                  <a:pt x="1623" y="208"/>
                </a:lnTo>
                <a:lnTo>
                  <a:pt x="1569" y="187"/>
                </a:lnTo>
                <a:lnTo>
                  <a:pt x="1514" y="171"/>
                </a:lnTo>
                <a:lnTo>
                  <a:pt x="1455" y="161"/>
                </a:lnTo>
                <a:lnTo>
                  <a:pt x="1396" y="158"/>
                </a:lnTo>
                <a:close/>
                <a:moveTo>
                  <a:pt x="1396" y="0"/>
                </a:moveTo>
                <a:lnTo>
                  <a:pt x="1463" y="3"/>
                </a:lnTo>
                <a:lnTo>
                  <a:pt x="1528" y="13"/>
                </a:lnTo>
                <a:lnTo>
                  <a:pt x="1593" y="29"/>
                </a:lnTo>
                <a:lnTo>
                  <a:pt x="1654" y="50"/>
                </a:lnTo>
                <a:lnTo>
                  <a:pt x="1713" y="77"/>
                </a:lnTo>
                <a:lnTo>
                  <a:pt x="1770" y="109"/>
                </a:lnTo>
                <a:lnTo>
                  <a:pt x="1823" y="146"/>
                </a:lnTo>
                <a:lnTo>
                  <a:pt x="1872" y="189"/>
                </a:lnTo>
                <a:lnTo>
                  <a:pt x="1919" y="234"/>
                </a:lnTo>
                <a:lnTo>
                  <a:pt x="1962" y="285"/>
                </a:lnTo>
                <a:lnTo>
                  <a:pt x="2000" y="339"/>
                </a:lnTo>
                <a:lnTo>
                  <a:pt x="2035" y="397"/>
                </a:lnTo>
                <a:lnTo>
                  <a:pt x="2065" y="458"/>
                </a:lnTo>
                <a:lnTo>
                  <a:pt x="2090" y="522"/>
                </a:lnTo>
                <a:lnTo>
                  <a:pt x="2111" y="589"/>
                </a:lnTo>
                <a:lnTo>
                  <a:pt x="2124" y="657"/>
                </a:lnTo>
                <a:lnTo>
                  <a:pt x="2134" y="728"/>
                </a:lnTo>
                <a:lnTo>
                  <a:pt x="2137" y="801"/>
                </a:lnTo>
                <a:lnTo>
                  <a:pt x="2134" y="870"/>
                </a:lnTo>
                <a:lnTo>
                  <a:pt x="2126" y="937"/>
                </a:lnTo>
                <a:lnTo>
                  <a:pt x="2113" y="1003"/>
                </a:lnTo>
                <a:lnTo>
                  <a:pt x="2095" y="1068"/>
                </a:lnTo>
                <a:lnTo>
                  <a:pt x="2071" y="1131"/>
                </a:lnTo>
                <a:lnTo>
                  <a:pt x="2063" y="1147"/>
                </a:lnTo>
                <a:lnTo>
                  <a:pt x="2051" y="1158"/>
                </a:lnTo>
                <a:lnTo>
                  <a:pt x="2041" y="1230"/>
                </a:lnTo>
                <a:lnTo>
                  <a:pt x="2025" y="1300"/>
                </a:lnTo>
                <a:lnTo>
                  <a:pt x="2006" y="1368"/>
                </a:lnTo>
                <a:lnTo>
                  <a:pt x="1984" y="1435"/>
                </a:lnTo>
                <a:lnTo>
                  <a:pt x="1957" y="1499"/>
                </a:lnTo>
                <a:lnTo>
                  <a:pt x="1926" y="1559"/>
                </a:lnTo>
                <a:lnTo>
                  <a:pt x="1893" y="1617"/>
                </a:lnTo>
                <a:lnTo>
                  <a:pt x="1854" y="1673"/>
                </a:lnTo>
                <a:lnTo>
                  <a:pt x="1813" y="1726"/>
                </a:lnTo>
                <a:lnTo>
                  <a:pt x="1769" y="1772"/>
                </a:lnTo>
                <a:lnTo>
                  <a:pt x="1722" y="1815"/>
                </a:lnTo>
                <a:lnTo>
                  <a:pt x="1673" y="1853"/>
                </a:lnTo>
                <a:lnTo>
                  <a:pt x="1682" y="1904"/>
                </a:lnTo>
                <a:lnTo>
                  <a:pt x="1695" y="1952"/>
                </a:lnTo>
                <a:lnTo>
                  <a:pt x="1710" y="1995"/>
                </a:lnTo>
                <a:lnTo>
                  <a:pt x="1728" y="2033"/>
                </a:lnTo>
                <a:lnTo>
                  <a:pt x="1749" y="2069"/>
                </a:lnTo>
                <a:lnTo>
                  <a:pt x="1771" y="2100"/>
                </a:lnTo>
                <a:lnTo>
                  <a:pt x="1794" y="2129"/>
                </a:lnTo>
                <a:lnTo>
                  <a:pt x="1819" y="2153"/>
                </a:lnTo>
                <a:lnTo>
                  <a:pt x="1846" y="2175"/>
                </a:lnTo>
                <a:lnTo>
                  <a:pt x="1872" y="2194"/>
                </a:lnTo>
                <a:lnTo>
                  <a:pt x="1900" y="2210"/>
                </a:lnTo>
                <a:lnTo>
                  <a:pt x="1926" y="2224"/>
                </a:lnTo>
                <a:lnTo>
                  <a:pt x="1954" y="2236"/>
                </a:lnTo>
                <a:lnTo>
                  <a:pt x="1980" y="2245"/>
                </a:lnTo>
                <a:lnTo>
                  <a:pt x="2005" y="2254"/>
                </a:lnTo>
                <a:lnTo>
                  <a:pt x="2029" y="2259"/>
                </a:lnTo>
                <a:lnTo>
                  <a:pt x="2051" y="2264"/>
                </a:lnTo>
                <a:lnTo>
                  <a:pt x="2072" y="2268"/>
                </a:lnTo>
                <a:lnTo>
                  <a:pt x="2090" y="2270"/>
                </a:lnTo>
                <a:lnTo>
                  <a:pt x="2106" y="2272"/>
                </a:lnTo>
                <a:lnTo>
                  <a:pt x="2119" y="2272"/>
                </a:lnTo>
                <a:lnTo>
                  <a:pt x="2130" y="2273"/>
                </a:lnTo>
                <a:lnTo>
                  <a:pt x="2135" y="2273"/>
                </a:lnTo>
                <a:lnTo>
                  <a:pt x="2138" y="2273"/>
                </a:lnTo>
                <a:lnTo>
                  <a:pt x="2195" y="2278"/>
                </a:lnTo>
                <a:lnTo>
                  <a:pt x="2250" y="2289"/>
                </a:lnTo>
                <a:lnTo>
                  <a:pt x="2303" y="2305"/>
                </a:lnTo>
                <a:lnTo>
                  <a:pt x="2354" y="2326"/>
                </a:lnTo>
                <a:lnTo>
                  <a:pt x="2402" y="2352"/>
                </a:lnTo>
                <a:lnTo>
                  <a:pt x="2446" y="2383"/>
                </a:lnTo>
                <a:lnTo>
                  <a:pt x="2487" y="2418"/>
                </a:lnTo>
                <a:lnTo>
                  <a:pt x="2526" y="2457"/>
                </a:lnTo>
                <a:lnTo>
                  <a:pt x="2558" y="2500"/>
                </a:lnTo>
                <a:lnTo>
                  <a:pt x="2588" y="2545"/>
                </a:lnTo>
                <a:lnTo>
                  <a:pt x="2613" y="2594"/>
                </a:lnTo>
                <a:lnTo>
                  <a:pt x="2632" y="2646"/>
                </a:lnTo>
                <a:lnTo>
                  <a:pt x="2647" y="2699"/>
                </a:lnTo>
                <a:lnTo>
                  <a:pt x="2656" y="2755"/>
                </a:lnTo>
                <a:lnTo>
                  <a:pt x="2659" y="2813"/>
                </a:lnTo>
                <a:lnTo>
                  <a:pt x="2659" y="3422"/>
                </a:lnTo>
                <a:lnTo>
                  <a:pt x="2657" y="3442"/>
                </a:lnTo>
                <a:lnTo>
                  <a:pt x="2648" y="3461"/>
                </a:lnTo>
                <a:lnTo>
                  <a:pt x="2636" y="3477"/>
                </a:lnTo>
                <a:lnTo>
                  <a:pt x="2620" y="3489"/>
                </a:lnTo>
                <a:lnTo>
                  <a:pt x="2602" y="3497"/>
                </a:lnTo>
                <a:lnTo>
                  <a:pt x="2581" y="3500"/>
                </a:lnTo>
                <a:lnTo>
                  <a:pt x="78" y="3500"/>
                </a:lnTo>
                <a:lnTo>
                  <a:pt x="58" y="3497"/>
                </a:lnTo>
                <a:lnTo>
                  <a:pt x="39" y="3489"/>
                </a:lnTo>
                <a:lnTo>
                  <a:pt x="23" y="3477"/>
                </a:lnTo>
                <a:lnTo>
                  <a:pt x="11" y="3461"/>
                </a:lnTo>
                <a:lnTo>
                  <a:pt x="3" y="3442"/>
                </a:lnTo>
                <a:lnTo>
                  <a:pt x="0" y="3422"/>
                </a:lnTo>
                <a:lnTo>
                  <a:pt x="0" y="2813"/>
                </a:lnTo>
                <a:lnTo>
                  <a:pt x="3" y="2755"/>
                </a:lnTo>
                <a:lnTo>
                  <a:pt x="12" y="2699"/>
                </a:lnTo>
                <a:lnTo>
                  <a:pt x="26" y="2646"/>
                </a:lnTo>
                <a:lnTo>
                  <a:pt x="47" y="2594"/>
                </a:lnTo>
                <a:lnTo>
                  <a:pt x="71" y="2545"/>
                </a:lnTo>
                <a:lnTo>
                  <a:pt x="100" y="2500"/>
                </a:lnTo>
                <a:lnTo>
                  <a:pt x="134" y="2457"/>
                </a:lnTo>
                <a:lnTo>
                  <a:pt x="171" y="2418"/>
                </a:lnTo>
                <a:lnTo>
                  <a:pt x="213" y="2383"/>
                </a:lnTo>
                <a:lnTo>
                  <a:pt x="258" y="2352"/>
                </a:lnTo>
                <a:lnTo>
                  <a:pt x="306" y="2326"/>
                </a:lnTo>
                <a:lnTo>
                  <a:pt x="357" y="2305"/>
                </a:lnTo>
                <a:lnTo>
                  <a:pt x="410" y="2289"/>
                </a:lnTo>
                <a:lnTo>
                  <a:pt x="465" y="2278"/>
                </a:lnTo>
                <a:lnTo>
                  <a:pt x="522" y="2273"/>
                </a:lnTo>
                <a:lnTo>
                  <a:pt x="524" y="2273"/>
                </a:lnTo>
                <a:lnTo>
                  <a:pt x="530" y="2273"/>
                </a:lnTo>
                <a:lnTo>
                  <a:pt x="540" y="2272"/>
                </a:lnTo>
                <a:lnTo>
                  <a:pt x="552" y="2272"/>
                </a:lnTo>
                <a:lnTo>
                  <a:pt x="568" y="2270"/>
                </a:lnTo>
                <a:lnTo>
                  <a:pt x="586" y="2268"/>
                </a:lnTo>
                <a:lnTo>
                  <a:pt x="608" y="2264"/>
                </a:lnTo>
                <a:lnTo>
                  <a:pt x="630" y="2259"/>
                </a:lnTo>
                <a:lnTo>
                  <a:pt x="654" y="2254"/>
                </a:lnTo>
                <a:lnTo>
                  <a:pt x="679" y="2245"/>
                </a:lnTo>
                <a:lnTo>
                  <a:pt x="706" y="2236"/>
                </a:lnTo>
                <a:lnTo>
                  <a:pt x="732" y="2224"/>
                </a:lnTo>
                <a:lnTo>
                  <a:pt x="760" y="2210"/>
                </a:lnTo>
                <a:lnTo>
                  <a:pt x="786" y="2194"/>
                </a:lnTo>
                <a:lnTo>
                  <a:pt x="814" y="2175"/>
                </a:lnTo>
                <a:lnTo>
                  <a:pt x="839" y="2153"/>
                </a:lnTo>
                <a:lnTo>
                  <a:pt x="865" y="2129"/>
                </a:lnTo>
                <a:lnTo>
                  <a:pt x="889" y="2100"/>
                </a:lnTo>
                <a:lnTo>
                  <a:pt x="911" y="2068"/>
                </a:lnTo>
                <a:lnTo>
                  <a:pt x="931" y="2033"/>
                </a:lnTo>
                <a:lnTo>
                  <a:pt x="949" y="1994"/>
                </a:lnTo>
                <a:lnTo>
                  <a:pt x="964" y="1952"/>
                </a:lnTo>
                <a:lnTo>
                  <a:pt x="977" y="1904"/>
                </a:lnTo>
                <a:lnTo>
                  <a:pt x="986" y="1852"/>
                </a:lnTo>
                <a:lnTo>
                  <a:pt x="935" y="1812"/>
                </a:lnTo>
                <a:lnTo>
                  <a:pt x="885" y="1767"/>
                </a:lnTo>
                <a:lnTo>
                  <a:pt x="839" y="1716"/>
                </a:lnTo>
                <a:lnTo>
                  <a:pt x="796" y="1661"/>
                </a:lnTo>
                <a:lnTo>
                  <a:pt x="757" y="1602"/>
                </a:lnTo>
                <a:lnTo>
                  <a:pt x="722" y="1538"/>
                </a:lnTo>
                <a:lnTo>
                  <a:pt x="690" y="1470"/>
                </a:lnTo>
                <a:lnTo>
                  <a:pt x="663" y="1398"/>
                </a:lnTo>
                <a:lnTo>
                  <a:pt x="640" y="1324"/>
                </a:lnTo>
                <a:lnTo>
                  <a:pt x="622" y="1245"/>
                </a:lnTo>
                <a:lnTo>
                  <a:pt x="609" y="1165"/>
                </a:lnTo>
                <a:lnTo>
                  <a:pt x="598" y="1152"/>
                </a:lnTo>
                <a:lnTo>
                  <a:pt x="591" y="1137"/>
                </a:lnTo>
                <a:lnTo>
                  <a:pt x="568" y="1078"/>
                </a:lnTo>
                <a:lnTo>
                  <a:pt x="550" y="1016"/>
                </a:lnTo>
                <a:lnTo>
                  <a:pt x="537" y="950"/>
                </a:lnTo>
                <a:lnTo>
                  <a:pt x="527" y="885"/>
                </a:lnTo>
                <a:lnTo>
                  <a:pt x="522" y="819"/>
                </a:lnTo>
                <a:lnTo>
                  <a:pt x="523" y="754"/>
                </a:lnTo>
                <a:lnTo>
                  <a:pt x="527" y="689"/>
                </a:lnTo>
                <a:lnTo>
                  <a:pt x="537" y="626"/>
                </a:lnTo>
                <a:lnTo>
                  <a:pt x="551" y="563"/>
                </a:lnTo>
                <a:lnTo>
                  <a:pt x="570" y="503"/>
                </a:lnTo>
                <a:lnTo>
                  <a:pt x="594" y="444"/>
                </a:lnTo>
                <a:lnTo>
                  <a:pt x="622" y="387"/>
                </a:lnTo>
                <a:lnTo>
                  <a:pt x="655" y="334"/>
                </a:lnTo>
                <a:lnTo>
                  <a:pt x="692" y="285"/>
                </a:lnTo>
                <a:lnTo>
                  <a:pt x="731" y="241"/>
                </a:lnTo>
                <a:lnTo>
                  <a:pt x="775" y="200"/>
                </a:lnTo>
                <a:lnTo>
                  <a:pt x="821" y="167"/>
                </a:lnTo>
                <a:lnTo>
                  <a:pt x="871" y="137"/>
                </a:lnTo>
                <a:lnTo>
                  <a:pt x="923" y="112"/>
                </a:lnTo>
                <a:lnTo>
                  <a:pt x="978" y="93"/>
                </a:lnTo>
                <a:lnTo>
                  <a:pt x="1032" y="81"/>
                </a:lnTo>
                <a:lnTo>
                  <a:pt x="1087" y="73"/>
                </a:lnTo>
                <a:lnTo>
                  <a:pt x="1146" y="47"/>
                </a:lnTo>
                <a:lnTo>
                  <a:pt x="1208" y="27"/>
                </a:lnTo>
                <a:lnTo>
                  <a:pt x="1269" y="12"/>
                </a:lnTo>
                <a:lnTo>
                  <a:pt x="1332" y="3"/>
                </a:lnTo>
                <a:lnTo>
                  <a:pt x="139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2641002" y="2269905"/>
            <a:ext cx="417184" cy="370322"/>
            <a:chOff x="10947400" y="1933575"/>
            <a:chExt cx="579438" cy="514350"/>
          </a:xfrm>
          <a:solidFill>
            <a:schemeClr val="bg1"/>
          </a:solidFill>
        </p:grpSpPr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10947400" y="1933575"/>
              <a:ext cx="579438" cy="514350"/>
            </a:xfrm>
            <a:custGeom>
              <a:avLst/>
              <a:gdLst>
                <a:gd name="T0" fmla="*/ 1485 w 3650"/>
                <a:gd name="T1" fmla="*/ 2859 h 3244"/>
                <a:gd name="T2" fmla="*/ 1446 w 3650"/>
                <a:gd name="T3" fmla="*/ 2997 h 3244"/>
                <a:gd name="T4" fmla="*/ 2253 w 3650"/>
                <a:gd name="T5" fmla="*/ 3076 h 3244"/>
                <a:gd name="T6" fmla="*/ 2186 w 3650"/>
                <a:gd name="T7" fmla="*/ 2953 h 3244"/>
                <a:gd name="T8" fmla="*/ 2161 w 3650"/>
                <a:gd name="T9" fmla="*/ 2810 h 3244"/>
                <a:gd name="T10" fmla="*/ 168 w 3650"/>
                <a:gd name="T11" fmla="*/ 1989 h 3244"/>
                <a:gd name="T12" fmla="*/ 178 w 3650"/>
                <a:gd name="T13" fmla="*/ 2460 h 3244"/>
                <a:gd name="T14" fmla="*/ 220 w 3650"/>
                <a:gd name="T15" fmla="*/ 2483 h 3244"/>
                <a:gd name="T16" fmla="*/ 3461 w 3650"/>
                <a:gd name="T17" fmla="*/ 2472 h 3244"/>
                <a:gd name="T18" fmla="*/ 3482 w 3650"/>
                <a:gd name="T19" fmla="*/ 2430 h 3244"/>
                <a:gd name="T20" fmla="*/ 220 w 3650"/>
                <a:gd name="T21" fmla="*/ 167 h 3244"/>
                <a:gd name="T22" fmla="*/ 178 w 3650"/>
                <a:gd name="T23" fmla="*/ 188 h 3244"/>
                <a:gd name="T24" fmla="*/ 168 w 3650"/>
                <a:gd name="T25" fmla="*/ 1820 h 3244"/>
                <a:gd name="T26" fmla="*/ 3479 w 3650"/>
                <a:gd name="T27" fmla="*/ 203 h 3244"/>
                <a:gd name="T28" fmla="*/ 3446 w 3650"/>
                <a:gd name="T29" fmla="*/ 169 h 3244"/>
                <a:gd name="T30" fmla="*/ 220 w 3650"/>
                <a:gd name="T31" fmla="*/ 0 h 3244"/>
                <a:gd name="T32" fmla="*/ 3500 w 3650"/>
                <a:gd name="T33" fmla="*/ 11 h 3244"/>
                <a:gd name="T34" fmla="*/ 3586 w 3650"/>
                <a:gd name="T35" fmla="*/ 64 h 3244"/>
                <a:gd name="T36" fmla="*/ 3639 w 3650"/>
                <a:gd name="T37" fmla="*/ 150 h 3244"/>
                <a:gd name="T38" fmla="*/ 3650 w 3650"/>
                <a:gd name="T39" fmla="*/ 2430 h 3244"/>
                <a:gd name="T40" fmla="*/ 3626 w 3650"/>
                <a:gd name="T41" fmla="*/ 2531 h 3244"/>
                <a:gd name="T42" fmla="*/ 3559 w 3650"/>
                <a:gd name="T43" fmla="*/ 2607 h 3244"/>
                <a:gd name="T44" fmla="*/ 3465 w 3650"/>
                <a:gd name="T45" fmla="*/ 2647 h 3244"/>
                <a:gd name="T46" fmla="*/ 2330 w 3650"/>
                <a:gd name="T47" fmla="*/ 2810 h 3244"/>
                <a:gd name="T48" fmla="*/ 2359 w 3650"/>
                <a:gd name="T49" fmla="*/ 2932 h 3244"/>
                <a:gd name="T50" fmla="*/ 2439 w 3650"/>
                <a:gd name="T51" fmla="*/ 3024 h 3244"/>
                <a:gd name="T52" fmla="*/ 2553 w 3650"/>
                <a:gd name="T53" fmla="*/ 3072 h 3244"/>
                <a:gd name="T54" fmla="*/ 2861 w 3650"/>
                <a:gd name="T55" fmla="*/ 3078 h 3244"/>
                <a:gd name="T56" fmla="*/ 2911 w 3650"/>
                <a:gd name="T57" fmla="*/ 3117 h 3244"/>
                <a:gd name="T58" fmla="*/ 2920 w 3650"/>
                <a:gd name="T59" fmla="*/ 3182 h 3244"/>
                <a:gd name="T60" fmla="*/ 2881 w 3650"/>
                <a:gd name="T61" fmla="*/ 3232 h 3244"/>
                <a:gd name="T62" fmla="*/ 811 w 3650"/>
                <a:gd name="T63" fmla="*/ 3244 h 3244"/>
                <a:gd name="T64" fmla="*/ 752 w 3650"/>
                <a:gd name="T65" fmla="*/ 3219 h 3244"/>
                <a:gd name="T66" fmla="*/ 727 w 3650"/>
                <a:gd name="T67" fmla="*/ 3160 h 3244"/>
                <a:gd name="T68" fmla="*/ 752 w 3650"/>
                <a:gd name="T69" fmla="*/ 3101 h 3244"/>
                <a:gd name="T70" fmla="*/ 811 w 3650"/>
                <a:gd name="T71" fmla="*/ 3076 h 3244"/>
                <a:gd name="T72" fmla="*/ 1138 w 3650"/>
                <a:gd name="T73" fmla="*/ 3062 h 3244"/>
                <a:gd name="T74" fmla="*/ 1242 w 3650"/>
                <a:gd name="T75" fmla="*/ 2998 h 3244"/>
                <a:gd name="T76" fmla="*/ 1306 w 3650"/>
                <a:gd name="T77" fmla="*/ 2894 h 3244"/>
                <a:gd name="T78" fmla="*/ 1320 w 3650"/>
                <a:gd name="T79" fmla="*/ 2650 h 3244"/>
                <a:gd name="T80" fmla="*/ 150 w 3650"/>
                <a:gd name="T81" fmla="*/ 2638 h 3244"/>
                <a:gd name="T82" fmla="*/ 64 w 3650"/>
                <a:gd name="T83" fmla="*/ 2585 h 3244"/>
                <a:gd name="T84" fmla="*/ 11 w 3650"/>
                <a:gd name="T85" fmla="*/ 2499 h 3244"/>
                <a:gd name="T86" fmla="*/ 0 w 3650"/>
                <a:gd name="T87" fmla="*/ 219 h 3244"/>
                <a:gd name="T88" fmla="*/ 24 w 3650"/>
                <a:gd name="T89" fmla="*/ 119 h 3244"/>
                <a:gd name="T90" fmla="*/ 91 w 3650"/>
                <a:gd name="T91" fmla="*/ 41 h 3244"/>
                <a:gd name="T92" fmla="*/ 185 w 3650"/>
                <a:gd name="T93" fmla="*/ 3 h 3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650" h="3244">
                  <a:moveTo>
                    <a:pt x="1489" y="2650"/>
                  </a:moveTo>
                  <a:lnTo>
                    <a:pt x="1489" y="2810"/>
                  </a:lnTo>
                  <a:lnTo>
                    <a:pt x="1485" y="2859"/>
                  </a:lnTo>
                  <a:lnTo>
                    <a:pt x="1478" y="2907"/>
                  </a:lnTo>
                  <a:lnTo>
                    <a:pt x="1464" y="2953"/>
                  </a:lnTo>
                  <a:lnTo>
                    <a:pt x="1446" y="2997"/>
                  </a:lnTo>
                  <a:lnTo>
                    <a:pt x="1424" y="3038"/>
                  </a:lnTo>
                  <a:lnTo>
                    <a:pt x="1397" y="3076"/>
                  </a:lnTo>
                  <a:lnTo>
                    <a:pt x="2253" y="3076"/>
                  </a:lnTo>
                  <a:lnTo>
                    <a:pt x="2227" y="3038"/>
                  </a:lnTo>
                  <a:lnTo>
                    <a:pt x="2204" y="2997"/>
                  </a:lnTo>
                  <a:lnTo>
                    <a:pt x="2186" y="2953"/>
                  </a:lnTo>
                  <a:lnTo>
                    <a:pt x="2172" y="2907"/>
                  </a:lnTo>
                  <a:lnTo>
                    <a:pt x="2165" y="2859"/>
                  </a:lnTo>
                  <a:lnTo>
                    <a:pt x="2161" y="2810"/>
                  </a:lnTo>
                  <a:lnTo>
                    <a:pt x="2161" y="2650"/>
                  </a:lnTo>
                  <a:lnTo>
                    <a:pt x="1489" y="2650"/>
                  </a:lnTo>
                  <a:close/>
                  <a:moveTo>
                    <a:pt x="168" y="1989"/>
                  </a:moveTo>
                  <a:lnTo>
                    <a:pt x="168" y="2430"/>
                  </a:lnTo>
                  <a:lnTo>
                    <a:pt x="171" y="2446"/>
                  </a:lnTo>
                  <a:lnTo>
                    <a:pt x="178" y="2460"/>
                  </a:lnTo>
                  <a:lnTo>
                    <a:pt x="189" y="2472"/>
                  </a:lnTo>
                  <a:lnTo>
                    <a:pt x="204" y="2479"/>
                  </a:lnTo>
                  <a:lnTo>
                    <a:pt x="220" y="2483"/>
                  </a:lnTo>
                  <a:lnTo>
                    <a:pt x="3430" y="2483"/>
                  </a:lnTo>
                  <a:lnTo>
                    <a:pt x="3446" y="2479"/>
                  </a:lnTo>
                  <a:lnTo>
                    <a:pt x="3461" y="2472"/>
                  </a:lnTo>
                  <a:lnTo>
                    <a:pt x="3472" y="2460"/>
                  </a:lnTo>
                  <a:lnTo>
                    <a:pt x="3479" y="2446"/>
                  </a:lnTo>
                  <a:lnTo>
                    <a:pt x="3482" y="2430"/>
                  </a:lnTo>
                  <a:lnTo>
                    <a:pt x="3482" y="1989"/>
                  </a:lnTo>
                  <a:lnTo>
                    <a:pt x="168" y="1989"/>
                  </a:lnTo>
                  <a:close/>
                  <a:moveTo>
                    <a:pt x="220" y="167"/>
                  </a:moveTo>
                  <a:lnTo>
                    <a:pt x="204" y="169"/>
                  </a:lnTo>
                  <a:lnTo>
                    <a:pt x="189" y="177"/>
                  </a:lnTo>
                  <a:lnTo>
                    <a:pt x="178" y="188"/>
                  </a:lnTo>
                  <a:lnTo>
                    <a:pt x="171" y="203"/>
                  </a:lnTo>
                  <a:lnTo>
                    <a:pt x="168" y="219"/>
                  </a:lnTo>
                  <a:lnTo>
                    <a:pt x="168" y="1820"/>
                  </a:lnTo>
                  <a:lnTo>
                    <a:pt x="3482" y="1820"/>
                  </a:lnTo>
                  <a:lnTo>
                    <a:pt x="3482" y="219"/>
                  </a:lnTo>
                  <a:lnTo>
                    <a:pt x="3479" y="203"/>
                  </a:lnTo>
                  <a:lnTo>
                    <a:pt x="3472" y="188"/>
                  </a:lnTo>
                  <a:lnTo>
                    <a:pt x="3461" y="177"/>
                  </a:lnTo>
                  <a:lnTo>
                    <a:pt x="3446" y="169"/>
                  </a:lnTo>
                  <a:lnTo>
                    <a:pt x="3430" y="167"/>
                  </a:lnTo>
                  <a:lnTo>
                    <a:pt x="220" y="167"/>
                  </a:lnTo>
                  <a:close/>
                  <a:moveTo>
                    <a:pt x="220" y="0"/>
                  </a:moveTo>
                  <a:lnTo>
                    <a:pt x="3430" y="0"/>
                  </a:lnTo>
                  <a:lnTo>
                    <a:pt x="3465" y="3"/>
                  </a:lnTo>
                  <a:lnTo>
                    <a:pt x="3500" y="11"/>
                  </a:lnTo>
                  <a:lnTo>
                    <a:pt x="3531" y="24"/>
                  </a:lnTo>
                  <a:lnTo>
                    <a:pt x="3559" y="41"/>
                  </a:lnTo>
                  <a:lnTo>
                    <a:pt x="3586" y="64"/>
                  </a:lnTo>
                  <a:lnTo>
                    <a:pt x="3608" y="90"/>
                  </a:lnTo>
                  <a:lnTo>
                    <a:pt x="3626" y="119"/>
                  </a:lnTo>
                  <a:lnTo>
                    <a:pt x="3639" y="150"/>
                  </a:lnTo>
                  <a:lnTo>
                    <a:pt x="3647" y="184"/>
                  </a:lnTo>
                  <a:lnTo>
                    <a:pt x="3650" y="219"/>
                  </a:lnTo>
                  <a:lnTo>
                    <a:pt x="3650" y="2430"/>
                  </a:lnTo>
                  <a:lnTo>
                    <a:pt x="3647" y="2466"/>
                  </a:lnTo>
                  <a:lnTo>
                    <a:pt x="3639" y="2499"/>
                  </a:lnTo>
                  <a:lnTo>
                    <a:pt x="3626" y="2531"/>
                  </a:lnTo>
                  <a:lnTo>
                    <a:pt x="3608" y="2560"/>
                  </a:lnTo>
                  <a:lnTo>
                    <a:pt x="3586" y="2585"/>
                  </a:lnTo>
                  <a:lnTo>
                    <a:pt x="3559" y="2607"/>
                  </a:lnTo>
                  <a:lnTo>
                    <a:pt x="3531" y="2625"/>
                  </a:lnTo>
                  <a:lnTo>
                    <a:pt x="3500" y="2638"/>
                  </a:lnTo>
                  <a:lnTo>
                    <a:pt x="3465" y="2647"/>
                  </a:lnTo>
                  <a:lnTo>
                    <a:pt x="3430" y="2650"/>
                  </a:lnTo>
                  <a:lnTo>
                    <a:pt x="2330" y="2650"/>
                  </a:lnTo>
                  <a:lnTo>
                    <a:pt x="2330" y="2810"/>
                  </a:lnTo>
                  <a:lnTo>
                    <a:pt x="2334" y="2853"/>
                  </a:lnTo>
                  <a:lnTo>
                    <a:pt x="2344" y="2894"/>
                  </a:lnTo>
                  <a:lnTo>
                    <a:pt x="2359" y="2932"/>
                  </a:lnTo>
                  <a:lnTo>
                    <a:pt x="2381" y="2967"/>
                  </a:lnTo>
                  <a:lnTo>
                    <a:pt x="2408" y="2998"/>
                  </a:lnTo>
                  <a:lnTo>
                    <a:pt x="2439" y="3024"/>
                  </a:lnTo>
                  <a:lnTo>
                    <a:pt x="2474" y="3046"/>
                  </a:lnTo>
                  <a:lnTo>
                    <a:pt x="2512" y="3062"/>
                  </a:lnTo>
                  <a:lnTo>
                    <a:pt x="2553" y="3072"/>
                  </a:lnTo>
                  <a:lnTo>
                    <a:pt x="2597" y="3076"/>
                  </a:lnTo>
                  <a:lnTo>
                    <a:pt x="2839" y="3076"/>
                  </a:lnTo>
                  <a:lnTo>
                    <a:pt x="2861" y="3078"/>
                  </a:lnTo>
                  <a:lnTo>
                    <a:pt x="2881" y="3087"/>
                  </a:lnTo>
                  <a:lnTo>
                    <a:pt x="2898" y="3101"/>
                  </a:lnTo>
                  <a:lnTo>
                    <a:pt x="2911" y="3117"/>
                  </a:lnTo>
                  <a:lnTo>
                    <a:pt x="2920" y="3137"/>
                  </a:lnTo>
                  <a:lnTo>
                    <a:pt x="2923" y="3160"/>
                  </a:lnTo>
                  <a:lnTo>
                    <a:pt x="2920" y="3182"/>
                  </a:lnTo>
                  <a:lnTo>
                    <a:pt x="2911" y="3202"/>
                  </a:lnTo>
                  <a:lnTo>
                    <a:pt x="2898" y="3219"/>
                  </a:lnTo>
                  <a:lnTo>
                    <a:pt x="2881" y="3232"/>
                  </a:lnTo>
                  <a:lnTo>
                    <a:pt x="2861" y="3241"/>
                  </a:lnTo>
                  <a:lnTo>
                    <a:pt x="2839" y="3244"/>
                  </a:lnTo>
                  <a:lnTo>
                    <a:pt x="811" y="3244"/>
                  </a:lnTo>
                  <a:lnTo>
                    <a:pt x="789" y="3241"/>
                  </a:lnTo>
                  <a:lnTo>
                    <a:pt x="769" y="3232"/>
                  </a:lnTo>
                  <a:lnTo>
                    <a:pt x="752" y="3219"/>
                  </a:lnTo>
                  <a:lnTo>
                    <a:pt x="739" y="3202"/>
                  </a:lnTo>
                  <a:lnTo>
                    <a:pt x="730" y="3182"/>
                  </a:lnTo>
                  <a:lnTo>
                    <a:pt x="727" y="3160"/>
                  </a:lnTo>
                  <a:lnTo>
                    <a:pt x="730" y="3137"/>
                  </a:lnTo>
                  <a:lnTo>
                    <a:pt x="739" y="3117"/>
                  </a:lnTo>
                  <a:lnTo>
                    <a:pt x="752" y="3101"/>
                  </a:lnTo>
                  <a:lnTo>
                    <a:pt x="769" y="3087"/>
                  </a:lnTo>
                  <a:lnTo>
                    <a:pt x="789" y="3078"/>
                  </a:lnTo>
                  <a:lnTo>
                    <a:pt x="811" y="3076"/>
                  </a:lnTo>
                  <a:lnTo>
                    <a:pt x="1053" y="3076"/>
                  </a:lnTo>
                  <a:lnTo>
                    <a:pt x="1097" y="3072"/>
                  </a:lnTo>
                  <a:lnTo>
                    <a:pt x="1138" y="3062"/>
                  </a:lnTo>
                  <a:lnTo>
                    <a:pt x="1176" y="3046"/>
                  </a:lnTo>
                  <a:lnTo>
                    <a:pt x="1211" y="3024"/>
                  </a:lnTo>
                  <a:lnTo>
                    <a:pt x="1242" y="2998"/>
                  </a:lnTo>
                  <a:lnTo>
                    <a:pt x="1269" y="2967"/>
                  </a:lnTo>
                  <a:lnTo>
                    <a:pt x="1291" y="2932"/>
                  </a:lnTo>
                  <a:lnTo>
                    <a:pt x="1306" y="2894"/>
                  </a:lnTo>
                  <a:lnTo>
                    <a:pt x="1316" y="2853"/>
                  </a:lnTo>
                  <a:lnTo>
                    <a:pt x="1320" y="2810"/>
                  </a:lnTo>
                  <a:lnTo>
                    <a:pt x="1320" y="2650"/>
                  </a:lnTo>
                  <a:lnTo>
                    <a:pt x="220" y="2650"/>
                  </a:lnTo>
                  <a:lnTo>
                    <a:pt x="185" y="2647"/>
                  </a:lnTo>
                  <a:lnTo>
                    <a:pt x="150" y="2638"/>
                  </a:lnTo>
                  <a:lnTo>
                    <a:pt x="119" y="2625"/>
                  </a:lnTo>
                  <a:lnTo>
                    <a:pt x="91" y="2607"/>
                  </a:lnTo>
                  <a:lnTo>
                    <a:pt x="64" y="2585"/>
                  </a:lnTo>
                  <a:lnTo>
                    <a:pt x="42" y="2560"/>
                  </a:lnTo>
                  <a:lnTo>
                    <a:pt x="24" y="2531"/>
                  </a:lnTo>
                  <a:lnTo>
                    <a:pt x="11" y="2499"/>
                  </a:lnTo>
                  <a:lnTo>
                    <a:pt x="3" y="2466"/>
                  </a:lnTo>
                  <a:lnTo>
                    <a:pt x="0" y="2430"/>
                  </a:lnTo>
                  <a:lnTo>
                    <a:pt x="0" y="219"/>
                  </a:lnTo>
                  <a:lnTo>
                    <a:pt x="3" y="184"/>
                  </a:lnTo>
                  <a:lnTo>
                    <a:pt x="11" y="150"/>
                  </a:lnTo>
                  <a:lnTo>
                    <a:pt x="24" y="119"/>
                  </a:lnTo>
                  <a:lnTo>
                    <a:pt x="42" y="90"/>
                  </a:lnTo>
                  <a:lnTo>
                    <a:pt x="64" y="64"/>
                  </a:lnTo>
                  <a:lnTo>
                    <a:pt x="91" y="41"/>
                  </a:lnTo>
                  <a:lnTo>
                    <a:pt x="119" y="24"/>
                  </a:lnTo>
                  <a:lnTo>
                    <a:pt x="150" y="11"/>
                  </a:lnTo>
                  <a:lnTo>
                    <a:pt x="185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11222038" y="2273300"/>
              <a:ext cx="30163" cy="28575"/>
            </a:xfrm>
            <a:custGeom>
              <a:avLst/>
              <a:gdLst>
                <a:gd name="T0" fmla="*/ 91 w 182"/>
                <a:gd name="T1" fmla="*/ 0 h 181"/>
                <a:gd name="T2" fmla="*/ 115 w 182"/>
                <a:gd name="T3" fmla="*/ 3 h 181"/>
                <a:gd name="T4" fmla="*/ 136 w 182"/>
                <a:gd name="T5" fmla="*/ 12 h 181"/>
                <a:gd name="T6" fmla="*/ 155 w 182"/>
                <a:gd name="T7" fmla="*/ 26 h 181"/>
                <a:gd name="T8" fmla="*/ 170 w 182"/>
                <a:gd name="T9" fmla="*/ 45 h 181"/>
                <a:gd name="T10" fmla="*/ 178 w 182"/>
                <a:gd name="T11" fmla="*/ 66 h 181"/>
                <a:gd name="T12" fmla="*/ 182 w 182"/>
                <a:gd name="T13" fmla="*/ 90 h 181"/>
                <a:gd name="T14" fmla="*/ 178 w 182"/>
                <a:gd name="T15" fmla="*/ 115 h 181"/>
                <a:gd name="T16" fmla="*/ 170 w 182"/>
                <a:gd name="T17" fmla="*/ 137 h 181"/>
                <a:gd name="T18" fmla="*/ 155 w 182"/>
                <a:gd name="T19" fmla="*/ 154 h 181"/>
                <a:gd name="T20" fmla="*/ 136 w 182"/>
                <a:gd name="T21" fmla="*/ 169 h 181"/>
                <a:gd name="T22" fmla="*/ 115 w 182"/>
                <a:gd name="T23" fmla="*/ 178 h 181"/>
                <a:gd name="T24" fmla="*/ 91 w 182"/>
                <a:gd name="T25" fmla="*/ 181 h 181"/>
                <a:gd name="T26" fmla="*/ 67 w 182"/>
                <a:gd name="T27" fmla="*/ 178 h 181"/>
                <a:gd name="T28" fmla="*/ 46 w 182"/>
                <a:gd name="T29" fmla="*/ 169 h 181"/>
                <a:gd name="T30" fmla="*/ 27 w 182"/>
                <a:gd name="T31" fmla="*/ 154 h 181"/>
                <a:gd name="T32" fmla="*/ 12 w 182"/>
                <a:gd name="T33" fmla="*/ 137 h 181"/>
                <a:gd name="T34" fmla="*/ 4 w 182"/>
                <a:gd name="T35" fmla="*/ 115 h 181"/>
                <a:gd name="T36" fmla="*/ 0 w 182"/>
                <a:gd name="T37" fmla="*/ 90 h 181"/>
                <a:gd name="T38" fmla="*/ 4 w 182"/>
                <a:gd name="T39" fmla="*/ 66 h 181"/>
                <a:gd name="T40" fmla="*/ 12 w 182"/>
                <a:gd name="T41" fmla="*/ 45 h 181"/>
                <a:gd name="T42" fmla="*/ 27 w 182"/>
                <a:gd name="T43" fmla="*/ 26 h 181"/>
                <a:gd name="T44" fmla="*/ 46 w 182"/>
                <a:gd name="T45" fmla="*/ 12 h 181"/>
                <a:gd name="T46" fmla="*/ 67 w 182"/>
                <a:gd name="T47" fmla="*/ 3 h 181"/>
                <a:gd name="T48" fmla="*/ 91 w 182"/>
                <a:gd name="T49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2" h="181">
                  <a:moveTo>
                    <a:pt x="91" y="0"/>
                  </a:moveTo>
                  <a:lnTo>
                    <a:pt x="115" y="3"/>
                  </a:lnTo>
                  <a:lnTo>
                    <a:pt x="136" y="12"/>
                  </a:lnTo>
                  <a:lnTo>
                    <a:pt x="155" y="26"/>
                  </a:lnTo>
                  <a:lnTo>
                    <a:pt x="170" y="45"/>
                  </a:lnTo>
                  <a:lnTo>
                    <a:pt x="178" y="66"/>
                  </a:lnTo>
                  <a:lnTo>
                    <a:pt x="182" y="90"/>
                  </a:lnTo>
                  <a:lnTo>
                    <a:pt x="178" y="115"/>
                  </a:lnTo>
                  <a:lnTo>
                    <a:pt x="170" y="137"/>
                  </a:lnTo>
                  <a:lnTo>
                    <a:pt x="155" y="154"/>
                  </a:lnTo>
                  <a:lnTo>
                    <a:pt x="136" y="169"/>
                  </a:lnTo>
                  <a:lnTo>
                    <a:pt x="115" y="178"/>
                  </a:lnTo>
                  <a:lnTo>
                    <a:pt x="91" y="181"/>
                  </a:lnTo>
                  <a:lnTo>
                    <a:pt x="67" y="178"/>
                  </a:lnTo>
                  <a:lnTo>
                    <a:pt x="46" y="169"/>
                  </a:lnTo>
                  <a:lnTo>
                    <a:pt x="27" y="154"/>
                  </a:lnTo>
                  <a:lnTo>
                    <a:pt x="12" y="137"/>
                  </a:lnTo>
                  <a:lnTo>
                    <a:pt x="4" y="115"/>
                  </a:lnTo>
                  <a:lnTo>
                    <a:pt x="0" y="90"/>
                  </a:lnTo>
                  <a:lnTo>
                    <a:pt x="4" y="66"/>
                  </a:lnTo>
                  <a:lnTo>
                    <a:pt x="12" y="45"/>
                  </a:lnTo>
                  <a:lnTo>
                    <a:pt x="27" y="26"/>
                  </a:lnTo>
                  <a:lnTo>
                    <a:pt x="46" y="12"/>
                  </a:lnTo>
                  <a:lnTo>
                    <a:pt x="67" y="3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Freeform 8"/>
            <p:cNvSpPr/>
            <p:nvPr/>
          </p:nvSpPr>
          <p:spPr bwMode="auto">
            <a:xfrm>
              <a:off x="11142663" y="2020888"/>
              <a:ext cx="120650" cy="120650"/>
            </a:xfrm>
            <a:custGeom>
              <a:avLst/>
              <a:gdLst>
                <a:gd name="T0" fmla="*/ 669 w 762"/>
                <a:gd name="T1" fmla="*/ 0 h 761"/>
                <a:gd name="T2" fmla="*/ 688 w 762"/>
                <a:gd name="T3" fmla="*/ 0 h 761"/>
                <a:gd name="T4" fmla="*/ 706 w 762"/>
                <a:gd name="T5" fmla="*/ 4 h 761"/>
                <a:gd name="T6" fmla="*/ 723 w 762"/>
                <a:gd name="T7" fmla="*/ 12 h 761"/>
                <a:gd name="T8" fmla="*/ 738 w 762"/>
                <a:gd name="T9" fmla="*/ 24 h 761"/>
                <a:gd name="T10" fmla="*/ 750 w 762"/>
                <a:gd name="T11" fmla="*/ 39 h 761"/>
                <a:gd name="T12" fmla="*/ 759 w 762"/>
                <a:gd name="T13" fmla="*/ 56 h 761"/>
                <a:gd name="T14" fmla="*/ 762 w 762"/>
                <a:gd name="T15" fmla="*/ 73 h 761"/>
                <a:gd name="T16" fmla="*/ 762 w 762"/>
                <a:gd name="T17" fmla="*/ 92 h 761"/>
                <a:gd name="T18" fmla="*/ 759 w 762"/>
                <a:gd name="T19" fmla="*/ 110 h 761"/>
                <a:gd name="T20" fmla="*/ 750 w 762"/>
                <a:gd name="T21" fmla="*/ 128 h 761"/>
                <a:gd name="T22" fmla="*/ 738 w 762"/>
                <a:gd name="T23" fmla="*/ 143 h 761"/>
                <a:gd name="T24" fmla="*/ 144 w 762"/>
                <a:gd name="T25" fmla="*/ 736 h 761"/>
                <a:gd name="T26" fmla="*/ 131 w 762"/>
                <a:gd name="T27" fmla="*/ 747 h 761"/>
                <a:gd name="T28" fmla="*/ 116 w 762"/>
                <a:gd name="T29" fmla="*/ 754 h 761"/>
                <a:gd name="T30" fmla="*/ 101 w 762"/>
                <a:gd name="T31" fmla="*/ 759 h 761"/>
                <a:gd name="T32" fmla="*/ 84 w 762"/>
                <a:gd name="T33" fmla="*/ 761 h 761"/>
                <a:gd name="T34" fmla="*/ 68 w 762"/>
                <a:gd name="T35" fmla="*/ 759 h 761"/>
                <a:gd name="T36" fmla="*/ 52 w 762"/>
                <a:gd name="T37" fmla="*/ 754 h 761"/>
                <a:gd name="T38" fmla="*/ 38 w 762"/>
                <a:gd name="T39" fmla="*/ 747 h 761"/>
                <a:gd name="T40" fmla="*/ 24 w 762"/>
                <a:gd name="T41" fmla="*/ 736 h 761"/>
                <a:gd name="T42" fmla="*/ 12 w 762"/>
                <a:gd name="T43" fmla="*/ 720 h 761"/>
                <a:gd name="T44" fmla="*/ 4 w 762"/>
                <a:gd name="T45" fmla="*/ 704 h 761"/>
                <a:gd name="T46" fmla="*/ 0 w 762"/>
                <a:gd name="T47" fmla="*/ 686 h 761"/>
                <a:gd name="T48" fmla="*/ 0 w 762"/>
                <a:gd name="T49" fmla="*/ 667 h 761"/>
                <a:gd name="T50" fmla="*/ 4 w 762"/>
                <a:gd name="T51" fmla="*/ 650 h 761"/>
                <a:gd name="T52" fmla="*/ 12 w 762"/>
                <a:gd name="T53" fmla="*/ 632 h 761"/>
                <a:gd name="T54" fmla="*/ 24 w 762"/>
                <a:gd name="T55" fmla="*/ 618 h 761"/>
                <a:gd name="T56" fmla="*/ 619 w 762"/>
                <a:gd name="T57" fmla="*/ 24 h 761"/>
                <a:gd name="T58" fmla="*/ 635 w 762"/>
                <a:gd name="T59" fmla="*/ 12 h 761"/>
                <a:gd name="T60" fmla="*/ 652 w 762"/>
                <a:gd name="T61" fmla="*/ 4 h 761"/>
                <a:gd name="T62" fmla="*/ 669 w 762"/>
                <a:gd name="T6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62" h="761">
                  <a:moveTo>
                    <a:pt x="669" y="0"/>
                  </a:moveTo>
                  <a:lnTo>
                    <a:pt x="688" y="0"/>
                  </a:lnTo>
                  <a:lnTo>
                    <a:pt x="706" y="4"/>
                  </a:lnTo>
                  <a:lnTo>
                    <a:pt x="723" y="12"/>
                  </a:lnTo>
                  <a:lnTo>
                    <a:pt x="738" y="24"/>
                  </a:lnTo>
                  <a:lnTo>
                    <a:pt x="750" y="39"/>
                  </a:lnTo>
                  <a:lnTo>
                    <a:pt x="759" y="56"/>
                  </a:lnTo>
                  <a:lnTo>
                    <a:pt x="762" y="73"/>
                  </a:lnTo>
                  <a:lnTo>
                    <a:pt x="762" y="92"/>
                  </a:lnTo>
                  <a:lnTo>
                    <a:pt x="759" y="110"/>
                  </a:lnTo>
                  <a:lnTo>
                    <a:pt x="750" y="128"/>
                  </a:lnTo>
                  <a:lnTo>
                    <a:pt x="738" y="143"/>
                  </a:lnTo>
                  <a:lnTo>
                    <a:pt x="144" y="736"/>
                  </a:lnTo>
                  <a:lnTo>
                    <a:pt x="131" y="747"/>
                  </a:lnTo>
                  <a:lnTo>
                    <a:pt x="116" y="754"/>
                  </a:lnTo>
                  <a:lnTo>
                    <a:pt x="101" y="759"/>
                  </a:lnTo>
                  <a:lnTo>
                    <a:pt x="84" y="761"/>
                  </a:lnTo>
                  <a:lnTo>
                    <a:pt x="68" y="759"/>
                  </a:lnTo>
                  <a:lnTo>
                    <a:pt x="52" y="754"/>
                  </a:lnTo>
                  <a:lnTo>
                    <a:pt x="38" y="747"/>
                  </a:lnTo>
                  <a:lnTo>
                    <a:pt x="24" y="736"/>
                  </a:lnTo>
                  <a:lnTo>
                    <a:pt x="12" y="720"/>
                  </a:lnTo>
                  <a:lnTo>
                    <a:pt x="4" y="704"/>
                  </a:lnTo>
                  <a:lnTo>
                    <a:pt x="0" y="686"/>
                  </a:lnTo>
                  <a:lnTo>
                    <a:pt x="0" y="667"/>
                  </a:lnTo>
                  <a:lnTo>
                    <a:pt x="4" y="650"/>
                  </a:lnTo>
                  <a:lnTo>
                    <a:pt x="12" y="632"/>
                  </a:lnTo>
                  <a:lnTo>
                    <a:pt x="24" y="618"/>
                  </a:lnTo>
                  <a:lnTo>
                    <a:pt x="619" y="24"/>
                  </a:lnTo>
                  <a:lnTo>
                    <a:pt x="635" y="12"/>
                  </a:lnTo>
                  <a:lnTo>
                    <a:pt x="652" y="4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6" name="Freeform 9"/>
            <p:cNvSpPr/>
            <p:nvPr/>
          </p:nvSpPr>
          <p:spPr bwMode="auto">
            <a:xfrm>
              <a:off x="11255375" y="2074863"/>
              <a:ext cx="65088" cy="65087"/>
            </a:xfrm>
            <a:custGeom>
              <a:avLst/>
              <a:gdLst>
                <a:gd name="T0" fmla="*/ 311 w 404"/>
                <a:gd name="T1" fmla="*/ 0 h 404"/>
                <a:gd name="T2" fmla="*/ 330 w 404"/>
                <a:gd name="T3" fmla="*/ 0 h 404"/>
                <a:gd name="T4" fmla="*/ 348 w 404"/>
                <a:gd name="T5" fmla="*/ 3 h 404"/>
                <a:gd name="T6" fmla="*/ 364 w 404"/>
                <a:gd name="T7" fmla="*/ 12 h 404"/>
                <a:gd name="T8" fmla="*/ 380 w 404"/>
                <a:gd name="T9" fmla="*/ 24 h 404"/>
                <a:gd name="T10" fmla="*/ 392 w 404"/>
                <a:gd name="T11" fmla="*/ 38 h 404"/>
                <a:gd name="T12" fmla="*/ 400 w 404"/>
                <a:gd name="T13" fmla="*/ 56 h 404"/>
                <a:gd name="T14" fmla="*/ 404 w 404"/>
                <a:gd name="T15" fmla="*/ 74 h 404"/>
                <a:gd name="T16" fmla="*/ 404 w 404"/>
                <a:gd name="T17" fmla="*/ 93 h 404"/>
                <a:gd name="T18" fmla="*/ 400 w 404"/>
                <a:gd name="T19" fmla="*/ 110 h 404"/>
                <a:gd name="T20" fmla="*/ 392 w 404"/>
                <a:gd name="T21" fmla="*/ 127 h 404"/>
                <a:gd name="T22" fmla="*/ 380 w 404"/>
                <a:gd name="T23" fmla="*/ 142 h 404"/>
                <a:gd name="T24" fmla="*/ 143 w 404"/>
                <a:gd name="T25" fmla="*/ 378 h 404"/>
                <a:gd name="T26" fmla="*/ 130 w 404"/>
                <a:gd name="T27" fmla="*/ 389 h 404"/>
                <a:gd name="T28" fmla="*/ 115 w 404"/>
                <a:gd name="T29" fmla="*/ 397 h 404"/>
                <a:gd name="T30" fmla="*/ 100 w 404"/>
                <a:gd name="T31" fmla="*/ 402 h 404"/>
                <a:gd name="T32" fmla="*/ 83 w 404"/>
                <a:gd name="T33" fmla="*/ 404 h 404"/>
                <a:gd name="T34" fmla="*/ 68 w 404"/>
                <a:gd name="T35" fmla="*/ 402 h 404"/>
                <a:gd name="T36" fmla="*/ 52 w 404"/>
                <a:gd name="T37" fmla="*/ 397 h 404"/>
                <a:gd name="T38" fmla="*/ 37 w 404"/>
                <a:gd name="T39" fmla="*/ 389 h 404"/>
                <a:gd name="T40" fmla="*/ 23 w 404"/>
                <a:gd name="T41" fmla="*/ 378 h 404"/>
                <a:gd name="T42" fmla="*/ 11 w 404"/>
                <a:gd name="T43" fmla="*/ 364 h 404"/>
                <a:gd name="T44" fmla="*/ 4 w 404"/>
                <a:gd name="T45" fmla="*/ 346 h 404"/>
                <a:gd name="T46" fmla="*/ 0 w 404"/>
                <a:gd name="T47" fmla="*/ 329 h 404"/>
                <a:gd name="T48" fmla="*/ 0 w 404"/>
                <a:gd name="T49" fmla="*/ 310 h 404"/>
                <a:gd name="T50" fmla="*/ 4 w 404"/>
                <a:gd name="T51" fmla="*/ 292 h 404"/>
                <a:gd name="T52" fmla="*/ 11 w 404"/>
                <a:gd name="T53" fmla="*/ 275 h 404"/>
                <a:gd name="T54" fmla="*/ 23 w 404"/>
                <a:gd name="T55" fmla="*/ 260 h 404"/>
                <a:gd name="T56" fmla="*/ 261 w 404"/>
                <a:gd name="T57" fmla="*/ 24 h 404"/>
                <a:gd name="T58" fmla="*/ 276 w 404"/>
                <a:gd name="T59" fmla="*/ 12 h 404"/>
                <a:gd name="T60" fmla="*/ 293 w 404"/>
                <a:gd name="T61" fmla="*/ 3 h 404"/>
                <a:gd name="T62" fmla="*/ 311 w 404"/>
                <a:gd name="T63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4" h="404">
                  <a:moveTo>
                    <a:pt x="311" y="0"/>
                  </a:moveTo>
                  <a:lnTo>
                    <a:pt x="330" y="0"/>
                  </a:lnTo>
                  <a:lnTo>
                    <a:pt x="348" y="3"/>
                  </a:lnTo>
                  <a:lnTo>
                    <a:pt x="364" y="12"/>
                  </a:lnTo>
                  <a:lnTo>
                    <a:pt x="380" y="24"/>
                  </a:lnTo>
                  <a:lnTo>
                    <a:pt x="392" y="38"/>
                  </a:lnTo>
                  <a:lnTo>
                    <a:pt x="400" y="56"/>
                  </a:lnTo>
                  <a:lnTo>
                    <a:pt x="404" y="74"/>
                  </a:lnTo>
                  <a:lnTo>
                    <a:pt x="404" y="93"/>
                  </a:lnTo>
                  <a:lnTo>
                    <a:pt x="400" y="110"/>
                  </a:lnTo>
                  <a:lnTo>
                    <a:pt x="392" y="127"/>
                  </a:lnTo>
                  <a:lnTo>
                    <a:pt x="380" y="142"/>
                  </a:lnTo>
                  <a:lnTo>
                    <a:pt x="143" y="378"/>
                  </a:lnTo>
                  <a:lnTo>
                    <a:pt x="130" y="389"/>
                  </a:lnTo>
                  <a:lnTo>
                    <a:pt x="115" y="397"/>
                  </a:lnTo>
                  <a:lnTo>
                    <a:pt x="100" y="402"/>
                  </a:lnTo>
                  <a:lnTo>
                    <a:pt x="83" y="404"/>
                  </a:lnTo>
                  <a:lnTo>
                    <a:pt x="68" y="402"/>
                  </a:lnTo>
                  <a:lnTo>
                    <a:pt x="52" y="397"/>
                  </a:lnTo>
                  <a:lnTo>
                    <a:pt x="37" y="389"/>
                  </a:lnTo>
                  <a:lnTo>
                    <a:pt x="23" y="378"/>
                  </a:lnTo>
                  <a:lnTo>
                    <a:pt x="11" y="364"/>
                  </a:lnTo>
                  <a:lnTo>
                    <a:pt x="4" y="346"/>
                  </a:lnTo>
                  <a:lnTo>
                    <a:pt x="0" y="329"/>
                  </a:lnTo>
                  <a:lnTo>
                    <a:pt x="0" y="310"/>
                  </a:lnTo>
                  <a:lnTo>
                    <a:pt x="4" y="292"/>
                  </a:lnTo>
                  <a:lnTo>
                    <a:pt x="11" y="275"/>
                  </a:lnTo>
                  <a:lnTo>
                    <a:pt x="23" y="260"/>
                  </a:lnTo>
                  <a:lnTo>
                    <a:pt x="261" y="24"/>
                  </a:lnTo>
                  <a:lnTo>
                    <a:pt x="276" y="12"/>
                  </a:lnTo>
                  <a:lnTo>
                    <a:pt x="293" y="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337702" y="3833093"/>
            <a:ext cx="304032" cy="417184"/>
            <a:chOff x="7283450" y="1900238"/>
            <a:chExt cx="422275" cy="579437"/>
          </a:xfrm>
          <a:solidFill>
            <a:schemeClr val="bg1"/>
          </a:solidFill>
        </p:grpSpPr>
        <p:sp>
          <p:nvSpPr>
            <p:cNvPr id="48" name="Freeform 32"/>
            <p:cNvSpPr>
              <a:spLocks noEditPoints="1"/>
            </p:cNvSpPr>
            <p:nvPr/>
          </p:nvSpPr>
          <p:spPr bwMode="auto">
            <a:xfrm>
              <a:off x="7437438" y="2212975"/>
              <a:ext cx="114300" cy="190500"/>
            </a:xfrm>
            <a:custGeom>
              <a:avLst/>
              <a:gdLst>
                <a:gd name="T0" fmla="*/ 330 w 727"/>
                <a:gd name="T1" fmla="*/ 179 h 1201"/>
                <a:gd name="T2" fmla="*/ 269 w 727"/>
                <a:gd name="T3" fmla="*/ 201 h 1201"/>
                <a:gd name="T4" fmla="*/ 220 w 727"/>
                <a:gd name="T5" fmla="*/ 242 h 1201"/>
                <a:gd name="T6" fmla="*/ 188 w 727"/>
                <a:gd name="T7" fmla="*/ 298 h 1201"/>
                <a:gd name="T8" fmla="*/ 176 w 727"/>
                <a:gd name="T9" fmla="*/ 363 h 1201"/>
                <a:gd name="T10" fmla="*/ 186 w 727"/>
                <a:gd name="T11" fmla="*/ 423 h 1201"/>
                <a:gd name="T12" fmla="*/ 215 w 727"/>
                <a:gd name="T13" fmla="*/ 476 h 1201"/>
                <a:gd name="T14" fmla="*/ 255 w 727"/>
                <a:gd name="T15" fmla="*/ 520 h 1201"/>
                <a:gd name="T16" fmla="*/ 280 w 727"/>
                <a:gd name="T17" fmla="*/ 569 h 1201"/>
                <a:gd name="T18" fmla="*/ 290 w 727"/>
                <a:gd name="T19" fmla="*/ 624 h 1201"/>
                <a:gd name="T20" fmla="*/ 292 w 727"/>
                <a:gd name="T21" fmla="*/ 972 h 1201"/>
                <a:gd name="T22" fmla="*/ 311 w 727"/>
                <a:gd name="T23" fmla="*/ 1004 h 1201"/>
                <a:gd name="T24" fmla="*/ 344 w 727"/>
                <a:gd name="T25" fmla="*/ 1023 h 1201"/>
                <a:gd name="T26" fmla="*/ 383 w 727"/>
                <a:gd name="T27" fmla="*/ 1023 h 1201"/>
                <a:gd name="T28" fmla="*/ 415 w 727"/>
                <a:gd name="T29" fmla="*/ 1004 h 1201"/>
                <a:gd name="T30" fmla="*/ 435 w 727"/>
                <a:gd name="T31" fmla="*/ 972 h 1201"/>
                <a:gd name="T32" fmla="*/ 438 w 727"/>
                <a:gd name="T33" fmla="*/ 624 h 1201"/>
                <a:gd name="T34" fmla="*/ 447 w 727"/>
                <a:gd name="T35" fmla="*/ 569 h 1201"/>
                <a:gd name="T36" fmla="*/ 473 w 727"/>
                <a:gd name="T37" fmla="*/ 520 h 1201"/>
                <a:gd name="T38" fmla="*/ 513 w 727"/>
                <a:gd name="T39" fmla="*/ 476 h 1201"/>
                <a:gd name="T40" fmla="*/ 541 w 727"/>
                <a:gd name="T41" fmla="*/ 423 h 1201"/>
                <a:gd name="T42" fmla="*/ 551 w 727"/>
                <a:gd name="T43" fmla="*/ 363 h 1201"/>
                <a:gd name="T44" fmla="*/ 540 w 727"/>
                <a:gd name="T45" fmla="*/ 298 h 1201"/>
                <a:gd name="T46" fmla="*/ 506 w 727"/>
                <a:gd name="T47" fmla="*/ 242 h 1201"/>
                <a:gd name="T48" fmla="*/ 458 w 727"/>
                <a:gd name="T49" fmla="*/ 201 h 1201"/>
                <a:gd name="T50" fmla="*/ 398 w 727"/>
                <a:gd name="T51" fmla="*/ 179 h 1201"/>
                <a:gd name="T52" fmla="*/ 363 w 727"/>
                <a:gd name="T53" fmla="*/ 0 h 1201"/>
                <a:gd name="T54" fmla="*/ 460 w 727"/>
                <a:gd name="T55" fmla="*/ 13 h 1201"/>
                <a:gd name="T56" fmla="*/ 546 w 727"/>
                <a:gd name="T57" fmla="*/ 50 h 1201"/>
                <a:gd name="T58" fmla="*/ 621 w 727"/>
                <a:gd name="T59" fmla="*/ 106 h 1201"/>
                <a:gd name="T60" fmla="*/ 677 w 727"/>
                <a:gd name="T61" fmla="*/ 180 h 1201"/>
                <a:gd name="T62" fmla="*/ 714 w 727"/>
                <a:gd name="T63" fmla="*/ 267 h 1201"/>
                <a:gd name="T64" fmla="*/ 727 w 727"/>
                <a:gd name="T65" fmla="*/ 363 h 1201"/>
                <a:gd name="T66" fmla="*/ 717 w 727"/>
                <a:gd name="T67" fmla="*/ 446 h 1201"/>
                <a:gd name="T68" fmla="*/ 688 w 727"/>
                <a:gd name="T69" fmla="*/ 524 h 1201"/>
                <a:gd name="T70" fmla="*/ 643 w 727"/>
                <a:gd name="T71" fmla="*/ 595 h 1201"/>
                <a:gd name="T72" fmla="*/ 614 w 727"/>
                <a:gd name="T73" fmla="*/ 952 h 1201"/>
                <a:gd name="T74" fmla="*/ 601 w 727"/>
                <a:gd name="T75" fmla="*/ 1031 h 1201"/>
                <a:gd name="T76" fmla="*/ 565 w 727"/>
                <a:gd name="T77" fmla="*/ 1100 h 1201"/>
                <a:gd name="T78" fmla="*/ 511 w 727"/>
                <a:gd name="T79" fmla="*/ 1154 h 1201"/>
                <a:gd name="T80" fmla="*/ 442 w 727"/>
                <a:gd name="T81" fmla="*/ 1189 h 1201"/>
                <a:gd name="T82" fmla="*/ 363 w 727"/>
                <a:gd name="T83" fmla="*/ 1201 h 1201"/>
                <a:gd name="T84" fmla="*/ 285 w 727"/>
                <a:gd name="T85" fmla="*/ 1189 h 1201"/>
                <a:gd name="T86" fmla="*/ 216 w 727"/>
                <a:gd name="T87" fmla="*/ 1154 h 1201"/>
                <a:gd name="T88" fmla="*/ 162 w 727"/>
                <a:gd name="T89" fmla="*/ 1100 h 1201"/>
                <a:gd name="T90" fmla="*/ 127 w 727"/>
                <a:gd name="T91" fmla="*/ 1031 h 1201"/>
                <a:gd name="T92" fmla="*/ 114 w 727"/>
                <a:gd name="T93" fmla="*/ 952 h 1201"/>
                <a:gd name="T94" fmla="*/ 85 w 727"/>
                <a:gd name="T95" fmla="*/ 595 h 1201"/>
                <a:gd name="T96" fmla="*/ 39 w 727"/>
                <a:gd name="T97" fmla="*/ 524 h 1201"/>
                <a:gd name="T98" fmla="*/ 10 w 727"/>
                <a:gd name="T99" fmla="*/ 446 h 1201"/>
                <a:gd name="T100" fmla="*/ 0 w 727"/>
                <a:gd name="T101" fmla="*/ 363 h 1201"/>
                <a:gd name="T102" fmla="*/ 14 w 727"/>
                <a:gd name="T103" fmla="*/ 267 h 1201"/>
                <a:gd name="T104" fmla="*/ 50 w 727"/>
                <a:gd name="T105" fmla="*/ 180 h 1201"/>
                <a:gd name="T106" fmla="*/ 107 w 727"/>
                <a:gd name="T107" fmla="*/ 106 h 1201"/>
                <a:gd name="T108" fmla="*/ 180 w 727"/>
                <a:gd name="T109" fmla="*/ 50 h 1201"/>
                <a:gd name="T110" fmla="*/ 267 w 727"/>
                <a:gd name="T111" fmla="*/ 13 h 1201"/>
                <a:gd name="T112" fmla="*/ 363 w 727"/>
                <a:gd name="T113" fmla="*/ 0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7" h="1201">
                  <a:moveTo>
                    <a:pt x="363" y="176"/>
                  </a:moveTo>
                  <a:lnTo>
                    <a:pt x="330" y="179"/>
                  </a:lnTo>
                  <a:lnTo>
                    <a:pt x="298" y="187"/>
                  </a:lnTo>
                  <a:lnTo>
                    <a:pt x="269" y="201"/>
                  </a:lnTo>
                  <a:lnTo>
                    <a:pt x="243" y="220"/>
                  </a:lnTo>
                  <a:lnTo>
                    <a:pt x="220" y="242"/>
                  </a:lnTo>
                  <a:lnTo>
                    <a:pt x="202" y="269"/>
                  </a:lnTo>
                  <a:lnTo>
                    <a:pt x="188" y="298"/>
                  </a:lnTo>
                  <a:lnTo>
                    <a:pt x="179" y="329"/>
                  </a:lnTo>
                  <a:lnTo>
                    <a:pt x="176" y="363"/>
                  </a:lnTo>
                  <a:lnTo>
                    <a:pt x="179" y="393"/>
                  </a:lnTo>
                  <a:lnTo>
                    <a:pt x="186" y="423"/>
                  </a:lnTo>
                  <a:lnTo>
                    <a:pt x="198" y="450"/>
                  </a:lnTo>
                  <a:lnTo>
                    <a:pt x="215" y="476"/>
                  </a:lnTo>
                  <a:lnTo>
                    <a:pt x="235" y="499"/>
                  </a:lnTo>
                  <a:lnTo>
                    <a:pt x="255" y="520"/>
                  </a:lnTo>
                  <a:lnTo>
                    <a:pt x="269" y="543"/>
                  </a:lnTo>
                  <a:lnTo>
                    <a:pt x="280" y="569"/>
                  </a:lnTo>
                  <a:lnTo>
                    <a:pt x="288" y="595"/>
                  </a:lnTo>
                  <a:lnTo>
                    <a:pt x="290" y="624"/>
                  </a:lnTo>
                  <a:lnTo>
                    <a:pt x="290" y="952"/>
                  </a:lnTo>
                  <a:lnTo>
                    <a:pt x="292" y="972"/>
                  </a:lnTo>
                  <a:lnTo>
                    <a:pt x="300" y="990"/>
                  </a:lnTo>
                  <a:lnTo>
                    <a:pt x="311" y="1004"/>
                  </a:lnTo>
                  <a:lnTo>
                    <a:pt x="327" y="1017"/>
                  </a:lnTo>
                  <a:lnTo>
                    <a:pt x="344" y="1023"/>
                  </a:lnTo>
                  <a:lnTo>
                    <a:pt x="363" y="1027"/>
                  </a:lnTo>
                  <a:lnTo>
                    <a:pt x="383" y="1023"/>
                  </a:lnTo>
                  <a:lnTo>
                    <a:pt x="401" y="1017"/>
                  </a:lnTo>
                  <a:lnTo>
                    <a:pt x="415" y="1004"/>
                  </a:lnTo>
                  <a:lnTo>
                    <a:pt x="428" y="990"/>
                  </a:lnTo>
                  <a:lnTo>
                    <a:pt x="435" y="972"/>
                  </a:lnTo>
                  <a:lnTo>
                    <a:pt x="438" y="952"/>
                  </a:lnTo>
                  <a:lnTo>
                    <a:pt x="438" y="624"/>
                  </a:lnTo>
                  <a:lnTo>
                    <a:pt x="440" y="595"/>
                  </a:lnTo>
                  <a:lnTo>
                    <a:pt x="447" y="569"/>
                  </a:lnTo>
                  <a:lnTo>
                    <a:pt x="458" y="543"/>
                  </a:lnTo>
                  <a:lnTo>
                    <a:pt x="473" y="520"/>
                  </a:lnTo>
                  <a:lnTo>
                    <a:pt x="492" y="499"/>
                  </a:lnTo>
                  <a:lnTo>
                    <a:pt x="513" y="476"/>
                  </a:lnTo>
                  <a:lnTo>
                    <a:pt x="530" y="450"/>
                  </a:lnTo>
                  <a:lnTo>
                    <a:pt x="541" y="423"/>
                  </a:lnTo>
                  <a:lnTo>
                    <a:pt x="549" y="393"/>
                  </a:lnTo>
                  <a:lnTo>
                    <a:pt x="551" y="363"/>
                  </a:lnTo>
                  <a:lnTo>
                    <a:pt x="548" y="329"/>
                  </a:lnTo>
                  <a:lnTo>
                    <a:pt x="540" y="298"/>
                  </a:lnTo>
                  <a:lnTo>
                    <a:pt x="525" y="269"/>
                  </a:lnTo>
                  <a:lnTo>
                    <a:pt x="506" y="242"/>
                  </a:lnTo>
                  <a:lnTo>
                    <a:pt x="484" y="220"/>
                  </a:lnTo>
                  <a:lnTo>
                    <a:pt x="458" y="201"/>
                  </a:lnTo>
                  <a:lnTo>
                    <a:pt x="429" y="187"/>
                  </a:lnTo>
                  <a:lnTo>
                    <a:pt x="398" y="179"/>
                  </a:lnTo>
                  <a:lnTo>
                    <a:pt x="363" y="176"/>
                  </a:lnTo>
                  <a:close/>
                  <a:moveTo>
                    <a:pt x="363" y="0"/>
                  </a:moveTo>
                  <a:lnTo>
                    <a:pt x="413" y="3"/>
                  </a:lnTo>
                  <a:lnTo>
                    <a:pt x="460" y="13"/>
                  </a:lnTo>
                  <a:lnTo>
                    <a:pt x="505" y="29"/>
                  </a:lnTo>
                  <a:lnTo>
                    <a:pt x="546" y="50"/>
                  </a:lnTo>
                  <a:lnTo>
                    <a:pt x="585" y="76"/>
                  </a:lnTo>
                  <a:lnTo>
                    <a:pt x="621" y="106"/>
                  </a:lnTo>
                  <a:lnTo>
                    <a:pt x="651" y="142"/>
                  </a:lnTo>
                  <a:lnTo>
                    <a:pt x="677" y="180"/>
                  </a:lnTo>
                  <a:lnTo>
                    <a:pt x="698" y="221"/>
                  </a:lnTo>
                  <a:lnTo>
                    <a:pt x="714" y="267"/>
                  </a:lnTo>
                  <a:lnTo>
                    <a:pt x="724" y="313"/>
                  </a:lnTo>
                  <a:lnTo>
                    <a:pt x="727" y="363"/>
                  </a:lnTo>
                  <a:lnTo>
                    <a:pt x="725" y="405"/>
                  </a:lnTo>
                  <a:lnTo>
                    <a:pt x="717" y="446"/>
                  </a:lnTo>
                  <a:lnTo>
                    <a:pt x="705" y="487"/>
                  </a:lnTo>
                  <a:lnTo>
                    <a:pt x="688" y="524"/>
                  </a:lnTo>
                  <a:lnTo>
                    <a:pt x="667" y="561"/>
                  </a:lnTo>
                  <a:lnTo>
                    <a:pt x="643" y="595"/>
                  </a:lnTo>
                  <a:lnTo>
                    <a:pt x="614" y="626"/>
                  </a:lnTo>
                  <a:lnTo>
                    <a:pt x="614" y="952"/>
                  </a:lnTo>
                  <a:lnTo>
                    <a:pt x="611" y="993"/>
                  </a:lnTo>
                  <a:lnTo>
                    <a:pt x="601" y="1031"/>
                  </a:lnTo>
                  <a:lnTo>
                    <a:pt x="585" y="1067"/>
                  </a:lnTo>
                  <a:lnTo>
                    <a:pt x="565" y="1100"/>
                  </a:lnTo>
                  <a:lnTo>
                    <a:pt x="541" y="1128"/>
                  </a:lnTo>
                  <a:lnTo>
                    <a:pt x="511" y="1154"/>
                  </a:lnTo>
                  <a:lnTo>
                    <a:pt x="479" y="1174"/>
                  </a:lnTo>
                  <a:lnTo>
                    <a:pt x="442" y="1189"/>
                  </a:lnTo>
                  <a:lnTo>
                    <a:pt x="404" y="1199"/>
                  </a:lnTo>
                  <a:lnTo>
                    <a:pt x="363" y="1201"/>
                  </a:lnTo>
                  <a:lnTo>
                    <a:pt x="323" y="1199"/>
                  </a:lnTo>
                  <a:lnTo>
                    <a:pt x="285" y="1189"/>
                  </a:lnTo>
                  <a:lnTo>
                    <a:pt x="249" y="1174"/>
                  </a:lnTo>
                  <a:lnTo>
                    <a:pt x="216" y="1154"/>
                  </a:lnTo>
                  <a:lnTo>
                    <a:pt x="187" y="1128"/>
                  </a:lnTo>
                  <a:lnTo>
                    <a:pt x="162" y="1100"/>
                  </a:lnTo>
                  <a:lnTo>
                    <a:pt x="141" y="1067"/>
                  </a:lnTo>
                  <a:lnTo>
                    <a:pt x="127" y="1031"/>
                  </a:lnTo>
                  <a:lnTo>
                    <a:pt x="117" y="993"/>
                  </a:lnTo>
                  <a:lnTo>
                    <a:pt x="114" y="952"/>
                  </a:lnTo>
                  <a:lnTo>
                    <a:pt x="114" y="626"/>
                  </a:lnTo>
                  <a:lnTo>
                    <a:pt x="85" y="595"/>
                  </a:lnTo>
                  <a:lnTo>
                    <a:pt x="59" y="561"/>
                  </a:lnTo>
                  <a:lnTo>
                    <a:pt x="39" y="524"/>
                  </a:lnTo>
                  <a:lnTo>
                    <a:pt x="23" y="487"/>
                  </a:lnTo>
                  <a:lnTo>
                    <a:pt x="10" y="446"/>
                  </a:lnTo>
                  <a:lnTo>
                    <a:pt x="3" y="405"/>
                  </a:lnTo>
                  <a:lnTo>
                    <a:pt x="0" y="363"/>
                  </a:lnTo>
                  <a:lnTo>
                    <a:pt x="4" y="313"/>
                  </a:lnTo>
                  <a:lnTo>
                    <a:pt x="14" y="267"/>
                  </a:lnTo>
                  <a:lnTo>
                    <a:pt x="29" y="221"/>
                  </a:lnTo>
                  <a:lnTo>
                    <a:pt x="50" y="180"/>
                  </a:lnTo>
                  <a:lnTo>
                    <a:pt x="76" y="142"/>
                  </a:lnTo>
                  <a:lnTo>
                    <a:pt x="107" y="106"/>
                  </a:lnTo>
                  <a:lnTo>
                    <a:pt x="141" y="76"/>
                  </a:lnTo>
                  <a:lnTo>
                    <a:pt x="180" y="50"/>
                  </a:lnTo>
                  <a:lnTo>
                    <a:pt x="222" y="29"/>
                  </a:lnTo>
                  <a:lnTo>
                    <a:pt x="267" y="13"/>
                  </a:lnTo>
                  <a:lnTo>
                    <a:pt x="315" y="3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33"/>
            <p:cNvSpPr>
              <a:spLocks noEditPoints="1"/>
            </p:cNvSpPr>
            <p:nvPr/>
          </p:nvSpPr>
          <p:spPr bwMode="auto">
            <a:xfrm>
              <a:off x="7283450" y="1900238"/>
              <a:ext cx="422275" cy="579437"/>
            </a:xfrm>
            <a:custGeom>
              <a:avLst/>
              <a:gdLst>
                <a:gd name="T0" fmla="*/ 220 w 2659"/>
                <a:gd name="T1" fmla="*/ 1683 h 3650"/>
                <a:gd name="T2" fmla="*/ 180 w 2659"/>
                <a:gd name="T3" fmla="*/ 1737 h 3650"/>
                <a:gd name="T4" fmla="*/ 180 w 2659"/>
                <a:gd name="T5" fmla="*/ 3410 h 3650"/>
                <a:gd name="T6" fmla="*/ 220 w 2659"/>
                <a:gd name="T7" fmla="*/ 3463 h 3650"/>
                <a:gd name="T8" fmla="*/ 2396 w 2659"/>
                <a:gd name="T9" fmla="*/ 3474 h 3650"/>
                <a:gd name="T10" fmla="*/ 2458 w 2659"/>
                <a:gd name="T11" fmla="*/ 3449 h 3650"/>
                <a:gd name="T12" fmla="*/ 2483 w 2659"/>
                <a:gd name="T13" fmla="*/ 3387 h 3650"/>
                <a:gd name="T14" fmla="*/ 2471 w 2659"/>
                <a:gd name="T15" fmla="*/ 1716 h 3650"/>
                <a:gd name="T16" fmla="*/ 2419 w 2659"/>
                <a:gd name="T17" fmla="*/ 1675 h 3650"/>
                <a:gd name="T18" fmla="*/ 1329 w 2659"/>
                <a:gd name="T19" fmla="*/ 176 h 3650"/>
                <a:gd name="T20" fmla="*/ 1144 w 2659"/>
                <a:gd name="T21" fmla="*/ 204 h 3650"/>
                <a:gd name="T22" fmla="*/ 980 w 2659"/>
                <a:gd name="T23" fmla="*/ 282 h 3650"/>
                <a:gd name="T24" fmla="*/ 847 w 2659"/>
                <a:gd name="T25" fmla="*/ 403 h 3650"/>
                <a:gd name="T26" fmla="*/ 753 w 2659"/>
                <a:gd name="T27" fmla="*/ 556 h 3650"/>
                <a:gd name="T28" fmla="*/ 707 w 2659"/>
                <a:gd name="T29" fmla="*/ 736 h 3650"/>
                <a:gd name="T30" fmla="*/ 1955 w 2659"/>
                <a:gd name="T31" fmla="*/ 1497 h 3650"/>
                <a:gd name="T32" fmla="*/ 1943 w 2659"/>
                <a:gd name="T33" fmla="*/ 674 h 3650"/>
                <a:gd name="T34" fmla="*/ 1880 w 2659"/>
                <a:gd name="T35" fmla="*/ 502 h 3650"/>
                <a:gd name="T36" fmla="*/ 1772 w 2659"/>
                <a:gd name="T37" fmla="*/ 358 h 3650"/>
                <a:gd name="T38" fmla="*/ 1628 w 2659"/>
                <a:gd name="T39" fmla="*/ 251 h 3650"/>
                <a:gd name="T40" fmla="*/ 1456 w 2659"/>
                <a:gd name="T41" fmla="*/ 188 h 3650"/>
                <a:gd name="T42" fmla="*/ 1329 w 2659"/>
                <a:gd name="T43" fmla="*/ 0 h 3650"/>
                <a:gd name="T44" fmla="*/ 1542 w 2659"/>
                <a:gd name="T45" fmla="*/ 29 h 3650"/>
                <a:gd name="T46" fmla="*/ 1734 w 2659"/>
                <a:gd name="T47" fmla="*/ 110 h 3650"/>
                <a:gd name="T48" fmla="*/ 1896 w 2659"/>
                <a:gd name="T49" fmla="*/ 234 h 3650"/>
                <a:gd name="T50" fmla="*/ 2022 w 2659"/>
                <a:gd name="T51" fmla="*/ 396 h 3650"/>
                <a:gd name="T52" fmla="*/ 2103 w 2659"/>
                <a:gd name="T53" fmla="*/ 587 h 3650"/>
                <a:gd name="T54" fmla="*/ 2132 w 2659"/>
                <a:gd name="T55" fmla="*/ 799 h 3650"/>
                <a:gd name="T56" fmla="*/ 2438 w 2659"/>
                <a:gd name="T57" fmla="*/ 1500 h 3650"/>
                <a:gd name="T58" fmla="*/ 2551 w 2659"/>
                <a:gd name="T59" fmla="*/ 1547 h 3650"/>
                <a:gd name="T60" fmla="*/ 2630 w 2659"/>
                <a:gd name="T61" fmla="*/ 1638 h 3650"/>
                <a:gd name="T62" fmla="*/ 2659 w 2659"/>
                <a:gd name="T63" fmla="*/ 1760 h 3650"/>
                <a:gd name="T64" fmla="*/ 2645 w 2659"/>
                <a:gd name="T65" fmla="*/ 3470 h 3650"/>
                <a:gd name="T66" fmla="*/ 2582 w 2659"/>
                <a:gd name="T67" fmla="*/ 3573 h 3650"/>
                <a:gd name="T68" fmla="*/ 2479 w 2659"/>
                <a:gd name="T69" fmla="*/ 3637 h 3650"/>
                <a:gd name="T70" fmla="*/ 264 w 2659"/>
                <a:gd name="T71" fmla="*/ 3650 h 3650"/>
                <a:gd name="T72" fmla="*/ 143 w 2659"/>
                <a:gd name="T73" fmla="*/ 3620 h 3650"/>
                <a:gd name="T74" fmla="*/ 51 w 2659"/>
                <a:gd name="T75" fmla="*/ 3543 h 3650"/>
                <a:gd name="T76" fmla="*/ 3 w 2659"/>
                <a:gd name="T77" fmla="*/ 3430 h 3650"/>
                <a:gd name="T78" fmla="*/ 3 w 2659"/>
                <a:gd name="T79" fmla="*/ 1717 h 3650"/>
                <a:gd name="T80" fmla="*/ 51 w 2659"/>
                <a:gd name="T81" fmla="*/ 1604 h 3650"/>
                <a:gd name="T82" fmla="*/ 143 w 2659"/>
                <a:gd name="T83" fmla="*/ 1525 h 3650"/>
                <a:gd name="T84" fmla="*/ 264 w 2659"/>
                <a:gd name="T85" fmla="*/ 1497 h 3650"/>
                <a:gd name="T86" fmla="*/ 531 w 2659"/>
                <a:gd name="T87" fmla="*/ 727 h 3650"/>
                <a:gd name="T88" fmla="*/ 578 w 2659"/>
                <a:gd name="T89" fmla="*/ 521 h 3650"/>
                <a:gd name="T90" fmla="*/ 675 w 2659"/>
                <a:gd name="T91" fmla="*/ 338 h 3650"/>
                <a:gd name="T92" fmla="*/ 813 w 2659"/>
                <a:gd name="T93" fmla="*/ 188 h 3650"/>
                <a:gd name="T94" fmla="*/ 986 w 2659"/>
                <a:gd name="T95" fmla="*/ 77 h 3650"/>
                <a:gd name="T96" fmla="*/ 1186 w 2659"/>
                <a:gd name="T97" fmla="*/ 13 h 3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59" h="3650">
                  <a:moveTo>
                    <a:pt x="264" y="1671"/>
                  </a:moveTo>
                  <a:lnTo>
                    <a:pt x="241" y="1675"/>
                  </a:lnTo>
                  <a:lnTo>
                    <a:pt x="220" y="1683"/>
                  </a:lnTo>
                  <a:lnTo>
                    <a:pt x="202" y="1698"/>
                  </a:lnTo>
                  <a:lnTo>
                    <a:pt x="189" y="1716"/>
                  </a:lnTo>
                  <a:lnTo>
                    <a:pt x="180" y="1737"/>
                  </a:lnTo>
                  <a:lnTo>
                    <a:pt x="176" y="1760"/>
                  </a:lnTo>
                  <a:lnTo>
                    <a:pt x="176" y="3387"/>
                  </a:lnTo>
                  <a:lnTo>
                    <a:pt x="180" y="3410"/>
                  </a:lnTo>
                  <a:lnTo>
                    <a:pt x="189" y="3431"/>
                  </a:lnTo>
                  <a:lnTo>
                    <a:pt x="202" y="3449"/>
                  </a:lnTo>
                  <a:lnTo>
                    <a:pt x="220" y="3463"/>
                  </a:lnTo>
                  <a:lnTo>
                    <a:pt x="241" y="3472"/>
                  </a:lnTo>
                  <a:lnTo>
                    <a:pt x="264" y="3474"/>
                  </a:lnTo>
                  <a:lnTo>
                    <a:pt x="2396" y="3474"/>
                  </a:lnTo>
                  <a:lnTo>
                    <a:pt x="2419" y="3472"/>
                  </a:lnTo>
                  <a:lnTo>
                    <a:pt x="2440" y="3463"/>
                  </a:lnTo>
                  <a:lnTo>
                    <a:pt x="2458" y="3449"/>
                  </a:lnTo>
                  <a:lnTo>
                    <a:pt x="2471" y="3431"/>
                  </a:lnTo>
                  <a:lnTo>
                    <a:pt x="2480" y="3410"/>
                  </a:lnTo>
                  <a:lnTo>
                    <a:pt x="2483" y="3387"/>
                  </a:lnTo>
                  <a:lnTo>
                    <a:pt x="2483" y="1760"/>
                  </a:lnTo>
                  <a:lnTo>
                    <a:pt x="2480" y="1737"/>
                  </a:lnTo>
                  <a:lnTo>
                    <a:pt x="2471" y="1716"/>
                  </a:lnTo>
                  <a:lnTo>
                    <a:pt x="2458" y="1698"/>
                  </a:lnTo>
                  <a:lnTo>
                    <a:pt x="2440" y="1683"/>
                  </a:lnTo>
                  <a:lnTo>
                    <a:pt x="2419" y="1675"/>
                  </a:lnTo>
                  <a:lnTo>
                    <a:pt x="2396" y="1671"/>
                  </a:lnTo>
                  <a:lnTo>
                    <a:pt x="264" y="1671"/>
                  </a:lnTo>
                  <a:close/>
                  <a:moveTo>
                    <a:pt x="1329" y="176"/>
                  </a:moveTo>
                  <a:lnTo>
                    <a:pt x="1266" y="179"/>
                  </a:lnTo>
                  <a:lnTo>
                    <a:pt x="1204" y="188"/>
                  </a:lnTo>
                  <a:lnTo>
                    <a:pt x="1144" y="204"/>
                  </a:lnTo>
                  <a:lnTo>
                    <a:pt x="1086" y="225"/>
                  </a:lnTo>
                  <a:lnTo>
                    <a:pt x="1032" y="251"/>
                  </a:lnTo>
                  <a:lnTo>
                    <a:pt x="980" y="282"/>
                  </a:lnTo>
                  <a:lnTo>
                    <a:pt x="932" y="317"/>
                  </a:lnTo>
                  <a:lnTo>
                    <a:pt x="888" y="358"/>
                  </a:lnTo>
                  <a:lnTo>
                    <a:pt x="847" y="403"/>
                  </a:lnTo>
                  <a:lnTo>
                    <a:pt x="811" y="450"/>
                  </a:lnTo>
                  <a:lnTo>
                    <a:pt x="780" y="502"/>
                  </a:lnTo>
                  <a:lnTo>
                    <a:pt x="753" y="556"/>
                  </a:lnTo>
                  <a:lnTo>
                    <a:pt x="732" y="614"/>
                  </a:lnTo>
                  <a:lnTo>
                    <a:pt x="717" y="674"/>
                  </a:lnTo>
                  <a:lnTo>
                    <a:pt x="707" y="736"/>
                  </a:lnTo>
                  <a:lnTo>
                    <a:pt x="705" y="799"/>
                  </a:lnTo>
                  <a:lnTo>
                    <a:pt x="705" y="1497"/>
                  </a:lnTo>
                  <a:lnTo>
                    <a:pt x="1955" y="1497"/>
                  </a:lnTo>
                  <a:lnTo>
                    <a:pt x="1955" y="799"/>
                  </a:lnTo>
                  <a:lnTo>
                    <a:pt x="1952" y="736"/>
                  </a:lnTo>
                  <a:lnTo>
                    <a:pt x="1943" y="674"/>
                  </a:lnTo>
                  <a:lnTo>
                    <a:pt x="1927" y="614"/>
                  </a:lnTo>
                  <a:lnTo>
                    <a:pt x="1906" y="556"/>
                  </a:lnTo>
                  <a:lnTo>
                    <a:pt x="1880" y="502"/>
                  </a:lnTo>
                  <a:lnTo>
                    <a:pt x="1849" y="450"/>
                  </a:lnTo>
                  <a:lnTo>
                    <a:pt x="1812" y="403"/>
                  </a:lnTo>
                  <a:lnTo>
                    <a:pt x="1772" y="358"/>
                  </a:lnTo>
                  <a:lnTo>
                    <a:pt x="1728" y="317"/>
                  </a:lnTo>
                  <a:lnTo>
                    <a:pt x="1679" y="282"/>
                  </a:lnTo>
                  <a:lnTo>
                    <a:pt x="1628" y="251"/>
                  </a:lnTo>
                  <a:lnTo>
                    <a:pt x="1573" y="225"/>
                  </a:lnTo>
                  <a:lnTo>
                    <a:pt x="1516" y="204"/>
                  </a:lnTo>
                  <a:lnTo>
                    <a:pt x="1456" y="188"/>
                  </a:lnTo>
                  <a:lnTo>
                    <a:pt x="1394" y="179"/>
                  </a:lnTo>
                  <a:lnTo>
                    <a:pt x="1329" y="176"/>
                  </a:lnTo>
                  <a:close/>
                  <a:moveTo>
                    <a:pt x="1329" y="0"/>
                  </a:moveTo>
                  <a:lnTo>
                    <a:pt x="1403" y="3"/>
                  </a:lnTo>
                  <a:lnTo>
                    <a:pt x="1474" y="13"/>
                  </a:lnTo>
                  <a:lnTo>
                    <a:pt x="1542" y="29"/>
                  </a:lnTo>
                  <a:lnTo>
                    <a:pt x="1609" y="50"/>
                  </a:lnTo>
                  <a:lnTo>
                    <a:pt x="1673" y="77"/>
                  </a:lnTo>
                  <a:lnTo>
                    <a:pt x="1734" y="110"/>
                  </a:lnTo>
                  <a:lnTo>
                    <a:pt x="1792" y="146"/>
                  </a:lnTo>
                  <a:lnTo>
                    <a:pt x="1845" y="188"/>
                  </a:lnTo>
                  <a:lnTo>
                    <a:pt x="1896" y="234"/>
                  </a:lnTo>
                  <a:lnTo>
                    <a:pt x="1943" y="284"/>
                  </a:lnTo>
                  <a:lnTo>
                    <a:pt x="1984" y="338"/>
                  </a:lnTo>
                  <a:lnTo>
                    <a:pt x="2022" y="396"/>
                  </a:lnTo>
                  <a:lnTo>
                    <a:pt x="2054" y="457"/>
                  </a:lnTo>
                  <a:lnTo>
                    <a:pt x="2081" y="521"/>
                  </a:lnTo>
                  <a:lnTo>
                    <a:pt x="2103" y="587"/>
                  </a:lnTo>
                  <a:lnTo>
                    <a:pt x="2118" y="656"/>
                  </a:lnTo>
                  <a:lnTo>
                    <a:pt x="2128" y="727"/>
                  </a:lnTo>
                  <a:lnTo>
                    <a:pt x="2132" y="799"/>
                  </a:lnTo>
                  <a:lnTo>
                    <a:pt x="2132" y="1497"/>
                  </a:lnTo>
                  <a:lnTo>
                    <a:pt x="2396" y="1497"/>
                  </a:lnTo>
                  <a:lnTo>
                    <a:pt x="2438" y="1500"/>
                  </a:lnTo>
                  <a:lnTo>
                    <a:pt x="2479" y="1510"/>
                  </a:lnTo>
                  <a:lnTo>
                    <a:pt x="2517" y="1525"/>
                  </a:lnTo>
                  <a:lnTo>
                    <a:pt x="2551" y="1547"/>
                  </a:lnTo>
                  <a:lnTo>
                    <a:pt x="2582" y="1573"/>
                  </a:lnTo>
                  <a:lnTo>
                    <a:pt x="2608" y="1604"/>
                  </a:lnTo>
                  <a:lnTo>
                    <a:pt x="2630" y="1638"/>
                  </a:lnTo>
                  <a:lnTo>
                    <a:pt x="2645" y="1677"/>
                  </a:lnTo>
                  <a:lnTo>
                    <a:pt x="2655" y="1717"/>
                  </a:lnTo>
                  <a:lnTo>
                    <a:pt x="2659" y="1760"/>
                  </a:lnTo>
                  <a:lnTo>
                    <a:pt x="2659" y="3387"/>
                  </a:lnTo>
                  <a:lnTo>
                    <a:pt x="2655" y="3430"/>
                  </a:lnTo>
                  <a:lnTo>
                    <a:pt x="2645" y="3470"/>
                  </a:lnTo>
                  <a:lnTo>
                    <a:pt x="2630" y="3507"/>
                  </a:lnTo>
                  <a:lnTo>
                    <a:pt x="2608" y="3543"/>
                  </a:lnTo>
                  <a:lnTo>
                    <a:pt x="2582" y="3573"/>
                  </a:lnTo>
                  <a:lnTo>
                    <a:pt x="2551" y="3599"/>
                  </a:lnTo>
                  <a:lnTo>
                    <a:pt x="2517" y="3620"/>
                  </a:lnTo>
                  <a:lnTo>
                    <a:pt x="2479" y="3637"/>
                  </a:lnTo>
                  <a:lnTo>
                    <a:pt x="2438" y="3647"/>
                  </a:lnTo>
                  <a:lnTo>
                    <a:pt x="2396" y="3650"/>
                  </a:lnTo>
                  <a:lnTo>
                    <a:pt x="264" y="3650"/>
                  </a:lnTo>
                  <a:lnTo>
                    <a:pt x="222" y="3647"/>
                  </a:lnTo>
                  <a:lnTo>
                    <a:pt x="181" y="3637"/>
                  </a:lnTo>
                  <a:lnTo>
                    <a:pt x="143" y="3620"/>
                  </a:lnTo>
                  <a:lnTo>
                    <a:pt x="109" y="3599"/>
                  </a:lnTo>
                  <a:lnTo>
                    <a:pt x="78" y="3573"/>
                  </a:lnTo>
                  <a:lnTo>
                    <a:pt x="51" y="3543"/>
                  </a:lnTo>
                  <a:lnTo>
                    <a:pt x="30" y="3507"/>
                  </a:lnTo>
                  <a:lnTo>
                    <a:pt x="13" y="3470"/>
                  </a:lnTo>
                  <a:lnTo>
                    <a:pt x="3" y="3430"/>
                  </a:lnTo>
                  <a:lnTo>
                    <a:pt x="0" y="3387"/>
                  </a:lnTo>
                  <a:lnTo>
                    <a:pt x="0" y="1760"/>
                  </a:lnTo>
                  <a:lnTo>
                    <a:pt x="3" y="1717"/>
                  </a:lnTo>
                  <a:lnTo>
                    <a:pt x="13" y="1677"/>
                  </a:lnTo>
                  <a:lnTo>
                    <a:pt x="30" y="1638"/>
                  </a:lnTo>
                  <a:lnTo>
                    <a:pt x="51" y="1604"/>
                  </a:lnTo>
                  <a:lnTo>
                    <a:pt x="78" y="1573"/>
                  </a:lnTo>
                  <a:lnTo>
                    <a:pt x="109" y="1547"/>
                  </a:lnTo>
                  <a:lnTo>
                    <a:pt x="143" y="1525"/>
                  </a:lnTo>
                  <a:lnTo>
                    <a:pt x="181" y="1510"/>
                  </a:lnTo>
                  <a:lnTo>
                    <a:pt x="222" y="1500"/>
                  </a:lnTo>
                  <a:lnTo>
                    <a:pt x="264" y="1497"/>
                  </a:lnTo>
                  <a:lnTo>
                    <a:pt x="528" y="1497"/>
                  </a:lnTo>
                  <a:lnTo>
                    <a:pt x="528" y="799"/>
                  </a:lnTo>
                  <a:lnTo>
                    <a:pt x="531" y="727"/>
                  </a:lnTo>
                  <a:lnTo>
                    <a:pt x="541" y="656"/>
                  </a:lnTo>
                  <a:lnTo>
                    <a:pt x="557" y="587"/>
                  </a:lnTo>
                  <a:lnTo>
                    <a:pt x="578" y="521"/>
                  </a:lnTo>
                  <a:lnTo>
                    <a:pt x="606" y="457"/>
                  </a:lnTo>
                  <a:lnTo>
                    <a:pt x="638" y="396"/>
                  </a:lnTo>
                  <a:lnTo>
                    <a:pt x="675" y="338"/>
                  </a:lnTo>
                  <a:lnTo>
                    <a:pt x="717" y="284"/>
                  </a:lnTo>
                  <a:lnTo>
                    <a:pt x="763" y="234"/>
                  </a:lnTo>
                  <a:lnTo>
                    <a:pt x="813" y="188"/>
                  </a:lnTo>
                  <a:lnTo>
                    <a:pt x="868" y="146"/>
                  </a:lnTo>
                  <a:lnTo>
                    <a:pt x="925" y="110"/>
                  </a:lnTo>
                  <a:lnTo>
                    <a:pt x="986" y="77"/>
                  </a:lnTo>
                  <a:lnTo>
                    <a:pt x="1051" y="50"/>
                  </a:lnTo>
                  <a:lnTo>
                    <a:pt x="1116" y="29"/>
                  </a:lnTo>
                  <a:lnTo>
                    <a:pt x="1186" y="13"/>
                  </a:lnTo>
                  <a:lnTo>
                    <a:pt x="1257" y="3"/>
                  </a:lnTo>
                  <a:lnTo>
                    <a:pt x="1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434423" y="2682366"/>
            <a:ext cx="497938" cy="496574"/>
            <a:chOff x="668338" y="1901825"/>
            <a:chExt cx="579437" cy="577850"/>
          </a:xfrm>
          <a:solidFill>
            <a:schemeClr val="bg1"/>
          </a:solidFill>
        </p:grpSpPr>
        <p:sp>
          <p:nvSpPr>
            <p:cNvPr id="51" name="Freeform 78"/>
            <p:cNvSpPr>
              <a:spLocks noEditPoints="1"/>
            </p:cNvSpPr>
            <p:nvPr/>
          </p:nvSpPr>
          <p:spPr bwMode="auto">
            <a:xfrm>
              <a:off x="668338" y="1901825"/>
              <a:ext cx="579437" cy="577850"/>
            </a:xfrm>
            <a:custGeom>
              <a:avLst/>
              <a:gdLst>
                <a:gd name="T0" fmla="*/ 1541 w 3649"/>
                <a:gd name="T1" fmla="*/ 213 h 3642"/>
                <a:gd name="T2" fmla="*/ 1179 w 3649"/>
                <a:gd name="T3" fmla="*/ 322 h 3642"/>
                <a:gd name="T4" fmla="*/ 840 w 3649"/>
                <a:gd name="T5" fmla="*/ 517 h 3642"/>
                <a:gd name="T6" fmla="*/ 558 w 3649"/>
                <a:gd name="T7" fmla="*/ 788 h 3642"/>
                <a:gd name="T8" fmla="*/ 348 w 3649"/>
                <a:gd name="T9" fmla="*/ 1119 h 3642"/>
                <a:gd name="T10" fmla="*/ 223 w 3649"/>
                <a:gd name="T11" fmla="*/ 1496 h 3642"/>
                <a:gd name="T12" fmla="*/ 191 w 3649"/>
                <a:gd name="T13" fmla="*/ 1888 h 3642"/>
                <a:gd name="T14" fmla="*/ 253 w 3649"/>
                <a:gd name="T15" fmla="*/ 2273 h 3642"/>
                <a:gd name="T16" fmla="*/ 409 w 3649"/>
                <a:gd name="T17" fmla="*/ 2637 h 3642"/>
                <a:gd name="T18" fmla="*/ 646 w 3649"/>
                <a:gd name="T19" fmla="*/ 2953 h 3642"/>
                <a:gd name="T20" fmla="*/ 949 w 3649"/>
                <a:gd name="T21" fmla="*/ 3200 h 3642"/>
                <a:gd name="T22" fmla="*/ 1306 w 3649"/>
                <a:gd name="T23" fmla="*/ 3368 h 3642"/>
                <a:gd name="T24" fmla="*/ 1696 w 3649"/>
                <a:gd name="T25" fmla="*/ 3447 h 3642"/>
                <a:gd name="T26" fmla="*/ 2086 w 3649"/>
                <a:gd name="T27" fmla="*/ 3432 h 3642"/>
                <a:gd name="T28" fmla="*/ 2463 w 3649"/>
                <a:gd name="T29" fmla="*/ 3322 h 3642"/>
                <a:gd name="T30" fmla="*/ 2809 w 3649"/>
                <a:gd name="T31" fmla="*/ 3123 h 3642"/>
                <a:gd name="T32" fmla="*/ 3091 w 3649"/>
                <a:gd name="T33" fmla="*/ 2852 h 3642"/>
                <a:gd name="T34" fmla="*/ 3301 w 3649"/>
                <a:gd name="T35" fmla="*/ 2523 h 3642"/>
                <a:gd name="T36" fmla="*/ 3426 w 3649"/>
                <a:gd name="T37" fmla="*/ 2146 h 3642"/>
                <a:gd name="T38" fmla="*/ 3458 w 3649"/>
                <a:gd name="T39" fmla="*/ 1754 h 3642"/>
                <a:gd name="T40" fmla="*/ 3396 w 3649"/>
                <a:gd name="T41" fmla="*/ 1369 h 3642"/>
                <a:gd name="T42" fmla="*/ 3240 w 3649"/>
                <a:gd name="T43" fmla="*/ 1005 h 3642"/>
                <a:gd name="T44" fmla="*/ 3003 w 3649"/>
                <a:gd name="T45" fmla="*/ 689 h 3642"/>
                <a:gd name="T46" fmla="*/ 2700 w 3649"/>
                <a:gd name="T47" fmla="*/ 442 h 3642"/>
                <a:gd name="T48" fmla="*/ 2343 w 3649"/>
                <a:gd name="T49" fmla="*/ 274 h 3642"/>
                <a:gd name="T50" fmla="*/ 1929 w 3649"/>
                <a:gd name="T51" fmla="*/ 192 h 3642"/>
                <a:gd name="T52" fmla="*/ 2078 w 3649"/>
                <a:gd name="T53" fmla="*/ 17 h 3642"/>
                <a:gd name="T54" fmla="*/ 2494 w 3649"/>
                <a:gd name="T55" fmla="*/ 127 h 3642"/>
                <a:gd name="T56" fmla="*/ 2854 w 3649"/>
                <a:gd name="T57" fmla="*/ 316 h 3642"/>
                <a:gd name="T58" fmla="*/ 3161 w 3649"/>
                <a:gd name="T59" fmla="*/ 580 h 3642"/>
                <a:gd name="T60" fmla="*/ 3405 w 3649"/>
                <a:gd name="T61" fmla="*/ 910 h 3642"/>
                <a:gd name="T62" fmla="*/ 3578 w 3649"/>
                <a:gd name="T63" fmla="*/ 1316 h 3642"/>
                <a:gd name="T64" fmla="*/ 3648 w 3649"/>
                <a:gd name="T65" fmla="*/ 1745 h 3642"/>
                <a:gd name="T66" fmla="*/ 3612 w 3649"/>
                <a:gd name="T67" fmla="*/ 2183 h 3642"/>
                <a:gd name="T68" fmla="*/ 3482 w 3649"/>
                <a:gd name="T69" fmla="*/ 2582 h 3642"/>
                <a:gd name="T70" fmla="*/ 3273 w 3649"/>
                <a:gd name="T71" fmla="*/ 2930 h 3642"/>
                <a:gd name="T72" fmla="*/ 2990 w 3649"/>
                <a:gd name="T73" fmla="*/ 3221 h 3642"/>
                <a:gd name="T74" fmla="*/ 2641 w 3649"/>
                <a:gd name="T75" fmla="*/ 3448 h 3642"/>
                <a:gd name="T76" fmla="*/ 2245 w 3649"/>
                <a:gd name="T77" fmla="*/ 3593 h 3642"/>
                <a:gd name="T78" fmla="*/ 1828 w 3649"/>
                <a:gd name="T79" fmla="*/ 3642 h 3642"/>
                <a:gd name="T80" fmla="*/ 1352 w 3649"/>
                <a:gd name="T81" fmla="*/ 3579 h 3642"/>
                <a:gd name="T82" fmla="*/ 970 w 3649"/>
                <a:gd name="T83" fmla="*/ 3430 h 3642"/>
                <a:gd name="T84" fmla="*/ 634 w 3649"/>
                <a:gd name="T85" fmla="*/ 3202 h 3642"/>
                <a:gd name="T86" fmla="*/ 358 w 3649"/>
                <a:gd name="T87" fmla="*/ 2904 h 3642"/>
                <a:gd name="T88" fmla="*/ 144 w 3649"/>
                <a:gd name="T89" fmla="*/ 2532 h 3642"/>
                <a:gd name="T90" fmla="*/ 22 w 3649"/>
                <a:gd name="T91" fmla="*/ 2112 h 3642"/>
                <a:gd name="T92" fmla="*/ 6 w 3649"/>
                <a:gd name="T93" fmla="*/ 1677 h 3642"/>
                <a:gd name="T94" fmla="*/ 92 w 3649"/>
                <a:gd name="T95" fmla="*/ 1250 h 3642"/>
                <a:gd name="T96" fmla="*/ 262 w 3649"/>
                <a:gd name="T97" fmla="*/ 879 h 3642"/>
                <a:gd name="T98" fmla="*/ 509 w 3649"/>
                <a:gd name="T99" fmla="*/ 558 h 3642"/>
                <a:gd name="T100" fmla="*/ 824 w 3649"/>
                <a:gd name="T101" fmla="*/ 298 h 3642"/>
                <a:gd name="T102" fmla="*/ 1215 w 3649"/>
                <a:gd name="T103" fmla="*/ 104 h 3642"/>
                <a:gd name="T104" fmla="*/ 1640 w 3649"/>
                <a:gd name="T105" fmla="*/ 9 h 3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49" h="3642">
                  <a:moveTo>
                    <a:pt x="1822" y="189"/>
                  </a:moveTo>
                  <a:lnTo>
                    <a:pt x="1728" y="191"/>
                  </a:lnTo>
                  <a:lnTo>
                    <a:pt x="1634" y="200"/>
                  </a:lnTo>
                  <a:lnTo>
                    <a:pt x="1541" y="213"/>
                  </a:lnTo>
                  <a:lnTo>
                    <a:pt x="1449" y="232"/>
                  </a:lnTo>
                  <a:lnTo>
                    <a:pt x="1358" y="256"/>
                  </a:lnTo>
                  <a:lnTo>
                    <a:pt x="1267" y="286"/>
                  </a:lnTo>
                  <a:lnTo>
                    <a:pt x="1179" y="322"/>
                  </a:lnTo>
                  <a:lnTo>
                    <a:pt x="1092" y="363"/>
                  </a:lnTo>
                  <a:lnTo>
                    <a:pt x="1008" y="408"/>
                  </a:lnTo>
                  <a:lnTo>
                    <a:pt x="922" y="461"/>
                  </a:lnTo>
                  <a:lnTo>
                    <a:pt x="840" y="517"/>
                  </a:lnTo>
                  <a:lnTo>
                    <a:pt x="764" y="579"/>
                  </a:lnTo>
                  <a:lnTo>
                    <a:pt x="691" y="646"/>
                  </a:lnTo>
                  <a:lnTo>
                    <a:pt x="622" y="715"/>
                  </a:lnTo>
                  <a:lnTo>
                    <a:pt x="558" y="788"/>
                  </a:lnTo>
                  <a:lnTo>
                    <a:pt x="498" y="866"/>
                  </a:lnTo>
                  <a:lnTo>
                    <a:pt x="443" y="948"/>
                  </a:lnTo>
                  <a:lnTo>
                    <a:pt x="393" y="1032"/>
                  </a:lnTo>
                  <a:lnTo>
                    <a:pt x="348" y="1119"/>
                  </a:lnTo>
                  <a:lnTo>
                    <a:pt x="309" y="1210"/>
                  </a:lnTo>
                  <a:lnTo>
                    <a:pt x="275" y="1303"/>
                  </a:lnTo>
                  <a:lnTo>
                    <a:pt x="246" y="1399"/>
                  </a:lnTo>
                  <a:lnTo>
                    <a:pt x="223" y="1496"/>
                  </a:lnTo>
                  <a:lnTo>
                    <a:pt x="205" y="1594"/>
                  </a:lnTo>
                  <a:lnTo>
                    <a:pt x="195" y="1692"/>
                  </a:lnTo>
                  <a:lnTo>
                    <a:pt x="190" y="1789"/>
                  </a:lnTo>
                  <a:lnTo>
                    <a:pt x="191" y="1888"/>
                  </a:lnTo>
                  <a:lnTo>
                    <a:pt x="197" y="1985"/>
                  </a:lnTo>
                  <a:lnTo>
                    <a:pt x="211" y="2081"/>
                  </a:lnTo>
                  <a:lnTo>
                    <a:pt x="228" y="2178"/>
                  </a:lnTo>
                  <a:lnTo>
                    <a:pt x="253" y="2273"/>
                  </a:lnTo>
                  <a:lnTo>
                    <a:pt x="284" y="2366"/>
                  </a:lnTo>
                  <a:lnTo>
                    <a:pt x="319" y="2457"/>
                  </a:lnTo>
                  <a:lnTo>
                    <a:pt x="361" y="2548"/>
                  </a:lnTo>
                  <a:lnTo>
                    <a:pt x="409" y="2637"/>
                  </a:lnTo>
                  <a:lnTo>
                    <a:pt x="461" y="2722"/>
                  </a:lnTo>
                  <a:lnTo>
                    <a:pt x="519" y="2803"/>
                  </a:lnTo>
                  <a:lnTo>
                    <a:pt x="581" y="2880"/>
                  </a:lnTo>
                  <a:lnTo>
                    <a:pt x="646" y="2953"/>
                  </a:lnTo>
                  <a:lnTo>
                    <a:pt x="717" y="3022"/>
                  </a:lnTo>
                  <a:lnTo>
                    <a:pt x="790" y="3085"/>
                  </a:lnTo>
                  <a:lnTo>
                    <a:pt x="868" y="3144"/>
                  </a:lnTo>
                  <a:lnTo>
                    <a:pt x="949" y="3200"/>
                  </a:lnTo>
                  <a:lnTo>
                    <a:pt x="1034" y="3248"/>
                  </a:lnTo>
                  <a:lnTo>
                    <a:pt x="1122" y="3294"/>
                  </a:lnTo>
                  <a:lnTo>
                    <a:pt x="1211" y="3333"/>
                  </a:lnTo>
                  <a:lnTo>
                    <a:pt x="1306" y="3368"/>
                  </a:lnTo>
                  <a:lnTo>
                    <a:pt x="1401" y="3396"/>
                  </a:lnTo>
                  <a:lnTo>
                    <a:pt x="1499" y="3419"/>
                  </a:lnTo>
                  <a:lnTo>
                    <a:pt x="1597" y="3436"/>
                  </a:lnTo>
                  <a:lnTo>
                    <a:pt x="1696" y="3447"/>
                  </a:lnTo>
                  <a:lnTo>
                    <a:pt x="1793" y="3452"/>
                  </a:lnTo>
                  <a:lnTo>
                    <a:pt x="1892" y="3451"/>
                  </a:lnTo>
                  <a:lnTo>
                    <a:pt x="1990" y="3444"/>
                  </a:lnTo>
                  <a:lnTo>
                    <a:pt x="2086" y="3432"/>
                  </a:lnTo>
                  <a:lnTo>
                    <a:pt x="2182" y="3413"/>
                  </a:lnTo>
                  <a:lnTo>
                    <a:pt x="2278" y="3389"/>
                  </a:lnTo>
                  <a:lnTo>
                    <a:pt x="2371" y="3358"/>
                  </a:lnTo>
                  <a:lnTo>
                    <a:pt x="2463" y="3322"/>
                  </a:lnTo>
                  <a:lnTo>
                    <a:pt x="2554" y="3280"/>
                  </a:lnTo>
                  <a:lnTo>
                    <a:pt x="2641" y="3233"/>
                  </a:lnTo>
                  <a:lnTo>
                    <a:pt x="2727" y="3181"/>
                  </a:lnTo>
                  <a:lnTo>
                    <a:pt x="2809" y="3123"/>
                  </a:lnTo>
                  <a:lnTo>
                    <a:pt x="2885" y="3061"/>
                  </a:lnTo>
                  <a:lnTo>
                    <a:pt x="2958" y="2996"/>
                  </a:lnTo>
                  <a:lnTo>
                    <a:pt x="3027" y="2926"/>
                  </a:lnTo>
                  <a:lnTo>
                    <a:pt x="3091" y="2852"/>
                  </a:lnTo>
                  <a:lnTo>
                    <a:pt x="3151" y="2775"/>
                  </a:lnTo>
                  <a:lnTo>
                    <a:pt x="3206" y="2694"/>
                  </a:lnTo>
                  <a:lnTo>
                    <a:pt x="3255" y="2610"/>
                  </a:lnTo>
                  <a:lnTo>
                    <a:pt x="3301" y="2523"/>
                  </a:lnTo>
                  <a:lnTo>
                    <a:pt x="3340" y="2432"/>
                  </a:lnTo>
                  <a:lnTo>
                    <a:pt x="3374" y="2339"/>
                  </a:lnTo>
                  <a:lnTo>
                    <a:pt x="3403" y="2243"/>
                  </a:lnTo>
                  <a:lnTo>
                    <a:pt x="3426" y="2146"/>
                  </a:lnTo>
                  <a:lnTo>
                    <a:pt x="3444" y="2047"/>
                  </a:lnTo>
                  <a:lnTo>
                    <a:pt x="3454" y="1950"/>
                  </a:lnTo>
                  <a:lnTo>
                    <a:pt x="3459" y="1851"/>
                  </a:lnTo>
                  <a:lnTo>
                    <a:pt x="3458" y="1754"/>
                  </a:lnTo>
                  <a:lnTo>
                    <a:pt x="3452" y="1656"/>
                  </a:lnTo>
                  <a:lnTo>
                    <a:pt x="3438" y="1559"/>
                  </a:lnTo>
                  <a:lnTo>
                    <a:pt x="3421" y="1463"/>
                  </a:lnTo>
                  <a:lnTo>
                    <a:pt x="3396" y="1369"/>
                  </a:lnTo>
                  <a:lnTo>
                    <a:pt x="3365" y="1275"/>
                  </a:lnTo>
                  <a:lnTo>
                    <a:pt x="3330" y="1183"/>
                  </a:lnTo>
                  <a:lnTo>
                    <a:pt x="3288" y="1094"/>
                  </a:lnTo>
                  <a:lnTo>
                    <a:pt x="3240" y="1005"/>
                  </a:lnTo>
                  <a:lnTo>
                    <a:pt x="3187" y="920"/>
                  </a:lnTo>
                  <a:lnTo>
                    <a:pt x="3130" y="839"/>
                  </a:lnTo>
                  <a:lnTo>
                    <a:pt x="3068" y="762"/>
                  </a:lnTo>
                  <a:lnTo>
                    <a:pt x="3003" y="689"/>
                  </a:lnTo>
                  <a:lnTo>
                    <a:pt x="2932" y="620"/>
                  </a:lnTo>
                  <a:lnTo>
                    <a:pt x="2859" y="556"/>
                  </a:lnTo>
                  <a:lnTo>
                    <a:pt x="2781" y="496"/>
                  </a:lnTo>
                  <a:lnTo>
                    <a:pt x="2700" y="442"/>
                  </a:lnTo>
                  <a:lnTo>
                    <a:pt x="2615" y="392"/>
                  </a:lnTo>
                  <a:lnTo>
                    <a:pt x="2527" y="348"/>
                  </a:lnTo>
                  <a:lnTo>
                    <a:pt x="2437" y="308"/>
                  </a:lnTo>
                  <a:lnTo>
                    <a:pt x="2343" y="274"/>
                  </a:lnTo>
                  <a:lnTo>
                    <a:pt x="2248" y="245"/>
                  </a:lnTo>
                  <a:lnTo>
                    <a:pt x="2141" y="221"/>
                  </a:lnTo>
                  <a:lnTo>
                    <a:pt x="2035" y="203"/>
                  </a:lnTo>
                  <a:lnTo>
                    <a:pt x="1929" y="192"/>
                  </a:lnTo>
                  <a:lnTo>
                    <a:pt x="1822" y="189"/>
                  </a:lnTo>
                  <a:close/>
                  <a:moveTo>
                    <a:pt x="1859" y="0"/>
                  </a:moveTo>
                  <a:lnTo>
                    <a:pt x="1969" y="5"/>
                  </a:lnTo>
                  <a:lnTo>
                    <a:pt x="2078" y="17"/>
                  </a:lnTo>
                  <a:lnTo>
                    <a:pt x="2188" y="36"/>
                  </a:lnTo>
                  <a:lnTo>
                    <a:pt x="2297" y="62"/>
                  </a:lnTo>
                  <a:lnTo>
                    <a:pt x="2396" y="92"/>
                  </a:lnTo>
                  <a:lnTo>
                    <a:pt x="2494" y="127"/>
                  </a:lnTo>
                  <a:lnTo>
                    <a:pt x="2588" y="167"/>
                  </a:lnTo>
                  <a:lnTo>
                    <a:pt x="2679" y="211"/>
                  </a:lnTo>
                  <a:lnTo>
                    <a:pt x="2768" y="262"/>
                  </a:lnTo>
                  <a:lnTo>
                    <a:pt x="2854" y="316"/>
                  </a:lnTo>
                  <a:lnTo>
                    <a:pt x="2936" y="376"/>
                  </a:lnTo>
                  <a:lnTo>
                    <a:pt x="3015" y="439"/>
                  </a:lnTo>
                  <a:lnTo>
                    <a:pt x="3089" y="507"/>
                  </a:lnTo>
                  <a:lnTo>
                    <a:pt x="3161" y="580"/>
                  </a:lnTo>
                  <a:lnTo>
                    <a:pt x="3228" y="657"/>
                  </a:lnTo>
                  <a:lnTo>
                    <a:pt x="3291" y="737"/>
                  </a:lnTo>
                  <a:lnTo>
                    <a:pt x="3350" y="822"/>
                  </a:lnTo>
                  <a:lnTo>
                    <a:pt x="3405" y="910"/>
                  </a:lnTo>
                  <a:lnTo>
                    <a:pt x="3457" y="1008"/>
                  </a:lnTo>
                  <a:lnTo>
                    <a:pt x="3504" y="1109"/>
                  </a:lnTo>
                  <a:lnTo>
                    <a:pt x="3545" y="1212"/>
                  </a:lnTo>
                  <a:lnTo>
                    <a:pt x="3578" y="1316"/>
                  </a:lnTo>
                  <a:lnTo>
                    <a:pt x="3606" y="1422"/>
                  </a:lnTo>
                  <a:lnTo>
                    <a:pt x="3627" y="1529"/>
                  </a:lnTo>
                  <a:lnTo>
                    <a:pt x="3641" y="1637"/>
                  </a:lnTo>
                  <a:lnTo>
                    <a:pt x="3648" y="1745"/>
                  </a:lnTo>
                  <a:lnTo>
                    <a:pt x="3649" y="1855"/>
                  </a:lnTo>
                  <a:lnTo>
                    <a:pt x="3643" y="1964"/>
                  </a:lnTo>
                  <a:lnTo>
                    <a:pt x="3631" y="2074"/>
                  </a:lnTo>
                  <a:lnTo>
                    <a:pt x="3612" y="2183"/>
                  </a:lnTo>
                  <a:lnTo>
                    <a:pt x="3587" y="2292"/>
                  </a:lnTo>
                  <a:lnTo>
                    <a:pt x="3557" y="2391"/>
                  </a:lnTo>
                  <a:lnTo>
                    <a:pt x="3523" y="2488"/>
                  </a:lnTo>
                  <a:lnTo>
                    <a:pt x="3482" y="2582"/>
                  </a:lnTo>
                  <a:lnTo>
                    <a:pt x="3437" y="2674"/>
                  </a:lnTo>
                  <a:lnTo>
                    <a:pt x="3387" y="2763"/>
                  </a:lnTo>
                  <a:lnTo>
                    <a:pt x="3332" y="2848"/>
                  </a:lnTo>
                  <a:lnTo>
                    <a:pt x="3273" y="2930"/>
                  </a:lnTo>
                  <a:lnTo>
                    <a:pt x="3209" y="3008"/>
                  </a:lnTo>
                  <a:lnTo>
                    <a:pt x="3140" y="3082"/>
                  </a:lnTo>
                  <a:lnTo>
                    <a:pt x="3068" y="3154"/>
                  </a:lnTo>
                  <a:lnTo>
                    <a:pt x="2990" y="3221"/>
                  </a:lnTo>
                  <a:lnTo>
                    <a:pt x="2910" y="3284"/>
                  </a:lnTo>
                  <a:lnTo>
                    <a:pt x="2825" y="3343"/>
                  </a:lnTo>
                  <a:lnTo>
                    <a:pt x="2737" y="3398"/>
                  </a:lnTo>
                  <a:lnTo>
                    <a:pt x="2641" y="3448"/>
                  </a:lnTo>
                  <a:lnTo>
                    <a:pt x="2545" y="3494"/>
                  </a:lnTo>
                  <a:lnTo>
                    <a:pt x="2446" y="3533"/>
                  </a:lnTo>
                  <a:lnTo>
                    <a:pt x="2345" y="3566"/>
                  </a:lnTo>
                  <a:lnTo>
                    <a:pt x="2245" y="3593"/>
                  </a:lnTo>
                  <a:lnTo>
                    <a:pt x="2141" y="3614"/>
                  </a:lnTo>
                  <a:lnTo>
                    <a:pt x="2037" y="3630"/>
                  </a:lnTo>
                  <a:lnTo>
                    <a:pt x="1933" y="3639"/>
                  </a:lnTo>
                  <a:lnTo>
                    <a:pt x="1828" y="3642"/>
                  </a:lnTo>
                  <a:lnTo>
                    <a:pt x="1708" y="3638"/>
                  </a:lnTo>
                  <a:lnTo>
                    <a:pt x="1589" y="3627"/>
                  </a:lnTo>
                  <a:lnTo>
                    <a:pt x="1471" y="3607"/>
                  </a:lnTo>
                  <a:lnTo>
                    <a:pt x="1352" y="3579"/>
                  </a:lnTo>
                  <a:lnTo>
                    <a:pt x="1253" y="3549"/>
                  </a:lnTo>
                  <a:lnTo>
                    <a:pt x="1155" y="3515"/>
                  </a:lnTo>
                  <a:lnTo>
                    <a:pt x="1061" y="3475"/>
                  </a:lnTo>
                  <a:lnTo>
                    <a:pt x="970" y="3430"/>
                  </a:lnTo>
                  <a:lnTo>
                    <a:pt x="881" y="3380"/>
                  </a:lnTo>
                  <a:lnTo>
                    <a:pt x="795" y="3325"/>
                  </a:lnTo>
                  <a:lnTo>
                    <a:pt x="713" y="3266"/>
                  </a:lnTo>
                  <a:lnTo>
                    <a:pt x="634" y="3202"/>
                  </a:lnTo>
                  <a:lnTo>
                    <a:pt x="560" y="3133"/>
                  </a:lnTo>
                  <a:lnTo>
                    <a:pt x="488" y="3061"/>
                  </a:lnTo>
                  <a:lnTo>
                    <a:pt x="421" y="2985"/>
                  </a:lnTo>
                  <a:lnTo>
                    <a:pt x="358" y="2904"/>
                  </a:lnTo>
                  <a:lnTo>
                    <a:pt x="299" y="2819"/>
                  </a:lnTo>
                  <a:lnTo>
                    <a:pt x="244" y="2731"/>
                  </a:lnTo>
                  <a:lnTo>
                    <a:pt x="192" y="2632"/>
                  </a:lnTo>
                  <a:lnTo>
                    <a:pt x="144" y="2532"/>
                  </a:lnTo>
                  <a:lnTo>
                    <a:pt x="104" y="2430"/>
                  </a:lnTo>
                  <a:lnTo>
                    <a:pt x="71" y="2325"/>
                  </a:lnTo>
                  <a:lnTo>
                    <a:pt x="43" y="2220"/>
                  </a:lnTo>
                  <a:lnTo>
                    <a:pt x="22" y="2112"/>
                  </a:lnTo>
                  <a:lnTo>
                    <a:pt x="8" y="2004"/>
                  </a:lnTo>
                  <a:lnTo>
                    <a:pt x="1" y="1896"/>
                  </a:lnTo>
                  <a:lnTo>
                    <a:pt x="0" y="1786"/>
                  </a:lnTo>
                  <a:lnTo>
                    <a:pt x="6" y="1677"/>
                  </a:lnTo>
                  <a:lnTo>
                    <a:pt x="18" y="1567"/>
                  </a:lnTo>
                  <a:lnTo>
                    <a:pt x="37" y="1458"/>
                  </a:lnTo>
                  <a:lnTo>
                    <a:pt x="62" y="1349"/>
                  </a:lnTo>
                  <a:lnTo>
                    <a:pt x="92" y="1250"/>
                  </a:lnTo>
                  <a:lnTo>
                    <a:pt x="126" y="1153"/>
                  </a:lnTo>
                  <a:lnTo>
                    <a:pt x="167" y="1058"/>
                  </a:lnTo>
                  <a:lnTo>
                    <a:pt x="212" y="968"/>
                  </a:lnTo>
                  <a:lnTo>
                    <a:pt x="262" y="879"/>
                  </a:lnTo>
                  <a:lnTo>
                    <a:pt x="317" y="794"/>
                  </a:lnTo>
                  <a:lnTo>
                    <a:pt x="376" y="712"/>
                  </a:lnTo>
                  <a:lnTo>
                    <a:pt x="440" y="634"/>
                  </a:lnTo>
                  <a:lnTo>
                    <a:pt x="509" y="558"/>
                  </a:lnTo>
                  <a:lnTo>
                    <a:pt x="581" y="488"/>
                  </a:lnTo>
                  <a:lnTo>
                    <a:pt x="658" y="420"/>
                  </a:lnTo>
                  <a:lnTo>
                    <a:pt x="739" y="357"/>
                  </a:lnTo>
                  <a:lnTo>
                    <a:pt x="824" y="298"/>
                  </a:lnTo>
                  <a:lnTo>
                    <a:pt x="912" y="244"/>
                  </a:lnTo>
                  <a:lnTo>
                    <a:pt x="1011" y="191"/>
                  </a:lnTo>
                  <a:lnTo>
                    <a:pt x="1112" y="145"/>
                  </a:lnTo>
                  <a:lnTo>
                    <a:pt x="1215" y="104"/>
                  </a:lnTo>
                  <a:lnTo>
                    <a:pt x="1319" y="71"/>
                  </a:lnTo>
                  <a:lnTo>
                    <a:pt x="1425" y="43"/>
                  </a:lnTo>
                  <a:lnTo>
                    <a:pt x="1532" y="23"/>
                  </a:lnTo>
                  <a:lnTo>
                    <a:pt x="1640" y="9"/>
                  </a:lnTo>
                  <a:lnTo>
                    <a:pt x="1749" y="1"/>
                  </a:lnTo>
                  <a:lnTo>
                    <a:pt x="18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79"/>
            <p:cNvSpPr>
              <a:spLocks noEditPoints="1"/>
            </p:cNvSpPr>
            <p:nvPr/>
          </p:nvSpPr>
          <p:spPr bwMode="auto">
            <a:xfrm>
              <a:off x="863600" y="2051050"/>
              <a:ext cx="249237" cy="277812"/>
            </a:xfrm>
            <a:custGeom>
              <a:avLst/>
              <a:gdLst>
                <a:gd name="T0" fmla="*/ 197 w 1571"/>
                <a:gd name="T1" fmla="*/ 189 h 1748"/>
                <a:gd name="T2" fmla="*/ 192 w 1571"/>
                <a:gd name="T3" fmla="*/ 192 h 1748"/>
                <a:gd name="T4" fmla="*/ 191 w 1571"/>
                <a:gd name="T5" fmla="*/ 196 h 1748"/>
                <a:gd name="T6" fmla="*/ 191 w 1571"/>
                <a:gd name="T7" fmla="*/ 1549 h 1748"/>
                <a:gd name="T8" fmla="*/ 191 w 1571"/>
                <a:gd name="T9" fmla="*/ 1552 h 1748"/>
                <a:gd name="T10" fmla="*/ 195 w 1571"/>
                <a:gd name="T11" fmla="*/ 1557 h 1748"/>
                <a:gd name="T12" fmla="*/ 201 w 1571"/>
                <a:gd name="T13" fmla="*/ 1558 h 1748"/>
                <a:gd name="T14" fmla="*/ 204 w 1571"/>
                <a:gd name="T15" fmla="*/ 1557 h 1748"/>
                <a:gd name="T16" fmla="*/ 1378 w 1571"/>
                <a:gd name="T17" fmla="*/ 881 h 1748"/>
                <a:gd name="T18" fmla="*/ 1380 w 1571"/>
                <a:gd name="T19" fmla="*/ 878 h 1748"/>
                <a:gd name="T20" fmla="*/ 1381 w 1571"/>
                <a:gd name="T21" fmla="*/ 873 h 1748"/>
                <a:gd name="T22" fmla="*/ 1380 w 1571"/>
                <a:gd name="T23" fmla="*/ 869 h 1748"/>
                <a:gd name="T24" fmla="*/ 1378 w 1571"/>
                <a:gd name="T25" fmla="*/ 867 h 1748"/>
                <a:gd name="T26" fmla="*/ 204 w 1571"/>
                <a:gd name="T27" fmla="*/ 190 h 1748"/>
                <a:gd name="T28" fmla="*/ 200 w 1571"/>
                <a:gd name="T29" fmla="*/ 189 h 1748"/>
                <a:gd name="T30" fmla="*/ 233 w 1571"/>
                <a:gd name="T31" fmla="*/ 2 h 1748"/>
                <a:gd name="T32" fmla="*/ 298 w 1571"/>
                <a:gd name="T33" fmla="*/ 26 h 1748"/>
                <a:gd name="T34" fmla="*/ 1496 w 1571"/>
                <a:gd name="T35" fmla="*/ 718 h 1748"/>
                <a:gd name="T36" fmla="*/ 1537 w 1571"/>
                <a:gd name="T37" fmla="*/ 762 h 1748"/>
                <a:gd name="T38" fmla="*/ 1563 w 1571"/>
                <a:gd name="T39" fmla="*/ 815 h 1748"/>
                <a:gd name="T40" fmla="*/ 1571 w 1571"/>
                <a:gd name="T41" fmla="*/ 873 h 1748"/>
                <a:gd name="T42" fmla="*/ 1563 w 1571"/>
                <a:gd name="T43" fmla="*/ 933 h 1748"/>
                <a:gd name="T44" fmla="*/ 1537 w 1571"/>
                <a:gd name="T45" fmla="*/ 985 h 1748"/>
                <a:gd name="T46" fmla="*/ 1496 w 1571"/>
                <a:gd name="T47" fmla="*/ 1028 h 1748"/>
                <a:gd name="T48" fmla="*/ 298 w 1571"/>
                <a:gd name="T49" fmla="*/ 1722 h 1748"/>
                <a:gd name="T50" fmla="*/ 233 w 1571"/>
                <a:gd name="T51" fmla="*/ 1745 h 1748"/>
                <a:gd name="T52" fmla="*/ 165 w 1571"/>
                <a:gd name="T53" fmla="*/ 1745 h 1748"/>
                <a:gd name="T54" fmla="*/ 100 w 1571"/>
                <a:gd name="T55" fmla="*/ 1722 h 1748"/>
                <a:gd name="T56" fmla="*/ 53 w 1571"/>
                <a:gd name="T57" fmla="*/ 1684 h 1748"/>
                <a:gd name="T58" fmla="*/ 20 w 1571"/>
                <a:gd name="T59" fmla="*/ 1635 h 1748"/>
                <a:gd name="T60" fmla="*/ 2 w 1571"/>
                <a:gd name="T61" fmla="*/ 1580 h 1748"/>
                <a:gd name="T62" fmla="*/ 0 w 1571"/>
                <a:gd name="T63" fmla="*/ 198 h 1748"/>
                <a:gd name="T64" fmla="*/ 9 w 1571"/>
                <a:gd name="T65" fmla="*/ 139 h 1748"/>
                <a:gd name="T66" fmla="*/ 34 w 1571"/>
                <a:gd name="T67" fmla="*/ 86 h 1748"/>
                <a:gd name="T68" fmla="*/ 74 w 1571"/>
                <a:gd name="T69" fmla="*/ 43 h 1748"/>
                <a:gd name="T70" fmla="*/ 132 w 1571"/>
                <a:gd name="T71" fmla="*/ 11 h 1748"/>
                <a:gd name="T72" fmla="*/ 200 w 1571"/>
                <a:gd name="T73" fmla="*/ 0 h 1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71" h="1748">
                  <a:moveTo>
                    <a:pt x="200" y="189"/>
                  </a:moveTo>
                  <a:lnTo>
                    <a:pt x="197" y="189"/>
                  </a:lnTo>
                  <a:lnTo>
                    <a:pt x="195" y="190"/>
                  </a:lnTo>
                  <a:lnTo>
                    <a:pt x="192" y="192"/>
                  </a:lnTo>
                  <a:lnTo>
                    <a:pt x="191" y="194"/>
                  </a:lnTo>
                  <a:lnTo>
                    <a:pt x="191" y="196"/>
                  </a:lnTo>
                  <a:lnTo>
                    <a:pt x="191" y="198"/>
                  </a:lnTo>
                  <a:lnTo>
                    <a:pt x="191" y="1549"/>
                  </a:lnTo>
                  <a:lnTo>
                    <a:pt x="191" y="1551"/>
                  </a:lnTo>
                  <a:lnTo>
                    <a:pt x="191" y="1552"/>
                  </a:lnTo>
                  <a:lnTo>
                    <a:pt x="192" y="1555"/>
                  </a:lnTo>
                  <a:lnTo>
                    <a:pt x="195" y="1557"/>
                  </a:lnTo>
                  <a:lnTo>
                    <a:pt x="197" y="1558"/>
                  </a:lnTo>
                  <a:lnTo>
                    <a:pt x="201" y="1558"/>
                  </a:lnTo>
                  <a:lnTo>
                    <a:pt x="202" y="1558"/>
                  </a:lnTo>
                  <a:lnTo>
                    <a:pt x="204" y="1557"/>
                  </a:lnTo>
                  <a:lnTo>
                    <a:pt x="1377" y="881"/>
                  </a:lnTo>
                  <a:lnTo>
                    <a:pt x="1378" y="881"/>
                  </a:lnTo>
                  <a:lnTo>
                    <a:pt x="1379" y="880"/>
                  </a:lnTo>
                  <a:lnTo>
                    <a:pt x="1380" y="878"/>
                  </a:lnTo>
                  <a:lnTo>
                    <a:pt x="1381" y="877"/>
                  </a:lnTo>
                  <a:lnTo>
                    <a:pt x="1381" y="873"/>
                  </a:lnTo>
                  <a:lnTo>
                    <a:pt x="1381" y="871"/>
                  </a:lnTo>
                  <a:lnTo>
                    <a:pt x="1380" y="869"/>
                  </a:lnTo>
                  <a:lnTo>
                    <a:pt x="1379" y="868"/>
                  </a:lnTo>
                  <a:lnTo>
                    <a:pt x="1378" y="867"/>
                  </a:lnTo>
                  <a:lnTo>
                    <a:pt x="1377" y="866"/>
                  </a:lnTo>
                  <a:lnTo>
                    <a:pt x="204" y="190"/>
                  </a:lnTo>
                  <a:lnTo>
                    <a:pt x="202" y="190"/>
                  </a:lnTo>
                  <a:lnTo>
                    <a:pt x="200" y="189"/>
                  </a:lnTo>
                  <a:close/>
                  <a:moveTo>
                    <a:pt x="200" y="0"/>
                  </a:moveTo>
                  <a:lnTo>
                    <a:pt x="233" y="2"/>
                  </a:lnTo>
                  <a:lnTo>
                    <a:pt x="267" y="11"/>
                  </a:lnTo>
                  <a:lnTo>
                    <a:pt x="298" y="26"/>
                  </a:lnTo>
                  <a:lnTo>
                    <a:pt x="1472" y="702"/>
                  </a:lnTo>
                  <a:lnTo>
                    <a:pt x="1496" y="718"/>
                  </a:lnTo>
                  <a:lnTo>
                    <a:pt x="1519" y="739"/>
                  </a:lnTo>
                  <a:lnTo>
                    <a:pt x="1537" y="762"/>
                  </a:lnTo>
                  <a:lnTo>
                    <a:pt x="1552" y="787"/>
                  </a:lnTo>
                  <a:lnTo>
                    <a:pt x="1563" y="815"/>
                  </a:lnTo>
                  <a:lnTo>
                    <a:pt x="1569" y="843"/>
                  </a:lnTo>
                  <a:lnTo>
                    <a:pt x="1571" y="873"/>
                  </a:lnTo>
                  <a:lnTo>
                    <a:pt x="1569" y="904"/>
                  </a:lnTo>
                  <a:lnTo>
                    <a:pt x="1563" y="933"/>
                  </a:lnTo>
                  <a:lnTo>
                    <a:pt x="1552" y="960"/>
                  </a:lnTo>
                  <a:lnTo>
                    <a:pt x="1537" y="985"/>
                  </a:lnTo>
                  <a:lnTo>
                    <a:pt x="1519" y="1008"/>
                  </a:lnTo>
                  <a:lnTo>
                    <a:pt x="1496" y="1028"/>
                  </a:lnTo>
                  <a:lnTo>
                    <a:pt x="1472" y="1046"/>
                  </a:lnTo>
                  <a:lnTo>
                    <a:pt x="298" y="1722"/>
                  </a:lnTo>
                  <a:lnTo>
                    <a:pt x="267" y="1736"/>
                  </a:lnTo>
                  <a:lnTo>
                    <a:pt x="233" y="1745"/>
                  </a:lnTo>
                  <a:lnTo>
                    <a:pt x="200" y="1748"/>
                  </a:lnTo>
                  <a:lnTo>
                    <a:pt x="165" y="1745"/>
                  </a:lnTo>
                  <a:lnTo>
                    <a:pt x="132" y="1736"/>
                  </a:lnTo>
                  <a:lnTo>
                    <a:pt x="100" y="1722"/>
                  </a:lnTo>
                  <a:lnTo>
                    <a:pt x="74" y="1704"/>
                  </a:lnTo>
                  <a:lnTo>
                    <a:pt x="53" y="1684"/>
                  </a:lnTo>
                  <a:lnTo>
                    <a:pt x="34" y="1661"/>
                  </a:lnTo>
                  <a:lnTo>
                    <a:pt x="20" y="1635"/>
                  </a:lnTo>
                  <a:lnTo>
                    <a:pt x="9" y="1609"/>
                  </a:lnTo>
                  <a:lnTo>
                    <a:pt x="2" y="1580"/>
                  </a:lnTo>
                  <a:lnTo>
                    <a:pt x="0" y="1549"/>
                  </a:lnTo>
                  <a:lnTo>
                    <a:pt x="0" y="198"/>
                  </a:lnTo>
                  <a:lnTo>
                    <a:pt x="2" y="168"/>
                  </a:lnTo>
                  <a:lnTo>
                    <a:pt x="9" y="139"/>
                  </a:lnTo>
                  <a:lnTo>
                    <a:pt x="20" y="111"/>
                  </a:lnTo>
                  <a:lnTo>
                    <a:pt x="34" y="86"/>
                  </a:lnTo>
                  <a:lnTo>
                    <a:pt x="53" y="63"/>
                  </a:lnTo>
                  <a:lnTo>
                    <a:pt x="74" y="43"/>
                  </a:lnTo>
                  <a:lnTo>
                    <a:pt x="100" y="26"/>
                  </a:lnTo>
                  <a:lnTo>
                    <a:pt x="132" y="11"/>
                  </a:lnTo>
                  <a:lnTo>
                    <a:pt x="165" y="2"/>
                  </a:lnTo>
                  <a:lnTo>
                    <a:pt x="2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80"/>
            <p:cNvSpPr/>
            <p:nvPr/>
          </p:nvSpPr>
          <p:spPr bwMode="auto">
            <a:xfrm>
              <a:off x="971550" y="1968500"/>
              <a:ext cx="168275" cy="109537"/>
            </a:xfrm>
            <a:custGeom>
              <a:avLst/>
              <a:gdLst>
                <a:gd name="T0" fmla="*/ 86 w 1060"/>
                <a:gd name="T1" fmla="*/ 0 h 690"/>
                <a:gd name="T2" fmla="*/ 108 w 1060"/>
                <a:gd name="T3" fmla="*/ 1 h 690"/>
                <a:gd name="T4" fmla="*/ 199 w 1060"/>
                <a:gd name="T5" fmla="*/ 16 h 690"/>
                <a:gd name="T6" fmla="*/ 289 w 1060"/>
                <a:gd name="T7" fmla="*/ 37 h 690"/>
                <a:gd name="T8" fmla="*/ 376 w 1060"/>
                <a:gd name="T9" fmla="*/ 65 h 690"/>
                <a:gd name="T10" fmla="*/ 463 w 1060"/>
                <a:gd name="T11" fmla="*/ 97 h 690"/>
                <a:gd name="T12" fmla="*/ 546 w 1060"/>
                <a:gd name="T13" fmla="*/ 136 h 690"/>
                <a:gd name="T14" fmla="*/ 627 w 1060"/>
                <a:gd name="T15" fmla="*/ 179 h 690"/>
                <a:gd name="T16" fmla="*/ 704 w 1060"/>
                <a:gd name="T17" fmla="*/ 227 h 690"/>
                <a:gd name="T18" fmla="*/ 780 w 1060"/>
                <a:gd name="T19" fmla="*/ 280 h 690"/>
                <a:gd name="T20" fmla="*/ 851 w 1060"/>
                <a:gd name="T21" fmla="*/ 338 h 690"/>
                <a:gd name="T22" fmla="*/ 918 w 1060"/>
                <a:gd name="T23" fmla="*/ 400 h 690"/>
                <a:gd name="T24" fmla="*/ 981 w 1060"/>
                <a:gd name="T25" fmla="*/ 467 h 690"/>
                <a:gd name="T26" fmla="*/ 1040 w 1060"/>
                <a:gd name="T27" fmla="*/ 537 h 690"/>
                <a:gd name="T28" fmla="*/ 1051 w 1060"/>
                <a:gd name="T29" fmla="*/ 556 h 690"/>
                <a:gd name="T30" fmla="*/ 1058 w 1060"/>
                <a:gd name="T31" fmla="*/ 576 h 690"/>
                <a:gd name="T32" fmla="*/ 1060 w 1060"/>
                <a:gd name="T33" fmla="*/ 597 h 690"/>
                <a:gd name="T34" fmla="*/ 1057 w 1060"/>
                <a:gd name="T35" fmla="*/ 618 h 690"/>
                <a:gd name="T36" fmla="*/ 1050 w 1060"/>
                <a:gd name="T37" fmla="*/ 638 h 690"/>
                <a:gd name="T38" fmla="*/ 1039 w 1060"/>
                <a:gd name="T39" fmla="*/ 656 h 690"/>
                <a:gd name="T40" fmla="*/ 1024 w 1060"/>
                <a:gd name="T41" fmla="*/ 670 h 690"/>
                <a:gd name="T42" fmla="*/ 1005 w 1060"/>
                <a:gd name="T43" fmla="*/ 682 h 690"/>
                <a:gd name="T44" fmla="*/ 985 w 1060"/>
                <a:gd name="T45" fmla="*/ 688 h 690"/>
                <a:gd name="T46" fmla="*/ 965 w 1060"/>
                <a:gd name="T47" fmla="*/ 690 h 690"/>
                <a:gd name="T48" fmla="*/ 944 w 1060"/>
                <a:gd name="T49" fmla="*/ 688 h 690"/>
                <a:gd name="T50" fmla="*/ 924 w 1060"/>
                <a:gd name="T51" fmla="*/ 681 h 690"/>
                <a:gd name="T52" fmla="*/ 905 w 1060"/>
                <a:gd name="T53" fmla="*/ 670 h 690"/>
                <a:gd name="T54" fmla="*/ 889 w 1060"/>
                <a:gd name="T55" fmla="*/ 654 h 690"/>
                <a:gd name="T56" fmla="*/ 838 w 1060"/>
                <a:gd name="T57" fmla="*/ 593 h 690"/>
                <a:gd name="T58" fmla="*/ 784 w 1060"/>
                <a:gd name="T59" fmla="*/ 535 h 690"/>
                <a:gd name="T60" fmla="*/ 725 w 1060"/>
                <a:gd name="T61" fmla="*/ 481 h 690"/>
                <a:gd name="T62" fmla="*/ 664 w 1060"/>
                <a:gd name="T63" fmla="*/ 430 h 690"/>
                <a:gd name="T64" fmla="*/ 599 w 1060"/>
                <a:gd name="T65" fmla="*/ 385 h 690"/>
                <a:gd name="T66" fmla="*/ 531 w 1060"/>
                <a:gd name="T67" fmla="*/ 343 h 690"/>
                <a:gd name="T68" fmla="*/ 462 w 1060"/>
                <a:gd name="T69" fmla="*/ 305 h 690"/>
                <a:gd name="T70" fmla="*/ 390 w 1060"/>
                <a:gd name="T71" fmla="*/ 272 h 690"/>
                <a:gd name="T72" fmla="*/ 315 w 1060"/>
                <a:gd name="T73" fmla="*/ 244 h 690"/>
                <a:gd name="T74" fmla="*/ 239 w 1060"/>
                <a:gd name="T75" fmla="*/ 221 h 690"/>
                <a:gd name="T76" fmla="*/ 161 w 1060"/>
                <a:gd name="T77" fmla="*/ 202 h 690"/>
                <a:gd name="T78" fmla="*/ 82 w 1060"/>
                <a:gd name="T79" fmla="*/ 189 h 690"/>
                <a:gd name="T80" fmla="*/ 61 w 1060"/>
                <a:gd name="T81" fmla="*/ 183 h 690"/>
                <a:gd name="T82" fmla="*/ 43 w 1060"/>
                <a:gd name="T83" fmla="*/ 173 h 690"/>
                <a:gd name="T84" fmla="*/ 26 w 1060"/>
                <a:gd name="T85" fmla="*/ 160 h 690"/>
                <a:gd name="T86" fmla="*/ 14 w 1060"/>
                <a:gd name="T87" fmla="*/ 144 h 690"/>
                <a:gd name="T88" fmla="*/ 5 w 1060"/>
                <a:gd name="T89" fmla="*/ 125 h 690"/>
                <a:gd name="T90" fmla="*/ 0 w 1060"/>
                <a:gd name="T91" fmla="*/ 104 h 690"/>
                <a:gd name="T92" fmla="*/ 2 w 1060"/>
                <a:gd name="T93" fmla="*/ 82 h 690"/>
                <a:gd name="T94" fmla="*/ 7 w 1060"/>
                <a:gd name="T95" fmla="*/ 61 h 690"/>
                <a:gd name="T96" fmla="*/ 16 w 1060"/>
                <a:gd name="T97" fmla="*/ 42 h 690"/>
                <a:gd name="T98" fmla="*/ 30 w 1060"/>
                <a:gd name="T99" fmla="*/ 26 h 690"/>
                <a:gd name="T100" fmla="*/ 46 w 1060"/>
                <a:gd name="T101" fmla="*/ 13 h 690"/>
                <a:gd name="T102" fmla="*/ 66 w 1060"/>
                <a:gd name="T103" fmla="*/ 4 h 690"/>
                <a:gd name="T104" fmla="*/ 86 w 1060"/>
                <a:gd name="T105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0" h="690">
                  <a:moveTo>
                    <a:pt x="86" y="0"/>
                  </a:moveTo>
                  <a:lnTo>
                    <a:pt x="108" y="1"/>
                  </a:lnTo>
                  <a:lnTo>
                    <a:pt x="199" y="16"/>
                  </a:lnTo>
                  <a:lnTo>
                    <a:pt x="289" y="37"/>
                  </a:lnTo>
                  <a:lnTo>
                    <a:pt x="376" y="65"/>
                  </a:lnTo>
                  <a:lnTo>
                    <a:pt x="463" y="97"/>
                  </a:lnTo>
                  <a:lnTo>
                    <a:pt x="546" y="136"/>
                  </a:lnTo>
                  <a:lnTo>
                    <a:pt x="627" y="179"/>
                  </a:lnTo>
                  <a:lnTo>
                    <a:pt x="704" y="227"/>
                  </a:lnTo>
                  <a:lnTo>
                    <a:pt x="780" y="280"/>
                  </a:lnTo>
                  <a:lnTo>
                    <a:pt x="851" y="338"/>
                  </a:lnTo>
                  <a:lnTo>
                    <a:pt x="918" y="400"/>
                  </a:lnTo>
                  <a:lnTo>
                    <a:pt x="981" y="467"/>
                  </a:lnTo>
                  <a:lnTo>
                    <a:pt x="1040" y="537"/>
                  </a:lnTo>
                  <a:lnTo>
                    <a:pt x="1051" y="556"/>
                  </a:lnTo>
                  <a:lnTo>
                    <a:pt x="1058" y="576"/>
                  </a:lnTo>
                  <a:lnTo>
                    <a:pt x="1060" y="597"/>
                  </a:lnTo>
                  <a:lnTo>
                    <a:pt x="1057" y="618"/>
                  </a:lnTo>
                  <a:lnTo>
                    <a:pt x="1050" y="638"/>
                  </a:lnTo>
                  <a:lnTo>
                    <a:pt x="1039" y="656"/>
                  </a:lnTo>
                  <a:lnTo>
                    <a:pt x="1024" y="670"/>
                  </a:lnTo>
                  <a:lnTo>
                    <a:pt x="1005" y="682"/>
                  </a:lnTo>
                  <a:lnTo>
                    <a:pt x="985" y="688"/>
                  </a:lnTo>
                  <a:lnTo>
                    <a:pt x="965" y="690"/>
                  </a:lnTo>
                  <a:lnTo>
                    <a:pt x="944" y="688"/>
                  </a:lnTo>
                  <a:lnTo>
                    <a:pt x="924" y="681"/>
                  </a:lnTo>
                  <a:lnTo>
                    <a:pt x="905" y="670"/>
                  </a:lnTo>
                  <a:lnTo>
                    <a:pt x="889" y="654"/>
                  </a:lnTo>
                  <a:lnTo>
                    <a:pt x="838" y="593"/>
                  </a:lnTo>
                  <a:lnTo>
                    <a:pt x="784" y="535"/>
                  </a:lnTo>
                  <a:lnTo>
                    <a:pt x="725" y="481"/>
                  </a:lnTo>
                  <a:lnTo>
                    <a:pt x="664" y="430"/>
                  </a:lnTo>
                  <a:lnTo>
                    <a:pt x="599" y="385"/>
                  </a:lnTo>
                  <a:lnTo>
                    <a:pt x="531" y="343"/>
                  </a:lnTo>
                  <a:lnTo>
                    <a:pt x="462" y="305"/>
                  </a:lnTo>
                  <a:lnTo>
                    <a:pt x="390" y="272"/>
                  </a:lnTo>
                  <a:lnTo>
                    <a:pt x="315" y="244"/>
                  </a:lnTo>
                  <a:lnTo>
                    <a:pt x="239" y="221"/>
                  </a:lnTo>
                  <a:lnTo>
                    <a:pt x="161" y="202"/>
                  </a:lnTo>
                  <a:lnTo>
                    <a:pt x="82" y="189"/>
                  </a:lnTo>
                  <a:lnTo>
                    <a:pt x="61" y="183"/>
                  </a:lnTo>
                  <a:lnTo>
                    <a:pt x="43" y="173"/>
                  </a:lnTo>
                  <a:lnTo>
                    <a:pt x="26" y="160"/>
                  </a:lnTo>
                  <a:lnTo>
                    <a:pt x="14" y="144"/>
                  </a:lnTo>
                  <a:lnTo>
                    <a:pt x="5" y="125"/>
                  </a:lnTo>
                  <a:lnTo>
                    <a:pt x="0" y="104"/>
                  </a:lnTo>
                  <a:lnTo>
                    <a:pt x="2" y="82"/>
                  </a:lnTo>
                  <a:lnTo>
                    <a:pt x="7" y="61"/>
                  </a:lnTo>
                  <a:lnTo>
                    <a:pt x="16" y="42"/>
                  </a:lnTo>
                  <a:lnTo>
                    <a:pt x="30" y="26"/>
                  </a:lnTo>
                  <a:lnTo>
                    <a:pt x="46" y="13"/>
                  </a:lnTo>
                  <a:lnTo>
                    <a:pt x="66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88227" y="3891803"/>
            <a:ext cx="417184" cy="417184"/>
            <a:chOff x="9085263" y="2676525"/>
            <a:chExt cx="579437" cy="579438"/>
          </a:xfrm>
          <a:solidFill>
            <a:schemeClr val="bg1"/>
          </a:solidFill>
        </p:grpSpPr>
        <p:sp>
          <p:nvSpPr>
            <p:cNvPr id="55" name="Freeform 98"/>
            <p:cNvSpPr>
              <a:spLocks noEditPoints="1"/>
            </p:cNvSpPr>
            <p:nvPr/>
          </p:nvSpPr>
          <p:spPr bwMode="auto">
            <a:xfrm>
              <a:off x="9085263" y="2676525"/>
              <a:ext cx="579437" cy="579438"/>
            </a:xfrm>
            <a:custGeom>
              <a:avLst/>
              <a:gdLst>
                <a:gd name="T0" fmla="*/ 199 w 3650"/>
                <a:gd name="T1" fmla="*/ 3163 h 3649"/>
                <a:gd name="T2" fmla="*/ 212 w 3650"/>
                <a:gd name="T3" fmla="*/ 3337 h 3649"/>
                <a:gd name="T4" fmla="*/ 345 w 3650"/>
                <a:gd name="T5" fmla="*/ 3450 h 3649"/>
                <a:gd name="T6" fmla="*/ 518 w 3650"/>
                <a:gd name="T7" fmla="*/ 3437 h 3649"/>
                <a:gd name="T8" fmla="*/ 941 w 3650"/>
                <a:gd name="T9" fmla="*/ 2387 h 3649"/>
                <a:gd name="T10" fmla="*/ 2326 w 3650"/>
                <a:gd name="T11" fmla="*/ 187 h 3649"/>
                <a:gd name="T12" fmla="*/ 1968 w 3650"/>
                <a:gd name="T13" fmla="*/ 245 h 3649"/>
                <a:gd name="T14" fmla="*/ 1639 w 3650"/>
                <a:gd name="T15" fmla="*/ 418 h 3649"/>
                <a:gd name="T16" fmla="*/ 1369 w 3650"/>
                <a:gd name="T17" fmla="*/ 710 h 3649"/>
                <a:gd name="T18" fmla="*/ 1216 w 3650"/>
                <a:gd name="T19" fmla="*/ 1080 h 3649"/>
                <a:gd name="T20" fmla="*/ 1201 w 3650"/>
                <a:gd name="T21" fmla="*/ 1487 h 3649"/>
                <a:gd name="T22" fmla="*/ 1327 w 3650"/>
                <a:gd name="T23" fmla="*/ 1867 h 3649"/>
                <a:gd name="T24" fmla="*/ 1582 w 3650"/>
                <a:gd name="T25" fmla="*/ 2181 h 3649"/>
                <a:gd name="T26" fmla="*/ 1916 w 3650"/>
                <a:gd name="T27" fmla="*/ 2383 h 3649"/>
                <a:gd name="T28" fmla="*/ 2288 w 3650"/>
                <a:gd name="T29" fmla="*/ 2458 h 3649"/>
                <a:gd name="T30" fmla="*/ 2663 w 3650"/>
                <a:gd name="T31" fmla="*/ 2408 h 3649"/>
                <a:gd name="T32" fmla="*/ 3007 w 3650"/>
                <a:gd name="T33" fmla="*/ 2232 h 3649"/>
                <a:gd name="T34" fmla="*/ 3283 w 3650"/>
                <a:gd name="T35" fmla="*/ 1936 h 3649"/>
                <a:gd name="T36" fmla="*/ 3437 w 3650"/>
                <a:gd name="T37" fmla="*/ 1566 h 3649"/>
                <a:gd name="T38" fmla="*/ 3451 w 3650"/>
                <a:gd name="T39" fmla="*/ 1159 h 3649"/>
                <a:gd name="T40" fmla="*/ 3324 w 3650"/>
                <a:gd name="T41" fmla="*/ 779 h 3649"/>
                <a:gd name="T42" fmla="*/ 3073 w 3650"/>
                <a:gd name="T43" fmla="*/ 467 h 3649"/>
                <a:gd name="T44" fmla="*/ 2754 w 3650"/>
                <a:gd name="T45" fmla="*/ 270 h 3649"/>
                <a:gd name="T46" fmla="*/ 2399 w 3650"/>
                <a:gd name="T47" fmla="*/ 189 h 3649"/>
                <a:gd name="T48" fmla="*/ 2579 w 3650"/>
                <a:gd name="T49" fmla="*/ 23 h 3649"/>
                <a:gd name="T50" fmla="*/ 2980 w 3650"/>
                <a:gd name="T51" fmla="*/ 172 h 3649"/>
                <a:gd name="T52" fmla="*/ 3323 w 3650"/>
                <a:gd name="T53" fmla="*/ 451 h 3649"/>
                <a:gd name="T54" fmla="*/ 3549 w 3650"/>
                <a:gd name="T55" fmla="*/ 816 h 3649"/>
                <a:gd name="T56" fmla="*/ 3647 w 3650"/>
                <a:gd name="T57" fmla="*/ 1236 h 3649"/>
                <a:gd name="T58" fmla="*/ 3605 w 3650"/>
                <a:gd name="T59" fmla="*/ 1667 h 3649"/>
                <a:gd name="T60" fmla="*/ 3429 w 3650"/>
                <a:gd name="T61" fmla="*/ 2057 h 3649"/>
                <a:gd name="T62" fmla="*/ 3127 w 3650"/>
                <a:gd name="T63" fmla="*/ 2378 h 3649"/>
                <a:gd name="T64" fmla="*/ 2744 w 3650"/>
                <a:gd name="T65" fmla="*/ 2579 h 3649"/>
                <a:gd name="T66" fmla="*/ 2326 w 3650"/>
                <a:gd name="T67" fmla="*/ 2647 h 3649"/>
                <a:gd name="T68" fmla="*/ 1909 w 3650"/>
                <a:gd name="T69" fmla="*/ 2579 h 3649"/>
                <a:gd name="T70" fmla="*/ 1527 w 3650"/>
                <a:gd name="T71" fmla="*/ 2379 h 3649"/>
                <a:gd name="T72" fmla="*/ 1482 w 3650"/>
                <a:gd name="T73" fmla="*/ 2672 h 3649"/>
                <a:gd name="T74" fmla="*/ 1473 w 3650"/>
                <a:gd name="T75" fmla="*/ 2760 h 3649"/>
                <a:gd name="T76" fmla="*/ 595 w 3650"/>
                <a:gd name="T77" fmla="*/ 3608 h 3649"/>
                <a:gd name="T78" fmla="*/ 368 w 3650"/>
                <a:gd name="T79" fmla="*/ 3647 h 3649"/>
                <a:gd name="T80" fmla="*/ 157 w 3650"/>
                <a:gd name="T81" fmla="*/ 3558 h 3649"/>
                <a:gd name="T82" fmla="*/ 23 w 3650"/>
                <a:gd name="T83" fmla="*/ 3371 h 3649"/>
                <a:gd name="T84" fmla="*/ 10 w 3650"/>
                <a:gd name="T85" fmla="*/ 3141 h 3649"/>
                <a:gd name="T86" fmla="*/ 122 w 3650"/>
                <a:gd name="T87" fmla="*/ 2940 h 3649"/>
                <a:gd name="T88" fmla="*/ 941 w 3650"/>
                <a:gd name="T89" fmla="*/ 2160 h 3649"/>
                <a:gd name="T90" fmla="*/ 1168 w 3650"/>
                <a:gd name="T91" fmla="*/ 2348 h 3649"/>
                <a:gd name="T92" fmla="*/ 1136 w 3650"/>
                <a:gd name="T93" fmla="*/ 1905 h 3649"/>
                <a:gd name="T94" fmla="*/ 1013 w 3650"/>
                <a:gd name="T95" fmla="*/ 1497 h 3649"/>
                <a:gd name="T96" fmla="*/ 1028 w 3650"/>
                <a:gd name="T97" fmla="*/ 1063 h 3649"/>
                <a:gd name="T98" fmla="*/ 1178 w 3650"/>
                <a:gd name="T99" fmla="*/ 662 h 3649"/>
                <a:gd name="T100" fmla="*/ 1456 w 3650"/>
                <a:gd name="T101" fmla="*/ 325 h 3649"/>
                <a:gd name="T102" fmla="*/ 1827 w 3650"/>
                <a:gd name="T103" fmla="*/ 96 h 3649"/>
                <a:gd name="T104" fmla="*/ 2241 w 3650"/>
                <a:gd name="T105" fmla="*/ 2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650" h="3649">
                  <a:moveTo>
                    <a:pt x="675" y="2654"/>
                  </a:moveTo>
                  <a:lnTo>
                    <a:pt x="254" y="3073"/>
                  </a:lnTo>
                  <a:lnTo>
                    <a:pt x="231" y="3100"/>
                  </a:lnTo>
                  <a:lnTo>
                    <a:pt x="212" y="3131"/>
                  </a:lnTo>
                  <a:lnTo>
                    <a:pt x="199" y="3163"/>
                  </a:lnTo>
                  <a:lnTo>
                    <a:pt x="190" y="3198"/>
                  </a:lnTo>
                  <a:lnTo>
                    <a:pt x="188" y="3234"/>
                  </a:lnTo>
                  <a:lnTo>
                    <a:pt x="190" y="3270"/>
                  </a:lnTo>
                  <a:lnTo>
                    <a:pt x="199" y="3304"/>
                  </a:lnTo>
                  <a:lnTo>
                    <a:pt x="212" y="3337"/>
                  </a:lnTo>
                  <a:lnTo>
                    <a:pt x="231" y="3367"/>
                  </a:lnTo>
                  <a:lnTo>
                    <a:pt x="254" y="3395"/>
                  </a:lnTo>
                  <a:lnTo>
                    <a:pt x="282" y="3418"/>
                  </a:lnTo>
                  <a:lnTo>
                    <a:pt x="312" y="3437"/>
                  </a:lnTo>
                  <a:lnTo>
                    <a:pt x="345" y="3450"/>
                  </a:lnTo>
                  <a:lnTo>
                    <a:pt x="379" y="3459"/>
                  </a:lnTo>
                  <a:lnTo>
                    <a:pt x="415" y="3461"/>
                  </a:lnTo>
                  <a:lnTo>
                    <a:pt x="451" y="3459"/>
                  </a:lnTo>
                  <a:lnTo>
                    <a:pt x="486" y="3450"/>
                  </a:lnTo>
                  <a:lnTo>
                    <a:pt x="518" y="3437"/>
                  </a:lnTo>
                  <a:lnTo>
                    <a:pt x="549" y="3418"/>
                  </a:lnTo>
                  <a:lnTo>
                    <a:pt x="576" y="3395"/>
                  </a:lnTo>
                  <a:lnTo>
                    <a:pt x="995" y="2974"/>
                  </a:lnTo>
                  <a:lnTo>
                    <a:pt x="675" y="2654"/>
                  </a:lnTo>
                  <a:close/>
                  <a:moveTo>
                    <a:pt x="941" y="2387"/>
                  </a:moveTo>
                  <a:lnTo>
                    <a:pt x="807" y="2521"/>
                  </a:lnTo>
                  <a:lnTo>
                    <a:pt x="1128" y="2842"/>
                  </a:lnTo>
                  <a:lnTo>
                    <a:pt x="1262" y="2708"/>
                  </a:lnTo>
                  <a:lnTo>
                    <a:pt x="941" y="2387"/>
                  </a:lnTo>
                  <a:close/>
                  <a:moveTo>
                    <a:pt x="2326" y="187"/>
                  </a:moveTo>
                  <a:lnTo>
                    <a:pt x="2253" y="189"/>
                  </a:lnTo>
                  <a:lnTo>
                    <a:pt x="2181" y="197"/>
                  </a:lnTo>
                  <a:lnTo>
                    <a:pt x="2109" y="208"/>
                  </a:lnTo>
                  <a:lnTo>
                    <a:pt x="2037" y="225"/>
                  </a:lnTo>
                  <a:lnTo>
                    <a:pt x="1968" y="245"/>
                  </a:lnTo>
                  <a:lnTo>
                    <a:pt x="1898" y="270"/>
                  </a:lnTo>
                  <a:lnTo>
                    <a:pt x="1831" y="301"/>
                  </a:lnTo>
                  <a:lnTo>
                    <a:pt x="1764" y="335"/>
                  </a:lnTo>
                  <a:lnTo>
                    <a:pt x="1701" y="374"/>
                  </a:lnTo>
                  <a:lnTo>
                    <a:pt x="1639" y="418"/>
                  </a:lnTo>
                  <a:lnTo>
                    <a:pt x="1579" y="467"/>
                  </a:lnTo>
                  <a:lnTo>
                    <a:pt x="1523" y="520"/>
                  </a:lnTo>
                  <a:lnTo>
                    <a:pt x="1467" y="580"/>
                  </a:lnTo>
                  <a:lnTo>
                    <a:pt x="1415" y="644"/>
                  </a:lnTo>
                  <a:lnTo>
                    <a:pt x="1369" y="710"/>
                  </a:lnTo>
                  <a:lnTo>
                    <a:pt x="1327" y="779"/>
                  </a:lnTo>
                  <a:lnTo>
                    <a:pt x="1292" y="851"/>
                  </a:lnTo>
                  <a:lnTo>
                    <a:pt x="1261" y="926"/>
                  </a:lnTo>
                  <a:lnTo>
                    <a:pt x="1235" y="1002"/>
                  </a:lnTo>
                  <a:lnTo>
                    <a:pt x="1216" y="1080"/>
                  </a:lnTo>
                  <a:lnTo>
                    <a:pt x="1201" y="1159"/>
                  </a:lnTo>
                  <a:lnTo>
                    <a:pt x="1192" y="1241"/>
                  </a:lnTo>
                  <a:lnTo>
                    <a:pt x="1190" y="1323"/>
                  </a:lnTo>
                  <a:lnTo>
                    <a:pt x="1192" y="1405"/>
                  </a:lnTo>
                  <a:lnTo>
                    <a:pt x="1201" y="1487"/>
                  </a:lnTo>
                  <a:lnTo>
                    <a:pt x="1216" y="1566"/>
                  </a:lnTo>
                  <a:lnTo>
                    <a:pt x="1235" y="1645"/>
                  </a:lnTo>
                  <a:lnTo>
                    <a:pt x="1261" y="1721"/>
                  </a:lnTo>
                  <a:lnTo>
                    <a:pt x="1292" y="1795"/>
                  </a:lnTo>
                  <a:lnTo>
                    <a:pt x="1327" y="1867"/>
                  </a:lnTo>
                  <a:lnTo>
                    <a:pt x="1369" y="1936"/>
                  </a:lnTo>
                  <a:lnTo>
                    <a:pt x="1415" y="2003"/>
                  </a:lnTo>
                  <a:lnTo>
                    <a:pt x="1467" y="2066"/>
                  </a:lnTo>
                  <a:lnTo>
                    <a:pt x="1523" y="2126"/>
                  </a:lnTo>
                  <a:lnTo>
                    <a:pt x="1582" y="2181"/>
                  </a:lnTo>
                  <a:lnTo>
                    <a:pt x="1644" y="2232"/>
                  </a:lnTo>
                  <a:lnTo>
                    <a:pt x="1709" y="2277"/>
                  </a:lnTo>
                  <a:lnTo>
                    <a:pt x="1776" y="2317"/>
                  </a:lnTo>
                  <a:lnTo>
                    <a:pt x="1845" y="2353"/>
                  </a:lnTo>
                  <a:lnTo>
                    <a:pt x="1916" y="2383"/>
                  </a:lnTo>
                  <a:lnTo>
                    <a:pt x="1989" y="2408"/>
                  </a:lnTo>
                  <a:lnTo>
                    <a:pt x="2062" y="2428"/>
                  </a:lnTo>
                  <a:lnTo>
                    <a:pt x="2137" y="2443"/>
                  </a:lnTo>
                  <a:lnTo>
                    <a:pt x="2212" y="2453"/>
                  </a:lnTo>
                  <a:lnTo>
                    <a:pt x="2288" y="2458"/>
                  </a:lnTo>
                  <a:lnTo>
                    <a:pt x="2364" y="2458"/>
                  </a:lnTo>
                  <a:lnTo>
                    <a:pt x="2440" y="2453"/>
                  </a:lnTo>
                  <a:lnTo>
                    <a:pt x="2515" y="2443"/>
                  </a:lnTo>
                  <a:lnTo>
                    <a:pt x="2589" y="2428"/>
                  </a:lnTo>
                  <a:lnTo>
                    <a:pt x="2663" y="2408"/>
                  </a:lnTo>
                  <a:lnTo>
                    <a:pt x="2735" y="2383"/>
                  </a:lnTo>
                  <a:lnTo>
                    <a:pt x="2807" y="2353"/>
                  </a:lnTo>
                  <a:lnTo>
                    <a:pt x="2876" y="2317"/>
                  </a:lnTo>
                  <a:lnTo>
                    <a:pt x="2943" y="2277"/>
                  </a:lnTo>
                  <a:lnTo>
                    <a:pt x="3007" y="2232"/>
                  </a:lnTo>
                  <a:lnTo>
                    <a:pt x="3070" y="2181"/>
                  </a:lnTo>
                  <a:lnTo>
                    <a:pt x="3129" y="2126"/>
                  </a:lnTo>
                  <a:lnTo>
                    <a:pt x="3185" y="2066"/>
                  </a:lnTo>
                  <a:lnTo>
                    <a:pt x="3236" y="2003"/>
                  </a:lnTo>
                  <a:lnTo>
                    <a:pt x="3283" y="1936"/>
                  </a:lnTo>
                  <a:lnTo>
                    <a:pt x="3324" y="1867"/>
                  </a:lnTo>
                  <a:lnTo>
                    <a:pt x="3360" y="1795"/>
                  </a:lnTo>
                  <a:lnTo>
                    <a:pt x="3391" y="1721"/>
                  </a:lnTo>
                  <a:lnTo>
                    <a:pt x="3417" y="1645"/>
                  </a:lnTo>
                  <a:lnTo>
                    <a:pt x="3437" y="1566"/>
                  </a:lnTo>
                  <a:lnTo>
                    <a:pt x="3451" y="1487"/>
                  </a:lnTo>
                  <a:lnTo>
                    <a:pt x="3460" y="1405"/>
                  </a:lnTo>
                  <a:lnTo>
                    <a:pt x="3462" y="1323"/>
                  </a:lnTo>
                  <a:lnTo>
                    <a:pt x="3460" y="1241"/>
                  </a:lnTo>
                  <a:lnTo>
                    <a:pt x="3451" y="1159"/>
                  </a:lnTo>
                  <a:lnTo>
                    <a:pt x="3437" y="1080"/>
                  </a:lnTo>
                  <a:lnTo>
                    <a:pt x="3417" y="1002"/>
                  </a:lnTo>
                  <a:lnTo>
                    <a:pt x="3391" y="926"/>
                  </a:lnTo>
                  <a:lnTo>
                    <a:pt x="3360" y="851"/>
                  </a:lnTo>
                  <a:lnTo>
                    <a:pt x="3324" y="779"/>
                  </a:lnTo>
                  <a:lnTo>
                    <a:pt x="3283" y="710"/>
                  </a:lnTo>
                  <a:lnTo>
                    <a:pt x="3236" y="644"/>
                  </a:lnTo>
                  <a:lnTo>
                    <a:pt x="3185" y="580"/>
                  </a:lnTo>
                  <a:lnTo>
                    <a:pt x="3129" y="520"/>
                  </a:lnTo>
                  <a:lnTo>
                    <a:pt x="3073" y="467"/>
                  </a:lnTo>
                  <a:lnTo>
                    <a:pt x="3013" y="418"/>
                  </a:lnTo>
                  <a:lnTo>
                    <a:pt x="2951" y="374"/>
                  </a:lnTo>
                  <a:lnTo>
                    <a:pt x="2887" y="335"/>
                  </a:lnTo>
                  <a:lnTo>
                    <a:pt x="2822" y="300"/>
                  </a:lnTo>
                  <a:lnTo>
                    <a:pt x="2754" y="270"/>
                  </a:lnTo>
                  <a:lnTo>
                    <a:pt x="2684" y="245"/>
                  </a:lnTo>
                  <a:lnTo>
                    <a:pt x="2615" y="225"/>
                  </a:lnTo>
                  <a:lnTo>
                    <a:pt x="2543" y="208"/>
                  </a:lnTo>
                  <a:lnTo>
                    <a:pt x="2471" y="197"/>
                  </a:lnTo>
                  <a:lnTo>
                    <a:pt x="2399" y="189"/>
                  </a:lnTo>
                  <a:lnTo>
                    <a:pt x="2326" y="187"/>
                  </a:lnTo>
                  <a:close/>
                  <a:moveTo>
                    <a:pt x="2326" y="0"/>
                  </a:moveTo>
                  <a:lnTo>
                    <a:pt x="2411" y="2"/>
                  </a:lnTo>
                  <a:lnTo>
                    <a:pt x="2495" y="10"/>
                  </a:lnTo>
                  <a:lnTo>
                    <a:pt x="2579" y="23"/>
                  </a:lnTo>
                  <a:lnTo>
                    <a:pt x="2662" y="42"/>
                  </a:lnTo>
                  <a:lnTo>
                    <a:pt x="2744" y="66"/>
                  </a:lnTo>
                  <a:lnTo>
                    <a:pt x="2825" y="96"/>
                  </a:lnTo>
                  <a:lnTo>
                    <a:pt x="2903" y="132"/>
                  </a:lnTo>
                  <a:lnTo>
                    <a:pt x="2980" y="172"/>
                  </a:lnTo>
                  <a:lnTo>
                    <a:pt x="3055" y="217"/>
                  </a:lnTo>
                  <a:lnTo>
                    <a:pt x="3127" y="269"/>
                  </a:lnTo>
                  <a:lnTo>
                    <a:pt x="3197" y="325"/>
                  </a:lnTo>
                  <a:lnTo>
                    <a:pt x="3262" y="387"/>
                  </a:lnTo>
                  <a:lnTo>
                    <a:pt x="3323" y="451"/>
                  </a:lnTo>
                  <a:lnTo>
                    <a:pt x="3378" y="519"/>
                  </a:lnTo>
                  <a:lnTo>
                    <a:pt x="3429" y="589"/>
                  </a:lnTo>
                  <a:lnTo>
                    <a:pt x="3474" y="662"/>
                  </a:lnTo>
                  <a:lnTo>
                    <a:pt x="3514" y="738"/>
                  </a:lnTo>
                  <a:lnTo>
                    <a:pt x="3549" y="816"/>
                  </a:lnTo>
                  <a:lnTo>
                    <a:pt x="3580" y="896"/>
                  </a:lnTo>
                  <a:lnTo>
                    <a:pt x="3605" y="979"/>
                  </a:lnTo>
                  <a:lnTo>
                    <a:pt x="3625" y="1063"/>
                  </a:lnTo>
                  <a:lnTo>
                    <a:pt x="3639" y="1148"/>
                  </a:lnTo>
                  <a:lnTo>
                    <a:pt x="3647" y="1236"/>
                  </a:lnTo>
                  <a:lnTo>
                    <a:pt x="3650" y="1323"/>
                  </a:lnTo>
                  <a:lnTo>
                    <a:pt x="3647" y="1411"/>
                  </a:lnTo>
                  <a:lnTo>
                    <a:pt x="3639" y="1498"/>
                  </a:lnTo>
                  <a:lnTo>
                    <a:pt x="3625" y="1583"/>
                  </a:lnTo>
                  <a:lnTo>
                    <a:pt x="3605" y="1667"/>
                  </a:lnTo>
                  <a:lnTo>
                    <a:pt x="3580" y="1750"/>
                  </a:lnTo>
                  <a:lnTo>
                    <a:pt x="3549" y="1830"/>
                  </a:lnTo>
                  <a:lnTo>
                    <a:pt x="3514" y="1908"/>
                  </a:lnTo>
                  <a:lnTo>
                    <a:pt x="3474" y="1984"/>
                  </a:lnTo>
                  <a:lnTo>
                    <a:pt x="3429" y="2057"/>
                  </a:lnTo>
                  <a:lnTo>
                    <a:pt x="3378" y="2128"/>
                  </a:lnTo>
                  <a:lnTo>
                    <a:pt x="3323" y="2196"/>
                  </a:lnTo>
                  <a:lnTo>
                    <a:pt x="3262" y="2260"/>
                  </a:lnTo>
                  <a:lnTo>
                    <a:pt x="3197" y="2321"/>
                  </a:lnTo>
                  <a:lnTo>
                    <a:pt x="3127" y="2378"/>
                  </a:lnTo>
                  <a:lnTo>
                    <a:pt x="3055" y="2429"/>
                  </a:lnTo>
                  <a:lnTo>
                    <a:pt x="2980" y="2474"/>
                  </a:lnTo>
                  <a:lnTo>
                    <a:pt x="2903" y="2514"/>
                  </a:lnTo>
                  <a:lnTo>
                    <a:pt x="2825" y="2550"/>
                  </a:lnTo>
                  <a:lnTo>
                    <a:pt x="2744" y="2579"/>
                  </a:lnTo>
                  <a:lnTo>
                    <a:pt x="2662" y="2604"/>
                  </a:lnTo>
                  <a:lnTo>
                    <a:pt x="2579" y="2623"/>
                  </a:lnTo>
                  <a:lnTo>
                    <a:pt x="2495" y="2636"/>
                  </a:lnTo>
                  <a:lnTo>
                    <a:pt x="2411" y="2644"/>
                  </a:lnTo>
                  <a:lnTo>
                    <a:pt x="2326" y="2647"/>
                  </a:lnTo>
                  <a:lnTo>
                    <a:pt x="2242" y="2644"/>
                  </a:lnTo>
                  <a:lnTo>
                    <a:pt x="2158" y="2636"/>
                  </a:lnTo>
                  <a:lnTo>
                    <a:pt x="2074" y="2623"/>
                  </a:lnTo>
                  <a:lnTo>
                    <a:pt x="1991" y="2604"/>
                  </a:lnTo>
                  <a:lnTo>
                    <a:pt x="1909" y="2579"/>
                  </a:lnTo>
                  <a:lnTo>
                    <a:pt x="1829" y="2551"/>
                  </a:lnTo>
                  <a:lnTo>
                    <a:pt x="1751" y="2515"/>
                  </a:lnTo>
                  <a:lnTo>
                    <a:pt x="1673" y="2475"/>
                  </a:lnTo>
                  <a:lnTo>
                    <a:pt x="1599" y="2430"/>
                  </a:lnTo>
                  <a:lnTo>
                    <a:pt x="1527" y="2379"/>
                  </a:lnTo>
                  <a:lnTo>
                    <a:pt x="1459" y="2323"/>
                  </a:lnTo>
                  <a:lnTo>
                    <a:pt x="1301" y="2481"/>
                  </a:lnTo>
                  <a:lnTo>
                    <a:pt x="1461" y="2641"/>
                  </a:lnTo>
                  <a:lnTo>
                    <a:pt x="1473" y="2656"/>
                  </a:lnTo>
                  <a:lnTo>
                    <a:pt x="1482" y="2672"/>
                  </a:lnTo>
                  <a:lnTo>
                    <a:pt x="1488" y="2690"/>
                  </a:lnTo>
                  <a:lnTo>
                    <a:pt x="1489" y="2708"/>
                  </a:lnTo>
                  <a:lnTo>
                    <a:pt x="1488" y="2727"/>
                  </a:lnTo>
                  <a:lnTo>
                    <a:pt x="1482" y="2744"/>
                  </a:lnTo>
                  <a:lnTo>
                    <a:pt x="1473" y="2760"/>
                  </a:lnTo>
                  <a:lnTo>
                    <a:pt x="1461" y="2774"/>
                  </a:lnTo>
                  <a:lnTo>
                    <a:pt x="709" y="3527"/>
                  </a:lnTo>
                  <a:lnTo>
                    <a:pt x="674" y="3558"/>
                  </a:lnTo>
                  <a:lnTo>
                    <a:pt x="636" y="3586"/>
                  </a:lnTo>
                  <a:lnTo>
                    <a:pt x="595" y="3608"/>
                  </a:lnTo>
                  <a:lnTo>
                    <a:pt x="552" y="3626"/>
                  </a:lnTo>
                  <a:lnTo>
                    <a:pt x="508" y="3639"/>
                  </a:lnTo>
                  <a:lnTo>
                    <a:pt x="462" y="3647"/>
                  </a:lnTo>
                  <a:lnTo>
                    <a:pt x="415" y="3649"/>
                  </a:lnTo>
                  <a:lnTo>
                    <a:pt x="368" y="3647"/>
                  </a:lnTo>
                  <a:lnTo>
                    <a:pt x="322" y="3639"/>
                  </a:lnTo>
                  <a:lnTo>
                    <a:pt x="278" y="3626"/>
                  </a:lnTo>
                  <a:lnTo>
                    <a:pt x="236" y="3608"/>
                  </a:lnTo>
                  <a:lnTo>
                    <a:pt x="195" y="3586"/>
                  </a:lnTo>
                  <a:lnTo>
                    <a:pt x="157" y="3558"/>
                  </a:lnTo>
                  <a:lnTo>
                    <a:pt x="122" y="3527"/>
                  </a:lnTo>
                  <a:lnTo>
                    <a:pt x="91" y="3492"/>
                  </a:lnTo>
                  <a:lnTo>
                    <a:pt x="63" y="3454"/>
                  </a:lnTo>
                  <a:lnTo>
                    <a:pt x="41" y="3413"/>
                  </a:lnTo>
                  <a:lnTo>
                    <a:pt x="23" y="3371"/>
                  </a:lnTo>
                  <a:lnTo>
                    <a:pt x="10" y="3327"/>
                  </a:lnTo>
                  <a:lnTo>
                    <a:pt x="2" y="3281"/>
                  </a:lnTo>
                  <a:lnTo>
                    <a:pt x="0" y="3234"/>
                  </a:lnTo>
                  <a:lnTo>
                    <a:pt x="2" y="3187"/>
                  </a:lnTo>
                  <a:lnTo>
                    <a:pt x="10" y="3141"/>
                  </a:lnTo>
                  <a:lnTo>
                    <a:pt x="23" y="3097"/>
                  </a:lnTo>
                  <a:lnTo>
                    <a:pt x="41" y="3054"/>
                  </a:lnTo>
                  <a:lnTo>
                    <a:pt x="63" y="3013"/>
                  </a:lnTo>
                  <a:lnTo>
                    <a:pt x="91" y="2975"/>
                  </a:lnTo>
                  <a:lnTo>
                    <a:pt x="122" y="2940"/>
                  </a:lnTo>
                  <a:lnTo>
                    <a:pt x="875" y="2188"/>
                  </a:lnTo>
                  <a:lnTo>
                    <a:pt x="889" y="2176"/>
                  </a:lnTo>
                  <a:lnTo>
                    <a:pt x="905" y="2167"/>
                  </a:lnTo>
                  <a:lnTo>
                    <a:pt x="922" y="2161"/>
                  </a:lnTo>
                  <a:lnTo>
                    <a:pt x="941" y="2160"/>
                  </a:lnTo>
                  <a:lnTo>
                    <a:pt x="959" y="2161"/>
                  </a:lnTo>
                  <a:lnTo>
                    <a:pt x="977" y="2167"/>
                  </a:lnTo>
                  <a:lnTo>
                    <a:pt x="993" y="2176"/>
                  </a:lnTo>
                  <a:lnTo>
                    <a:pt x="1008" y="2188"/>
                  </a:lnTo>
                  <a:lnTo>
                    <a:pt x="1168" y="2348"/>
                  </a:lnTo>
                  <a:lnTo>
                    <a:pt x="1326" y="2190"/>
                  </a:lnTo>
                  <a:lnTo>
                    <a:pt x="1271" y="2124"/>
                  </a:lnTo>
                  <a:lnTo>
                    <a:pt x="1221" y="2053"/>
                  </a:lnTo>
                  <a:lnTo>
                    <a:pt x="1176" y="1980"/>
                  </a:lnTo>
                  <a:lnTo>
                    <a:pt x="1136" y="1905"/>
                  </a:lnTo>
                  <a:lnTo>
                    <a:pt x="1101" y="1827"/>
                  </a:lnTo>
                  <a:lnTo>
                    <a:pt x="1071" y="1747"/>
                  </a:lnTo>
                  <a:lnTo>
                    <a:pt x="1046" y="1666"/>
                  </a:lnTo>
                  <a:lnTo>
                    <a:pt x="1028" y="1582"/>
                  </a:lnTo>
                  <a:lnTo>
                    <a:pt x="1013" y="1497"/>
                  </a:lnTo>
                  <a:lnTo>
                    <a:pt x="1004" y="1410"/>
                  </a:lnTo>
                  <a:lnTo>
                    <a:pt x="1002" y="1323"/>
                  </a:lnTo>
                  <a:lnTo>
                    <a:pt x="1004" y="1236"/>
                  </a:lnTo>
                  <a:lnTo>
                    <a:pt x="1013" y="1148"/>
                  </a:lnTo>
                  <a:lnTo>
                    <a:pt x="1028" y="1063"/>
                  </a:lnTo>
                  <a:lnTo>
                    <a:pt x="1046" y="979"/>
                  </a:lnTo>
                  <a:lnTo>
                    <a:pt x="1072" y="896"/>
                  </a:lnTo>
                  <a:lnTo>
                    <a:pt x="1102" y="816"/>
                  </a:lnTo>
                  <a:lnTo>
                    <a:pt x="1137" y="738"/>
                  </a:lnTo>
                  <a:lnTo>
                    <a:pt x="1178" y="662"/>
                  </a:lnTo>
                  <a:lnTo>
                    <a:pt x="1223" y="589"/>
                  </a:lnTo>
                  <a:lnTo>
                    <a:pt x="1274" y="519"/>
                  </a:lnTo>
                  <a:lnTo>
                    <a:pt x="1329" y="451"/>
                  </a:lnTo>
                  <a:lnTo>
                    <a:pt x="1389" y="387"/>
                  </a:lnTo>
                  <a:lnTo>
                    <a:pt x="1456" y="325"/>
                  </a:lnTo>
                  <a:lnTo>
                    <a:pt x="1525" y="269"/>
                  </a:lnTo>
                  <a:lnTo>
                    <a:pt x="1597" y="217"/>
                  </a:lnTo>
                  <a:lnTo>
                    <a:pt x="1672" y="172"/>
                  </a:lnTo>
                  <a:lnTo>
                    <a:pt x="1749" y="132"/>
                  </a:lnTo>
                  <a:lnTo>
                    <a:pt x="1827" y="96"/>
                  </a:lnTo>
                  <a:lnTo>
                    <a:pt x="1908" y="66"/>
                  </a:lnTo>
                  <a:lnTo>
                    <a:pt x="1990" y="42"/>
                  </a:lnTo>
                  <a:lnTo>
                    <a:pt x="2073" y="23"/>
                  </a:lnTo>
                  <a:lnTo>
                    <a:pt x="2157" y="10"/>
                  </a:lnTo>
                  <a:lnTo>
                    <a:pt x="2241" y="2"/>
                  </a:lnTo>
                  <a:lnTo>
                    <a:pt x="23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99"/>
            <p:cNvSpPr>
              <a:spLocks noEditPoints="1"/>
            </p:cNvSpPr>
            <p:nvPr/>
          </p:nvSpPr>
          <p:spPr bwMode="auto">
            <a:xfrm>
              <a:off x="9309100" y="2741613"/>
              <a:ext cx="290512" cy="290513"/>
            </a:xfrm>
            <a:custGeom>
              <a:avLst/>
              <a:gdLst>
                <a:gd name="T0" fmla="*/ 793 w 1834"/>
                <a:gd name="T1" fmla="*/ 199 h 1834"/>
                <a:gd name="T2" fmla="*/ 613 w 1834"/>
                <a:gd name="T3" fmla="*/ 254 h 1834"/>
                <a:gd name="T4" fmla="*/ 450 w 1834"/>
                <a:gd name="T5" fmla="*/ 356 h 1834"/>
                <a:gd name="T6" fmla="*/ 318 w 1834"/>
                <a:gd name="T7" fmla="*/ 502 h 1834"/>
                <a:gd name="T8" fmla="*/ 230 w 1834"/>
                <a:gd name="T9" fmla="*/ 671 h 1834"/>
                <a:gd name="T10" fmla="*/ 190 w 1834"/>
                <a:gd name="T11" fmla="*/ 855 h 1834"/>
                <a:gd name="T12" fmla="*/ 198 w 1834"/>
                <a:gd name="T13" fmla="*/ 1041 h 1834"/>
                <a:gd name="T14" fmla="*/ 253 w 1834"/>
                <a:gd name="T15" fmla="*/ 1221 h 1834"/>
                <a:gd name="T16" fmla="*/ 356 w 1834"/>
                <a:gd name="T17" fmla="*/ 1384 h 1834"/>
                <a:gd name="T18" fmla="*/ 502 w 1834"/>
                <a:gd name="T19" fmla="*/ 1516 h 1834"/>
                <a:gd name="T20" fmla="*/ 672 w 1834"/>
                <a:gd name="T21" fmla="*/ 1604 h 1834"/>
                <a:gd name="T22" fmla="*/ 855 w 1834"/>
                <a:gd name="T23" fmla="*/ 1644 h 1834"/>
                <a:gd name="T24" fmla="*/ 1041 w 1834"/>
                <a:gd name="T25" fmla="*/ 1636 h 1834"/>
                <a:gd name="T26" fmla="*/ 1220 w 1834"/>
                <a:gd name="T27" fmla="*/ 1581 h 1834"/>
                <a:gd name="T28" fmla="*/ 1384 w 1834"/>
                <a:gd name="T29" fmla="*/ 1478 h 1834"/>
                <a:gd name="T30" fmla="*/ 1517 w 1834"/>
                <a:gd name="T31" fmla="*/ 1332 h 1834"/>
                <a:gd name="T32" fmla="*/ 1604 w 1834"/>
                <a:gd name="T33" fmla="*/ 1163 h 1834"/>
                <a:gd name="T34" fmla="*/ 1644 w 1834"/>
                <a:gd name="T35" fmla="*/ 979 h 1834"/>
                <a:gd name="T36" fmla="*/ 1635 w 1834"/>
                <a:gd name="T37" fmla="*/ 793 h 1834"/>
                <a:gd name="T38" fmla="*/ 1580 w 1834"/>
                <a:gd name="T39" fmla="*/ 614 h 1834"/>
                <a:gd name="T40" fmla="*/ 1478 w 1834"/>
                <a:gd name="T41" fmla="*/ 450 h 1834"/>
                <a:gd name="T42" fmla="*/ 1332 w 1834"/>
                <a:gd name="T43" fmla="*/ 317 h 1834"/>
                <a:gd name="T44" fmla="*/ 1161 w 1834"/>
                <a:gd name="T45" fmla="*/ 230 h 1834"/>
                <a:gd name="T46" fmla="*/ 979 w 1834"/>
                <a:gd name="T47" fmla="*/ 190 h 1834"/>
                <a:gd name="T48" fmla="*/ 988 w 1834"/>
                <a:gd name="T49" fmla="*/ 3 h 1834"/>
                <a:gd name="T50" fmla="*/ 1195 w 1834"/>
                <a:gd name="T51" fmla="*/ 43 h 1834"/>
                <a:gd name="T52" fmla="*/ 1390 w 1834"/>
                <a:gd name="T53" fmla="*/ 132 h 1834"/>
                <a:gd name="T54" fmla="*/ 1565 w 1834"/>
                <a:gd name="T55" fmla="*/ 269 h 1834"/>
                <a:gd name="T56" fmla="*/ 1702 w 1834"/>
                <a:gd name="T57" fmla="*/ 444 h 1834"/>
                <a:gd name="T58" fmla="*/ 1791 w 1834"/>
                <a:gd name="T59" fmla="*/ 639 h 1834"/>
                <a:gd name="T60" fmla="*/ 1831 w 1834"/>
                <a:gd name="T61" fmla="*/ 846 h 1834"/>
                <a:gd name="T62" fmla="*/ 1823 w 1834"/>
                <a:gd name="T63" fmla="*/ 1057 h 1834"/>
                <a:gd name="T64" fmla="*/ 1767 w 1834"/>
                <a:gd name="T65" fmla="*/ 1262 h 1834"/>
                <a:gd name="T66" fmla="*/ 1661 w 1834"/>
                <a:gd name="T67" fmla="*/ 1452 h 1834"/>
                <a:gd name="T68" fmla="*/ 1565 w 1834"/>
                <a:gd name="T69" fmla="*/ 1565 h 1834"/>
                <a:gd name="T70" fmla="*/ 1390 w 1834"/>
                <a:gd name="T71" fmla="*/ 1702 h 1834"/>
                <a:gd name="T72" fmla="*/ 1195 w 1834"/>
                <a:gd name="T73" fmla="*/ 1791 h 1834"/>
                <a:gd name="T74" fmla="*/ 988 w 1834"/>
                <a:gd name="T75" fmla="*/ 1831 h 1834"/>
                <a:gd name="T76" fmla="*/ 777 w 1834"/>
                <a:gd name="T77" fmla="*/ 1823 h 1834"/>
                <a:gd name="T78" fmla="*/ 572 w 1834"/>
                <a:gd name="T79" fmla="*/ 1766 h 1834"/>
                <a:gd name="T80" fmla="*/ 382 w 1834"/>
                <a:gd name="T81" fmla="*/ 1662 h 1834"/>
                <a:gd name="T82" fmla="*/ 218 w 1834"/>
                <a:gd name="T83" fmla="*/ 1510 h 1834"/>
                <a:gd name="T84" fmla="*/ 96 w 1834"/>
                <a:gd name="T85" fmla="*/ 1327 h 1834"/>
                <a:gd name="T86" fmla="*/ 24 w 1834"/>
                <a:gd name="T87" fmla="*/ 1127 h 1834"/>
                <a:gd name="T88" fmla="*/ 0 w 1834"/>
                <a:gd name="T89" fmla="*/ 917 h 1834"/>
                <a:gd name="T90" fmla="*/ 24 w 1834"/>
                <a:gd name="T91" fmla="*/ 707 h 1834"/>
                <a:gd name="T92" fmla="*/ 96 w 1834"/>
                <a:gd name="T93" fmla="*/ 507 h 1834"/>
                <a:gd name="T94" fmla="*/ 218 w 1834"/>
                <a:gd name="T95" fmla="*/ 324 h 1834"/>
                <a:gd name="T96" fmla="*/ 382 w 1834"/>
                <a:gd name="T97" fmla="*/ 173 h 1834"/>
                <a:gd name="T98" fmla="*/ 572 w 1834"/>
                <a:gd name="T99" fmla="*/ 68 h 1834"/>
                <a:gd name="T100" fmla="*/ 777 w 1834"/>
                <a:gd name="T101" fmla="*/ 11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1834">
                  <a:moveTo>
                    <a:pt x="917" y="188"/>
                  </a:moveTo>
                  <a:lnTo>
                    <a:pt x="855" y="190"/>
                  </a:lnTo>
                  <a:lnTo>
                    <a:pt x="793" y="199"/>
                  </a:lnTo>
                  <a:lnTo>
                    <a:pt x="732" y="211"/>
                  </a:lnTo>
                  <a:lnTo>
                    <a:pt x="672" y="230"/>
                  </a:lnTo>
                  <a:lnTo>
                    <a:pt x="613" y="254"/>
                  </a:lnTo>
                  <a:lnTo>
                    <a:pt x="556" y="283"/>
                  </a:lnTo>
                  <a:lnTo>
                    <a:pt x="502" y="317"/>
                  </a:lnTo>
                  <a:lnTo>
                    <a:pt x="450" y="356"/>
                  </a:lnTo>
                  <a:lnTo>
                    <a:pt x="402" y="402"/>
                  </a:lnTo>
                  <a:lnTo>
                    <a:pt x="356" y="450"/>
                  </a:lnTo>
                  <a:lnTo>
                    <a:pt x="318" y="502"/>
                  </a:lnTo>
                  <a:lnTo>
                    <a:pt x="283" y="556"/>
                  </a:lnTo>
                  <a:lnTo>
                    <a:pt x="253" y="614"/>
                  </a:lnTo>
                  <a:lnTo>
                    <a:pt x="230" y="671"/>
                  </a:lnTo>
                  <a:lnTo>
                    <a:pt x="211" y="732"/>
                  </a:lnTo>
                  <a:lnTo>
                    <a:pt x="198" y="793"/>
                  </a:lnTo>
                  <a:lnTo>
                    <a:pt x="190" y="855"/>
                  </a:lnTo>
                  <a:lnTo>
                    <a:pt x="188" y="917"/>
                  </a:lnTo>
                  <a:lnTo>
                    <a:pt x="190" y="979"/>
                  </a:lnTo>
                  <a:lnTo>
                    <a:pt x="198" y="1041"/>
                  </a:lnTo>
                  <a:lnTo>
                    <a:pt x="211" y="1102"/>
                  </a:lnTo>
                  <a:lnTo>
                    <a:pt x="230" y="1163"/>
                  </a:lnTo>
                  <a:lnTo>
                    <a:pt x="253" y="1221"/>
                  </a:lnTo>
                  <a:lnTo>
                    <a:pt x="283" y="1278"/>
                  </a:lnTo>
                  <a:lnTo>
                    <a:pt x="318" y="1332"/>
                  </a:lnTo>
                  <a:lnTo>
                    <a:pt x="356" y="1384"/>
                  </a:lnTo>
                  <a:lnTo>
                    <a:pt x="402" y="1432"/>
                  </a:lnTo>
                  <a:lnTo>
                    <a:pt x="450" y="1478"/>
                  </a:lnTo>
                  <a:lnTo>
                    <a:pt x="502" y="1516"/>
                  </a:lnTo>
                  <a:lnTo>
                    <a:pt x="556" y="1551"/>
                  </a:lnTo>
                  <a:lnTo>
                    <a:pt x="613" y="1581"/>
                  </a:lnTo>
                  <a:lnTo>
                    <a:pt x="672" y="1604"/>
                  </a:lnTo>
                  <a:lnTo>
                    <a:pt x="732" y="1623"/>
                  </a:lnTo>
                  <a:lnTo>
                    <a:pt x="793" y="1636"/>
                  </a:lnTo>
                  <a:lnTo>
                    <a:pt x="855" y="1644"/>
                  </a:lnTo>
                  <a:lnTo>
                    <a:pt x="917" y="1646"/>
                  </a:lnTo>
                  <a:lnTo>
                    <a:pt x="979" y="1644"/>
                  </a:lnTo>
                  <a:lnTo>
                    <a:pt x="1041" y="1636"/>
                  </a:lnTo>
                  <a:lnTo>
                    <a:pt x="1102" y="1623"/>
                  </a:lnTo>
                  <a:lnTo>
                    <a:pt x="1161" y="1604"/>
                  </a:lnTo>
                  <a:lnTo>
                    <a:pt x="1220" y="1581"/>
                  </a:lnTo>
                  <a:lnTo>
                    <a:pt x="1278" y="1551"/>
                  </a:lnTo>
                  <a:lnTo>
                    <a:pt x="1332" y="1516"/>
                  </a:lnTo>
                  <a:lnTo>
                    <a:pt x="1384" y="1478"/>
                  </a:lnTo>
                  <a:lnTo>
                    <a:pt x="1432" y="1432"/>
                  </a:lnTo>
                  <a:lnTo>
                    <a:pt x="1478" y="1384"/>
                  </a:lnTo>
                  <a:lnTo>
                    <a:pt x="1517" y="1332"/>
                  </a:lnTo>
                  <a:lnTo>
                    <a:pt x="1551" y="1278"/>
                  </a:lnTo>
                  <a:lnTo>
                    <a:pt x="1580" y="1221"/>
                  </a:lnTo>
                  <a:lnTo>
                    <a:pt x="1604" y="1163"/>
                  </a:lnTo>
                  <a:lnTo>
                    <a:pt x="1623" y="1102"/>
                  </a:lnTo>
                  <a:lnTo>
                    <a:pt x="1635" y="1041"/>
                  </a:lnTo>
                  <a:lnTo>
                    <a:pt x="1644" y="979"/>
                  </a:lnTo>
                  <a:lnTo>
                    <a:pt x="1646" y="917"/>
                  </a:lnTo>
                  <a:lnTo>
                    <a:pt x="1644" y="855"/>
                  </a:lnTo>
                  <a:lnTo>
                    <a:pt x="1635" y="793"/>
                  </a:lnTo>
                  <a:lnTo>
                    <a:pt x="1623" y="732"/>
                  </a:lnTo>
                  <a:lnTo>
                    <a:pt x="1604" y="671"/>
                  </a:lnTo>
                  <a:lnTo>
                    <a:pt x="1580" y="614"/>
                  </a:lnTo>
                  <a:lnTo>
                    <a:pt x="1551" y="556"/>
                  </a:lnTo>
                  <a:lnTo>
                    <a:pt x="1517" y="502"/>
                  </a:lnTo>
                  <a:lnTo>
                    <a:pt x="1478" y="450"/>
                  </a:lnTo>
                  <a:lnTo>
                    <a:pt x="1432" y="402"/>
                  </a:lnTo>
                  <a:lnTo>
                    <a:pt x="1384" y="356"/>
                  </a:lnTo>
                  <a:lnTo>
                    <a:pt x="1332" y="317"/>
                  </a:lnTo>
                  <a:lnTo>
                    <a:pt x="1278" y="283"/>
                  </a:lnTo>
                  <a:lnTo>
                    <a:pt x="1220" y="254"/>
                  </a:lnTo>
                  <a:lnTo>
                    <a:pt x="1161" y="230"/>
                  </a:lnTo>
                  <a:lnTo>
                    <a:pt x="1102" y="211"/>
                  </a:lnTo>
                  <a:lnTo>
                    <a:pt x="1041" y="199"/>
                  </a:lnTo>
                  <a:lnTo>
                    <a:pt x="979" y="190"/>
                  </a:lnTo>
                  <a:lnTo>
                    <a:pt x="917" y="188"/>
                  </a:lnTo>
                  <a:close/>
                  <a:moveTo>
                    <a:pt x="917" y="0"/>
                  </a:moveTo>
                  <a:lnTo>
                    <a:pt x="988" y="3"/>
                  </a:lnTo>
                  <a:lnTo>
                    <a:pt x="1058" y="11"/>
                  </a:lnTo>
                  <a:lnTo>
                    <a:pt x="1127" y="24"/>
                  </a:lnTo>
                  <a:lnTo>
                    <a:pt x="1195" y="43"/>
                  </a:lnTo>
                  <a:lnTo>
                    <a:pt x="1262" y="68"/>
                  </a:lnTo>
                  <a:lnTo>
                    <a:pt x="1327" y="97"/>
                  </a:lnTo>
                  <a:lnTo>
                    <a:pt x="1390" y="132"/>
                  </a:lnTo>
                  <a:lnTo>
                    <a:pt x="1452" y="173"/>
                  </a:lnTo>
                  <a:lnTo>
                    <a:pt x="1510" y="218"/>
                  </a:lnTo>
                  <a:lnTo>
                    <a:pt x="1565" y="269"/>
                  </a:lnTo>
                  <a:lnTo>
                    <a:pt x="1616" y="324"/>
                  </a:lnTo>
                  <a:lnTo>
                    <a:pt x="1661" y="382"/>
                  </a:lnTo>
                  <a:lnTo>
                    <a:pt x="1702" y="444"/>
                  </a:lnTo>
                  <a:lnTo>
                    <a:pt x="1737" y="507"/>
                  </a:lnTo>
                  <a:lnTo>
                    <a:pt x="1767" y="572"/>
                  </a:lnTo>
                  <a:lnTo>
                    <a:pt x="1791" y="639"/>
                  </a:lnTo>
                  <a:lnTo>
                    <a:pt x="1810" y="707"/>
                  </a:lnTo>
                  <a:lnTo>
                    <a:pt x="1823" y="776"/>
                  </a:lnTo>
                  <a:lnTo>
                    <a:pt x="1831" y="846"/>
                  </a:lnTo>
                  <a:lnTo>
                    <a:pt x="1834" y="917"/>
                  </a:lnTo>
                  <a:lnTo>
                    <a:pt x="1831" y="988"/>
                  </a:lnTo>
                  <a:lnTo>
                    <a:pt x="1823" y="1057"/>
                  </a:lnTo>
                  <a:lnTo>
                    <a:pt x="1810" y="1127"/>
                  </a:lnTo>
                  <a:lnTo>
                    <a:pt x="1791" y="1196"/>
                  </a:lnTo>
                  <a:lnTo>
                    <a:pt x="1767" y="1262"/>
                  </a:lnTo>
                  <a:lnTo>
                    <a:pt x="1737" y="1327"/>
                  </a:lnTo>
                  <a:lnTo>
                    <a:pt x="1702" y="1391"/>
                  </a:lnTo>
                  <a:lnTo>
                    <a:pt x="1661" y="1452"/>
                  </a:lnTo>
                  <a:lnTo>
                    <a:pt x="1616" y="1510"/>
                  </a:lnTo>
                  <a:lnTo>
                    <a:pt x="1565" y="1565"/>
                  </a:lnTo>
                  <a:lnTo>
                    <a:pt x="1565" y="1565"/>
                  </a:lnTo>
                  <a:lnTo>
                    <a:pt x="1510" y="1616"/>
                  </a:lnTo>
                  <a:lnTo>
                    <a:pt x="1452" y="1662"/>
                  </a:lnTo>
                  <a:lnTo>
                    <a:pt x="1390" y="1702"/>
                  </a:lnTo>
                  <a:lnTo>
                    <a:pt x="1327" y="1738"/>
                  </a:lnTo>
                  <a:lnTo>
                    <a:pt x="1262" y="1766"/>
                  </a:lnTo>
                  <a:lnTo>
                    <a:pt x="1195" y="1791"/>
                  </a:lnTo>
                  <a:lnTo>
                    <a:pt x="1127" y="1810"/>
                  </a:lnTo>
                  <a:lnTo>
                    <a:pt x="1058" y="1823"/>
                  </a:lnTo>
                  <a:lnTo>
                    <a:pt x="988" y="1831"/>
                  </a:lnTo>
                  <a:lnTo>
                    <a:pt x="917" y="1834"/>
                  </a:lnTo>
                  <a:lnTo>
                    <a:pt x="846" y="1831"/>
                  </a:lnTo>
                  <a:lnTo>
                    <a:pt x="777" y="1823"/>
                  </a:lnTo>
                  <a:lnTo>
                    <a:pt x="707" y="1810"/>
                  </a:lnTo>
                  <a:lnTo>
                    <a:pt x="638" y="1791"/>
                  </a:lnTo>
                  <a:lnTo>
                    <a:pt x="572" y="1766"/>
                  </a:lnTo>
                  <a:lnTo>
                    <a:pt x="507" y="1738"/>
                  </a:lnTo>
                  <a:lnTo>
                    <a:pt x="443" y="1702"/>
                  </a:lnTo>
                  <a:lnTo>
                    <a:pt x="382" y="1662"/>
                  </a:lnTo>
                  <a:lnTo>
                    <a:pt x="324" y="1616"/>
                  </a:lnTo>
                  <a:lnTo>
                    <a:pt x="269" y="1565"/>
                  </a:lnTo>
                  <a:lnTo>
                    <a:pt x="218" y="1510"/>
                  </a:lnTo>
                  <a:lnTo>
                    <a:pt x="172" y="1452"/>
                  </a:lnTo>
                  <a:lnTo>
                    <a:pt x="132" y="1391"/>
                  </a:lnTo>
                  <a:lnTo>
                    <a:pt x="96" y="1327"/>
                  </a:lnTo>
                  <a:lnTo>
                    <a:pt x="68" y="1262"/>
                  </a:lnTo>
                  <a:lnTo>
                    <a:pt x="43" y="1196"/>
                  </a:lnTo>
                  <a:lnTo>
                    <a:pt x="24" y="1127"/>
                  </a:lnTo>
                  <a:lnTo>
                    <a:pt x="11" y="1057"/>
                  </a:lnTo>
                  <a:lnTo>
                    <a:pt x="3" y="988"/>
                  </a:lnTo>
                  <a:lnTo>
                    <a:pt x="0" y="917"/>
                  </a:lnTo>
                  <a:lnTo>
                    <a:pt x="3" y="846"/>
                  </a:lnTo>
                  <a:lnTo>
                    <a:pt x="11" y="776"/>
                  </a:lnTo>
                  <a:lnTo>
                    <a:pt x="24" y="707"/>
                  </a:lnTo>
                  <a:lnTo>
                    <a:pt x="43" y="639"/>
                  </a:lnTo>
                  <a:lnTo>
                    <a:pt x="68" y="572"/>
                  </a:lnTo>
                  <a:lnTo>
                    <a:pt x="96" y="507"/>
                  </a:lnTo>
                  <a:lnTo>
                    <a:pt x="132" y="444"/>
                  </a:lnTo>
                  <a:lnTo>
                    <a:pt x="172" y="382"/>
                  </a:lnTo>
                  <a:lnTo>
                    <a:pt x="218" y="324"/>
                  </a:lnTo>
                  <a:lnTo>
                    <a:pt x="269" y="269"/>
                  </a:lnTo>
                  <a:lnTo>
                    <a:pt x="324" y="218"/>
                  </a:lnTo>
                  <a:lnTo>
                    <a:pt x="382" y="173"/>
                  </a:lnTo>
                  <a:lnTo>
                    <a:pt x="443" y="132"/>
                  </a:lnTo>
                  <a:lnTo>
                    <a:pt x="507" y="97"/>
                  </a:lnTo>
                  <a:lnTo>
                    <a:pt x="572" y="68"/>
                  </a:lnTo>
                  <a:lnTo>
                    <a:pt x="638" y="43"/>
                  </a:lnTo>
                  <a:lnTo>
                    <a:pt x="707" y="24"/>
                  </a:lnTo>
                  <a:lnTo>
                    <a:pt x="777" y="11"/>
                  </a:lnTo>
                  <a:lnTo>
                    <a:pt x="846" y="3"/>
                  </a:lnTo>
                  <a:lnTo>
                    <a:pt x="9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100"/>
            <p:cNvSpPr/>
            <p:nvPr/>
          </p:nvSpPr>
          <p:spPr bwMode="auto">
            <a:xfrm>
              <a:off x="9394825" y="2808288"/>
              <a:ext cx="119062" cy="47625"/>
            </a:xfrm>
            <a:custGeom>
              <a:avLst/>
              <a:gdLst>
                <a:gd name="T0" fmla="*/ 352 w 753"/>
                <a:gd name="T1" fmla="*/ 0 h 304"/>
                <a:gd name="T2" fmla="*/ 402 w 753"/>
                <a:gd name="T3" fmla="*/ 0 h 304"/>
                <a:gd name="T4" fmla="*/ 452 w 753"/>
                <a:gd name="T5" fmla="*/ 4 h 304"/>
                <a:gd name="T6" fmla="*/ 502 w 753"/>
                <a:gd name="T7" fmla="*/ 15 h 304"/>
                <a:gd name="T8" fmla="*/ 551 w 753"/>
                <a:gd name="T9" fmla="*/ 31 h 304"/>
                <a:gd name="T10" fmla="*/ 598 w 753"/>
                <a:gd name="T11" fmla="*/ 51 h 304"/>
                <a:gd name="T12" fmla="*/ 644 w 753"/>
                <a:gd name="T13" fmla="*/ 77 h 304"/>
                <a:gd name="T14" fmla="*/ 687 w 753"/>
                <a:gd name="T15" fmla="*/ 107 h 304"/>
                <a:gd name="T16" fmla="*/ 727 w 753"/>
                <a:gd name="T17" fmla="*/ 143 h 304"/>
                <a:gd name="T18" fmla="*/ 740 w 753"/>
                <a:gd name="T19" fmla="*/ 160 h 304"/>
                <a:gd name="T20" fmla="*/ 749 w 753"/>
                <a:gd name="T21" fmla="*/ 179 h 304"/>
                <a:gd name="T22" fmla="*/ 753 w 753"/>
                <a:gd name="T23" fmla="*/ 200 h 304"/>
                <a:gd name="T24" fmla="*/ 753 w 753"/>
                <a:gd name="T25" fmla="*/ 220 h 304"/>
                <a:gd name="T26" fmla="*/ 749 w 753"/>
                <a:gd name="T27" fmla="*/ 241 h 304"/>
                <a:gd name="T28" fmla="*/ 740 w 753"/>
                <a:gd name="T29" fmla="*/ 260 h 304"/>
                <a:gd name="T30" fmla="*/ 727 w 753"/>
                <a:gd name="T31" fmla="*/ 276 h 304"/>
                <a:gd name="T32" fmla="*/ 712 w 753"/>
                <a:gd name="T33" fmla="*/ 288 h 304"/>
                <a:gd name="T34" fmla="*/ 696 w 753"/>
                <a:gd name="T35" fmla="*/ 297 h 304"/>
                <a:gd name="T36" fmla="*/ 678 w 753"/>
                <a:gd name="T37" fmla="*/ 302 h 304"/>
                <a:gd name="T38" fmla="*/ 660 w 753"/>
                <a:gd name="T39" fmla="*/ 304 h 304"/>
                <a:gd name="T40" fmla="*/ 643 w 753"/>
                <a:gd name="T41" fmla="*/ 302 h 304"/>
                <a:gd name="T42" fmla="*/ 625 w 753"/>
                <a:gd name="T43" fmla="*/ 297 h 304"/>
                <a:gd name="T44" fmla="*/ 608 w 753"/>
                <a:gd name="T45" fmla="*/ 288 h 304"/>
                <a:gd name="T46" fmla="*/ 594 w 753"/>
                <a:gd name="T47" fmla="*/ 276 h 304"/>
                <a:gd name="T48" fmla="*/ 563 w 753"/>
                <a:gd name="T49" fmla="*/ 249 h 304"/>
                <a:gd name="T50" fmla="*/ 529 w 753"/>
                <a:gd name="T51" fmla="*/ 226 h 304"/>
                <a:gd name="T52" fmla="*/ 492 w 753"/>
                <a:gd name="T53" fmla="*/ 209 h 304"/>
                <a:gd name="T54" fmla="*/ 454 w 753"/>
                <a:gd name="T55" fmla="*/ 197 h 304"/>
                <a:gd name="T56" fmla="*/ 416 w 753"/>
                <a:gd name="T57" fmla="*/ 189 h 304"/>
                <a:gd name="T58" fmla="*/ 377 w 753"/>
                <a:gd name="T59" fmla="*/ 187 h 304"/>
                <a:gd name="T60" fmla="*/ 337 w 753"/>
                <a:gd name="T61" fmla="*/ 189 h 304"/>
                <a:gd name="T62" fmla="*/ 300 w 753"/>
                <a:gd name="T63" fmla="*/ 197 h 304"/>
                <a:gd name="T64" fmla="*/ 262 w 753"/>
                <a:gd name="T65" fmla="*/ 209 h 304"/>
                <a:gd name="T66" fmla="*/ 226 w 753"/>
                <a:gd name="T67" fmla="*/ 226 h 304"/>
                <a:gd name="T68" fmla="*/ 191 w 753"/>
                <a:gd name="T69" fmla="*/ 249 h 304"/>
                <a:gd name="T70" fmla="*/ 160 w 753"/>
                <a:gd name="T71" fmla="*/ 276 h 304"/>
                <a:gd name="T72" fmla="*/ 144 w 753"/>
                <a:gd name="T73" fmla="*/ 289 h 304"/>
                <a:gd name="T74" fmla="*/ 124 w 753"/>
                <a:gd name="T75" fmla="*/ 298 h 304"/>
                <a:gd name="T76" fmla="*/ 104 w 753"/>
                <a:gd name="T77" fmla="*/ 303 h 304"/>
                <a:gd name="T78" fmla="*/ 84 w 753"/>
                <a:gd name="T79" fmla="*/ 303 h 304"/>
                <a:gd name="T80" fmla="*/ 63 w 753"/>
                <a:gd name="T81" fmla="*/ 298 h 304"/>
                <a:gd name="T82" fmla="*/ 44 w 753"/>
                <a:gd name="T83" fmla="*/ 289 h 304"/>
                <a:gd name="T84" fmla="*/ 28 w 753"/>
                <a:gd name="T85" fmla="*/ 276 h 304"/>
                <a:gd name="T86" fmla="*/ 14 w 753"/>
                <a:gd name="T87" fmla="*/ 260 h 304"/>
                <a:gd name="T88" fmla="*/ 4 w 753"/>
                <a:gd name="T89" fmla="*/ 241 h 304"/>
                <a:gd name="T90" fmla="*/ 0 w 753"/>
                <a:gd name="T91" fmla="*/ 220 h 304"/>
                <a:gd name="T92" fmla="*/ 0 w 753"/>
                <a:gd name="T93" fmla="*/ 200 h 304"/>
                <a:gd name="T94" fmla="*/ 4 w 753"/>
                <a:gd name="T95" fmla="*/ 179 h 304"/>
                <a:gd name="T96" fmla="*/ 14 w 753"/>
                <a:gd name="T97" fmla="*/ 160 h 304"/>
                <a:gd name="T98" fmla="*/ 28 w 753"/>
                <a:gd name="T99" fmla="*/ 143 h 304"/>
                <a:gd name="T100" fmla="*/ 67 w 753"/>
                <a:gd name="T101" fmla="*/ 107 h 304"/>
                <a:gd name="T102" fmla="*/ 110 w 753"/>
                <a:gd name="T103" fmla="*/ 77 h 304"/>
                <a:gd name="T104" fmla="*/ 156 w 753"/>
                <a:gd name="T105" fmla="*/ 51 h 304"/>
                <a:gd name="T106" fmla="*/ 202 w 753"/>
                <a:gd name="T107" fmla="*/ 31 h 304"/>
                <a:gd name="T108" fmla="*/ 251 w 753"/>
                <a:gd name="T109" fmla="*/ 15 h 304"/>
                <a:gd name="T110" fmla="*/ 301 w 753"/>
                <a:gd name="T111" fmla="*/ 4 h 304"/>
                <a:gd name="T112" fmla="*/ 352 w 753"/>
                <a:gd name="T11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3" h="304">
                  <a:moveTo>
                    <a:pt x="352" y="0"/>
                  </a:moveTo>
                  <a:lnTo>
                    <a:pt x="402" y="0"/>
                  </a:lnTo>
                  <a:lnTo>
                    <a:pt x="452" y="4"/>
                  </a:lnTo>
                  <a:lnTo>
                    <a:pt x="502" y="15"/>
                  </a:lnTo>
                  <a:lnTo>
                    <a:pt x="551" y="31"/>
                  </a:lnTo>
                  <a:lnTo>
                    <a:pt x="598" y="51"/>
                  </a:lnTo>
                  <a:lnTo>
                    <a:pt x="644" y="77"/>
                  </a:lnTo>
                  <a:lnTo>
                    <a:pt x="687" y="107"/>
                  </a:lnTo>
                  <a:lnTo>
                    <a:pt x="727" y="143"/>
                  </a:lnTo>
                  <a:lnTo>
                    <a:pt x="740" y="160"/>
                  </a:lnTo>
                  <a:lnTo>
                    <a:pt x="749" y="179"/>
                  </a:lnTo>
                  <a:lnTo>
                    <a:pt x="753" y="200"/>
                  </a:lnTo>
                  <a:lnTo>
                    <a:pt x="753" y="220"/>
                  </a:lnTo>
                  <a:lnTo>
                    <a:pt x="749" y="241"/>
                  </a:lnTo>
                  <a:lnTo>
                    <a:pt x="740" y="260"/>
                  </a:lnTo>
                  <a:lnTo>
                    <a:pt x="727" y="276"/>
                  </a:lnTo>
                  <a:lnTo>
                    <a:pt x="712" y="288"/>
                  </a:lnTo>
                  <a:lnTo>
                    <a:pt x="696" y="297"/>
                  </a:lnTo>
                  <a:lnTo>
                    <a:pt x="678" y="302"/>
                  </a:lnTo>
                  <a:lnTo>
                    <a:pt x="660" y="304"/>
                  </a:lnTo>
                  <a:lnTo>
                    <a:pt x="643" y="302"/>
                  </a:lnTo>
                  <a:lnTo>
                    <a:pt x="625" y="297"/>
                  </a:lnTo>
                  <a:lnTo>
                    <a:pt x="608" y="288"/>
                  </a:lnTo>
                  <a:lnTo>
                    <a:pt x="594" y="276"/>
                  </a:lnTo>
                  <a:lnTo>
                    <a:pt x="563" y="249"/>
                  </a:lnTo>
                  <a:lnTo>
                    <a:pt x="529" y="226"/>
                  </a:lnTo>
                  <a:lnTo>
                    <a:pt x="492" y="209"/>
                  </a:lnTo>
                  <a:lnTo>
                    <a:pt x="454" y="197"/>
                  </a:lnTo>
                  <a:lnTo>
                    <a:pt x="416" y="189"/>
                  </a:lnTo>
                  <a:lnTo>
                    <a:pt x="377" y="187"/>
                  </a:lnTo>
                  <a:lnTo>
                    <a:pt x="337" y="189"/>
                  </a:lnTo>
                  <a:lnTo>
                    <a:pt x="300" y="197"/>
                  </a:lnTo>
                  <a:lnTo>
                    <a:pt x="262" y="209"/>
                  </a:lnTo>
                  <a:lnTo>
                    <a:pt x="226" y="226"/>
                  </a:lnTo>
                  <a:lnTo>
                    <a:pt x="191" y="249"/>
                  </a:lnTo>
                  <a:lnTo>
                    <a:pt x="160" y="276"/>
                  </a:lnTo>
                  <a:lnTo>
                    <a:pt x="144" y="289"/>
                  </a:lnTo>
                  <a:lnTo>
                    <a:pt x="124" y="298"/>
                  </a:lnTo>
                  <a:lnTo>
                    <a:pt x="104" y="303"/>
                  </a:lnTo>
                  <a:lnTo>
                    <a:pt x="84" y="303"/>
                  </a:lnTo>
                  <a:lnTo>
                    <a:pt x="63" y="298"/>
                  </a:lnTo>
                  <a:lnTo>
                    <a:pt x="44" y="289"/>
                  </a:lnTo>
                  <a:lnTo>
                    <a:pt x="28" y="276"/>
                  </a:lnTo>
                  <a:lnTo>
                    <a:pt x="14" y="260"/>
                  </a:lnTo>
                  <a:lnTo>
                    <a:pt x="4" y="241"/>
                  </a:lnTo>
                  <a:lnTo>
                    <a:pt x="0" y="220"/>
                  </a:lnTo>
                  <a:lnTo>
                    <a:pt x="0" y="200"/>
                  </a:lnTo>
                  <a:lnTo>
                    <a:pt x="4" y="179"/>
                  </a:lnTo>
                  <a:lnTo>
                    <a:pt x="14" y="160"/>
                  </a:lnTo>
                  <a:lnTo>
                    <a:pt x="28" y="143"/>
                  </a:lnTo>
                  <a:lnTo>
                    <a:pt x="67" y="107"/>
                  </a:lnTo>
                  <a:lnTo>
                    <a:pt x="110" y="77"/>
                  </a:lnTo>
                  <a:lnTo>
                    <a:pt x="156" y="51"/>
                  </a:lnTo>
                  <a:lnTo>
                    <a:pt x="202" y="31"/>
                  </a:lnTo>
                  <a:lnTo>
                    <a:pt x="251" y="15"/>
                  </a:lnTo>
                  <a:lnTo>
                    <a:pt x="301" y="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8" name="Freeform 124"/>
          <p:cNvSpPr>
            <a:spLocks noEditPoints="1"/>
          </p:cNvSpPr>
          <p:nvPr/>
        </p:nvSpPr>
        <p:spPr bwMode="auto">
          <a:xfrm>
            <a:off x="3794185" y="2707772"/>
            <a:ext cx="417184" cy="368036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9" name="Freeform 164"/>
          <p:cNvSpPr>
            <a:spLocks noEditPoints="1"/>
          </p:cNvSpPr>
          <p:nvPr/>
        </p:nvSpPr>
        <p:spPr bwMode="auto">
          <a:xfrm>
            <a:off x="1521030" y="5044440"/>
            <a:ext cx="417184" cy="371466"/>
          </a:xfrm>
          <a:custGeom>
            <a:avLst/>
            <a:gdLst>
              <a:gd name="T0" fmla="*/ 171 w 3653"/>
              <a:gd name="T1" fmla="*/ 2242 h 3248"/>
              <a:gd name="T2" fmla="*/ 171 w 3653"/>
              <a:gd name="T3" fmla="*/ 2273 h 3248"/>
              <a:gd name="T4" fmla="*/ 1756 w 3653"/>
              <a:gd name="T5" fmla="*/ 3070 h 3248"/>
              <a:gd name="T6" fmla="*/ 1897 w 3653"/>
              <a:gd name="T7" fmla="*/ 3070 h 3248"/>
              <a:gd name="T8" fmla="*/ 3481 w 3653"/>
              <a:gd name="T9" fmla="*/ 2273 h 3248"/>
              <a:gd name="T10" fmla="*/ 3481 w 3653"/>
              <a:gd name="T11" fmla="*/ 2242 h 3248"/>
              <a:gd name="T12" fmla="*/ 2005 w 3653"/>
              <a:gd name="T13" fmla="*/ 2572 h 3248"/>
              <a:gd name="T14" fmla="*/ 1827 w 3653"/>
              <a:gd name="T15" fmla="*/ 2614 h 3248"/>
              <a:gd name="T16" fmla="*/ 1647 w 3653"/>
              <a:gd name="T17" fmla="*/ 2572 h 3248"/>
              <a:gd name="T18" fmla="*/ 1962 w 3653"/>
              <a:gd name="T19" fmla="*/ 1956 h 3248"/>
              <a:gd name="T20" fmla="*/ 1780 w 3653"/>
              <a:gd name="T21" fmla="*/ 1977 h 3248"/>
              <a:gd name="T22" fmla="*/ 571 w 3653"/>
              <a:gd name="T23" fmla="*/ 1401 h 3248"/>
              <a:gd name="T24" fmla="*/ 169 w 3653"/>
              <a:gd name="T25" fmla="*/ 1617 h 3248"/>
              <a:gd name="T26" fmla="*/ 177 w 3653"/>
              <a:gd name="T27" fmla="*/ 1648 h 3248"/>
              <a:gd name="T28" fmla="*/ 1791 w 3653"/>
              <a:gd name="T29" fmla="*/ 2444 h 3248"/>
              <a:gd name="T30" fmla="*/ 1931 w 3653"/>
              <a:gd name="T31" fmla="*/ 2421 h 3248"/>
              <a:gd name="T32" fmla="*/ 3485 w 3653"/>
              <a:gd name="T33" fmla="*/ 1631 h 3248"/>
              <a:gd name="T34" fmla="*/ 3476 w 3653"/>
              <a:gd name="T35" fmla="*/ 1600 h 3248"/>
              <a:gd name="T36" fmla="*/ 1791 w 3653"/>
              <a:gd name="T37" fmla="*/ 171 h 3248"/>
              <a:gd name="T38" fmla="*/ 177 w 3653"/>
              <a:gd name="T39" fmla="*/ 966 h 3248"/>
              <a:gd name="T40" fmla="*/ 169 w 3653"/>
              <a:gd name="T41" fmla="*/ 997 h 3248"/>
              <a:gd name="T42" fmla="*/ 1722 w 3653"/>
              <a:gd name="T43" fmla="*/ 1788 h 3248"/>
              <a:gd name="T44" fmla="*/ 1862 w 3653"/>
              <a:gd name="T45" fmla="*/ 1810 h 3248"/>
              <a:gd name="T46" fmla="*/ 3476 w 3653"/>
              <a:gd name="T47" fmla="*/ 1014 h 3248"/>
              <a:gd name="T48" fmla="*/ 3485 w 3653"/>
              <a:gd name="T49" fmla="*/ 983 h 3248"/>
              <a:gd name="T50" fmla="*/ 1930 w 3653"/>
              <a:gd name="T51" fmla="*/ 192 h 3248"/>
              <a:gd name="T52" fmla="*/ 1827 w 3653"/>
              <a:gd name="T53" fmla="*/ 0 h 3248"/>
              <a:gd name="T54" fmla="*/ 2005 w 3653"/>
              <a:gd name="T55" fmla="*/ 42 h 3248"/>
              <a:gd name="T56" fmla="*/ 3613 w 3653"/>
              <a:gd name="T57" fmla="*/ 870 h 3248"/>
              <a:gd name="T58" fmla="*/ 3653 w 3653"/>
              <a:gd name="T59" fmla="*/ 990 h 3248"/>
              <a:gd name="T60" fmla="*/ 3615 w 3653"/>
              <a:gd name="T61" fmla="*/ 1109 h 3248"/>
              <a:gd name="T62" fmla="*/ 3541 w 3653"/>
              <a:gd name="T63" fmla="*/ 1171 h 3248"/>
              <a:gd name="T64" fmla="*/ 3593 w 3653"/>
              <a:gd name="T65" fmla="*/ 1481 h 3248"/>
              <a:gd name="T66" fmla="*/ 3650 w 3653"/>
              <a:gd name="T67" fmla="*/ 1591 h 3248"/>
              <a:gd name="T68" fmla="*/ 3630 w 3653"/>
              <a:gd name="T69" fmla="*/ 1717 h 3248"/>
              <a:gd name="T70" fmla="*/ 3541 w 3653"/>
              <a:gd name="T71" fmla="*/ 1805 h 3248"/>
              <a:gd name="T72" fmla="*/ 3593 w 3653"/>
              <a:gd name="T73" fmla="*/ 2114 h 3248"/>
              <a:gd name="T74" fmla="*/ 3650 w 3653"/>
              <a:gd name="T75" fmla="*/ 2225 h 3248"/>
              <a:gd name="T76" fmla="*/ 3630 w 3653"/>
              <a:gd name="T77" fmla="*/ 2350 h 3248"/>
              <a:gd name="T78" fmla="*/ 3541 w 3653"/>
              <a:gd name="T79" fmla="*/ 2439 h 3248"/>
              <a:gd name="T80" fmla="*/ 1872 w 3653"/>
              <a:gd name="T81" fmla="*/ 3245 h 3248"/>
              <a:gd name="T82" fmla="*/ 1690 w 3653"/>
              <a:gd name="T83" fmla="*/ 3224 h 3248"/>
              <a:gd name="T84" fmla="*/ 60 w 3653"/>
              <a:gd name="T85" fmla="*/ 2401 h 3248"/>
              <a:gd name="T86" fmla="*/ 2 w 3653"/>
              <a:gd name="T87" fmla="*/ 2290 h 3248"/>
              <a:gd name="T88" fmla="*/ 22 w 3653"/>
              <a:gd name="T89" fmla="*/ 2164 h 3248"/>
              <a:gd name="T90" fmla="*/ 112 w 3653"/>
              <a:gd name="T91" fmla="*/ 2077 h 3248"/>
              <a:gd name="T92" fmla="*/ 60 w 3653"/>
              <a:gd name="T93" fmla="*/ 1768 h 3248"/>
              <a:gd name="T94" fmla="*/ 2 w 3653"/>
              <a:gd name="T95" fmla="*/ 1657 h 3248"/>
              <a:gd name="T96" fmla="*/ 22 w 3653"/>
              <a:gd name="T97" fmla="*/ 1532 h 3248"/>
              <a:gd name="T98" fmla="*/ 112 w 3653"/>
              <a:gd name="T99" fmla="*/ 1443 h 3248"/>
              <a:gd name="T100" fmla="*/ 60 w 3653"/>
              <a:gd name="T101" fmla="*/ 1134 h 3248"/>
              <a:gd name="T102" fmla="*/ 2 w 3653"/>
              <a:gd name="T103" fmla="*/ 1023 h 3248"/>
              <a:gd name="T104" fmla="*/ 22 w 3653"/>
              <a:gd name="T105" fmla="*/ 898 h 3248"/>
              <a:gd name="T106" fmla="*/ 112 w 3653"/>
              <a:gd name="T107" fmla="*/ 809 h 3248"/>
              <a:gd name="T108" fmla="*/ 1780 w 3653"/>
              <a:gd name="T109" fmla="*/ 2 h 3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653" h="3248">
                <a:moveTo>
                  <a:pt x="571" y="2035"/>
                </a:moveTo>
                <a:lnTo>
                  <a:pt x="187" y="2226"/>
                </a:lnTo>
                <a:lnTo>
                  <a:pt x="177" y="2234"/>
                </a:lnTo>
                <a:lnTo>
                  <a:pt x="171" y="2242"/>
                </a:lnTo>
                <a:lnTo>
                  <a:pt x="169" y="2251"/>
                </a:lnTo>
                <a:lnTo>
                  <a:pt x="167" y="2257"/>
                </a:lnTo>
                <a:lnTo>
                  <a:pt x="169" y="2265"/>
                </a:lnTo>
                <a:lnTo>
                  <a:pt x="171" y="2273"/>
                </a:lnTo>
                <a:lnTo>
                  <a:pt x="177" y="2282"/>
                </a:lnTo>
                <a:lnTo>
                  <a:pt x="187" y="2288"/>
                </a:lnTo>
                <a:lnTo>
                  <a:pt x="1722" y="3055"/>
                </a:lnTo>
                <a:lnTo>
                  <a:pt x="1756" y="3070"/>
                </a:lnTo>
                <a:lnTo>
                  <a:pt x="1791" y="3077"/>
                </a:lnTo>
                <a:lnTo>
                  <a:pt x="1827" y="3080"/>
                </a:lnTo>
                <a:lnTo>
                  <a:pt x="1862" y="3077"/>
                </a:lnTo>
                <a:lnTo>
                  <a:pt x="1897" y="3070"/>
                </a:lnTo>
                <a:lnTo>
                  <a:pt x="1931" y="3055"/>
                </a:lnTo>
                <a:lnTo>
                  <a:pt x="3466" y="2288"/>
                </a:lnTo>
                <a:lnTo>
                  <a:pt x="3476" y="2282"/>
                </a:lnTo>
                <a:lnTo>
                  <a:pt x="3481" y="2273"/>
                </a:lnTo>
                <a:lnTo>
                  <a:pt x="3485" y="2265"/>
                </a:lnTo>
                <a:lnTo>
                  <a:pt x="3485" y="2257"/>
                </a:lnTo>
                <a:lnTo>
                  <a:pt x="3485" y="2251"/>
                </a:lnTo>
                <a:lnTo>
                  <a:pt x="3481" y="2242"/>
                </a:lnTo>
                <a:lnTo>
                  <a:pt x="3476" y="2234"/>
                </a:lnTo>
                <a:lnTo>
                  <a:pt x="3466" y="2226"/>
                </a:lnTo>
                <a:lnTo>
                  <a:pt x="3081" y="2035"/>
                </a:lnTo>
                <a:lnTo>
                  <a:pt x="2005" y="2572"/>
                </a:lnTo>
                <a:lnTo>
                  <a:pt x="1962" y="2590"/>
                </a:lnTo>
                <a:lnTo>
                  <a:pt x="1918" y="2603"/>
                </a:lnTo>
                <a:lnTo>
                  <a:pt x="1872" y="2611"/>
                </a:lnTo>
                <a:lnTo>
                  <a:pt x="1827" y="2614"/>
                </a:lnTo>
                <a:lnTo>
                  <a:pt x="1780" y="2611"/>
                </a:lnTo>
                <a:lnTo>
                  <a:pt x="1735" y="2603"/>
                </a:lnTo>
                <a:lnTo>
                  <a:pt x="1690" y="2590"/>
                </a:lnTo>
                <a:lnTo>
                  <a:pt x="1647" y="2572"/>
                </a:lnTo>
                <a:lnTo>
                  <a:pt x="571" y="2035"/>
                </a:lnTo>
                <a:close/>
                <a:moveTo>
                  <a:pt x="3081" y="1401"/>
                </a:moveTo>
                <a:lnTo>
                  <a:pt x="2005" y="1938"/>
                </a:lnTo>
                <a:lnTo>
                  <a:pt x="1962" y="1956"/>
                </a:lnTo>
                <a:lnTo>
                  <a:pt x="1918" y="1969"/>
                </a:lnTo>
                <a:lnTo>
                  <a:pt x="1872" y="1977"/>
                </a:lnTo>
                <a:lnTo>
                  <a:pt x="1827" y="1980"/>
                </a:lnTo>
                <a:lnTo>
                  <a:pt x="1780" y="1977"/>
                </a:lnTo>
                <a:lnTo>
                  <a:pt x="1735" y="1969"/>
                </a:lnTo>
                <a:lnTo>
                  <a:pt x="1690" y="1956"/>
                </a:lnTo>
                <a:lnTo>
                  <a:pt x="1647" y="1938"/>
                </a:lnTo>
                <a:lnTo>
                  <a:pt x="571" y="1401"/>
                </a:lnTo>
                <a:lnTo>
                  <a:pt x="187" y="1593"/>
                </a:lnTo>
                <a:lnTo>
                  <a:pt x="177" y="1600"/>
                </a:lnTo>
                <a:lnTo>
                  <a:pt x="171" y="1608"/>
                </a:lnTo>
                <a:lnTo>
                  <a:pt x="169" y="1617"/>
                </a:lnTo>
                <a:lnTo>
                  <a:pt x="167" y="1624"/>
                </a:lnTo>
                <a:lnTo>
                  <a:pt x="169" y="1631"/>
                </a:lnTo>
                <a:lnTo>
                  <a:pt x="171" y="1639"/>
                </a:lnTo>
                <a:lnTo>
                  <a:pt x="177" y="1648"/>
                </a:lnTo>
                <a:lnTo>
                  <a:pt x="187" y="1655"/>
                </a:lnTo>
                <a:lnTo>
                  <a:pt x="1722" y="2421"/>
                </a:lnTo>
                <a:lnTo>
                  <a:pt x="1756" y="2436"/>
                </a:lnTo>
                <a:lnTo>
                  <a:pt x="1791" y="2444"/>
                </a:lnTo>
                <a:lnTo>
                  <a:pt x="1827" y="2446"/>
                </a:lnTo>
                <a:lnTo>
                  <a:pt x="1862" y="2444"/>
                </a:lnTo>
                <a:lnTo>
                  <a:pt x="1897" y="2436"/>
                </a:lnTo>
                <a:lnTo>
                  <a:pt x="1931" y="2421"/>
                </a:lnTo>
                <a:lnTo>
                  <a:pt x="3466" y="1655"/>
                </a:lnTo>
                <a:lnTo>
                  <a:pt x="3476" y="1648"/>
                </a:lnTo>
                <a:lnTo>
                  <a:pt x="3481" y="1639"/>
                </a:lnTo>
                <a:lnTo>
                  <a:pt x="3485" y="1631"/>
                </a:lnTo>
                <a:lnTo>
                  <a:pt x="3485" y="1624"/>
                </a:lnTo>
                <a:lnTo>
                  <a:pt x="3485" y="1617"/>
                </a:lnTo>
                <a:lnTo>
                  <a:pt x="3481" y="1608"/>
                </a:lnTo>
                <a:lnTo>
                  <a:pt x="3476" y="1600"/>
                </a:lnTo>
                <a:lnTo>
                  <a:pt x="3466" y="1593"/>
                </a:lnTo>
                <a:lnTo>
                  <a:pt x="3081" y="1401"/>
                </a:lnTo>
                <a:close/>
                <a:moveTo>
                  <a:pt x="1827" y="168"/>
                </a:moveTo>
                <a:lnTo>
                  <a:pt x="1791" y="171"/>
                </a:lnTo>
                <a:lnTo>
                  <a:pt x="1756" y="179"/>
                </a:lnTo>
                <a:lnTo>
                  <a:pt x="1722" y="192"/>
                </a:lnTo>
                <a:lnTo>
                  <a:pt x="187" y="959"/>
                </a:lnTo>
                <a:lnTo>
                  <a:pt x="177" y="966"/>
                </a:lnTo>
                <a:lnTo>
                  <a:pt x="171" y="974"/>
                </a:lnTo>
                <a:lnTo>
                  <a:pt x="169" y="983"/>
                </a:lnTo>
                <a:lnTo>
                  <a:pt x="167" y="990"/>
                </a:lnTo>
                <a:lnTo>
                  <a:pt x="169" y="997"/>
                </a:lnTo>
                <a:lnTo>
                  <a:pt x="171" y="1005"/>
                </a:lnTo>
                <a:lnTo>
                  <a:pt x="177" y="1014"/>
                </a:lnTo>
                <a:lnTo>
                  <a:pt x="187" y="1021"/>
                </a:lnTo>
                <a:lnTo>
                  <a:pt x="1722" y="1788"/>
                </a:lnTo>
                <a:lnTo>
                  <a:pt x="1756" y="1802"/>
                </a:lnTo>
                <a:lnTo>
                  <a:pt x="1791" y="1810"/>
                </a:lnTo>
                <a:lnTo>
                  <a:pt x="1827" y="1812"/>
                </a:lnTo>
                <a:lnTo>
                  <a:pt x="1862" y="1810"/>
                </a:lnTo>
                <a:lnTo>
                  <a:pt x="1897" y="1802"/>
                </a:lnTo>
                <a:lnTo>
                  <a:pt x="1931" y="1788"/>
                </a:lnTo>
                <a:lnTo>
                  <a:pt x="3466" y="1021"/>
                </a:lnTo>
                <a:lnTo>
                  <a:pt x="3476" y="1014"/>
                </a:lnTo>
                <a:lnTo>
                  <a:pt x="3481" y="1005"/>
                </a:lnTo>
                <a:lnTo>
                  <a:pt x="3485" y="997"/>
                </a:lnTo>
                <a:lnTo>
                  <a:pt x="3485" y="990"/>
                </a:lnTo>
                <a:lnTo>
                  <a:pt x="3485" y="983"/>
                </a:lnTo>
                <a:lnTo>
                  <a:pt x="3481" y="974"/>
                </a:lnTo>
                <a:lnTo>
                  <a:pt x="3476" y="966"/>
                </a:lnTo>
                <a:lnTo>
                  <a:pt x="3466" y="959"/>
                </a:lnTo>
                <a:lnTo>
                  <a:pt x="1930" y="192"/>
                </a:lnTo>
                <a:lnTo>
                  <a:pt x="1897" y="179"/>
                </a:lnTo>
                <a:lnTo>
                  <a:pt x="1862" y="171"/>
                </a:lnTo>
                <a:lnTo>
                  <a:pt x="1827" y="168"/>
                </a:lnTo>
                <a:close/>
                <a:moveTo>
                  <a:pt x="1827" y="0"/>
                </a:moveTo>
                <a:lnTo>
                  <a:pt x="1872" y="2"/>
                </a:lnTo>
                <a:lnTo>
                  <a:pt x="1918" y="10"/>
                </a:lnTo>
                <a:lnTo>
                  <a:pt x="1962" y="23"/>
                </a:lnTo>
                <a:lnTo>
                  <a:pt x="2005" y="42"/>
                </a:lnTo>
                <a:lnTo>
                  <a:pt x="3541" y="809"/>
                </a:lnTo>
                <a:lnTo>
                  <a:pt x="3569" y="826"/>
                </a:lnTo>
                <a:lnTo>
                  <a:pt x="3593" y="847"/>
                </a:lnTo>
                <a:lnTo>
                  <a:pt x="3613" y="870"/>
                </a:lnTo>
                <a:lnTo>
                  <a:pt x="3630" y="898"/>
                </a:lnTo>
                <a:lnTo>
                  <a:pt x="3642" y="927"/>
                </a:lnTo>
                <a:lnTo>
                  <a:pt x="3650" y="958"/>
                </a:lnTo>
                <a:lnTo>
                  <a:pt x="3653" y="990"/>
                </a:lnTo>
                <a:lnTo>
                  <a:pt x="3650" y="1023"/>
                </a:lnTo>
                <a:lnTo>
                  <a:pt x="3642" y="1054"/>
                </a:lnTo>
                <a:lnTo>
                  <a:pt x="3630" y="1083"/>
                </a:lnTo>
                <a:lnTo>
                  <a:pt x="3615" y="1109"/>
                </a:lnTo>
                <a:lnTo>
                  <a:pt x="3593" y="1134"/>
                </a:lnTo>
                <a:lnTo>
                  <a:pt x="3569" y="1154"/>
                </a:lnTo>
                <a:lnTo>
                  <a:pt x="3541" y="1171"/>
                </a:lnTo>
                <a:lnTo>
                  <a:pt x="3541" y="1171"/>
                </a:lnTo>
                <a:lnTo>
                  <a:pt x="3268" y="1307"/>
                </a:lnTo>
                <a:lnTo>
                  <a:pt x="3541" y="1443"/>
                </a:lnTo>
                <a:lnTo>
                  <a:pt x="3569" y="1460"/>
                </a:lnTo>
                <a:lnTo>
                  <a:pt x="3593" y="1481"/>
                </a:lnTo>
                <a:lnTo>
                  <a:pt x="3613" y="1504"/>
                </a:lnTo>
                <a:lnTo>
                  <a:pt x="3630" y="1532"/>
                </a:lnTo>
                <a:lnTo>
                  <a:pt x="3642" y="1560"/>
                </a:lnTo>
                <a:lnTo>
                  <a:pt x="3650" y="1591"/>
                </a:lnTo>
                <a:lnTo>
                  <a:pt x="3653" y="1624"/>
                </a:lnTo>
                <a:lnTo>
                  <a:pt x="3650" y="1657"/>
                </a:lnTo>
                <a:lnTo>
                  <a:pt x="3642" y="1688"/>
                </a:lnTo>
                <a:lnTo>
                  <a:pt x="3630" y="1717"/>
                </a:lnTo>
                <a:lnTo>
                  <a:pt x="3613" y="1743"/>
                </a:lnTo>
                <a:lnTo>
                  <a:pt x="3593" y="1768"/>
                </a:lnTo>
                <a:lnTo>
                  <a:pt x="3569" y="1788"/>
                </a:lnTo>
                <a:lnTo>
                  <a:pt x="3541" y="1805"/>
                </a:lnTo>
                <a:lnTo>
                  <a:pt x="3268" y="1940"/>
                </a:lnTo>
                <a:lnTo>
                  <a:pt x="3541" y="2077"/>
                </a:lnTo>
                <a:lnTo>
                  <a:pt x="3569" y="2093"/>
                </a:lnTo>
                <a:lnTo>
                  <a:pt x="3593" y="2114"/>
                </a:lnTo>
                <a:lnTo>
                  <a:pt x="3613" y="2138"/>
                </a:lnTo>
                <a:lnTo>
                  <a:pt x="3630" y="2164"/>
                </a:lnTo>
                <a:lnTo>
                  <a:pt x="3642" y="2194"/>
                </a:lnTo>
                <a:lnTo>
                  <a:pt x="3650" y="2225"/>
                </a:lnTo>
                <a:lnTo>
                  <a:pt x="3653" y="2257"/>
                </a:lnTo>
                <a:lnTo>
                  <a:pt x="3650" y="2290"/>
                </a:lnTo>
                <a:lnTo>
                  <a:pt x="3642" y="2322"/>
                </a:lnTo>
                <a:lnTo>
                  <a:pt x="3630" y="2350"/>
                </a:lnTo>
                <a:lnTo>
                  <a:pt x="3615" y="2377"/>
                </a:lnTo>
                <a:lnTo>
                  <a:pt x="3593" y="2401"/>
                </a:lnTo>
                <a:lnTo>
                  <a:pt x="3569" y="2421"/>
                </a:lnTo>
                <a:lnTo>
                  <a:pt x="3541" y="2439"/>
                </a:lnTo>
                <a:lnTo>
                  <a:pt x="2005" y="3206"/>
                </a:lnTo>
                <a:lnTo>
                  <a:pt x="1962" y="3224"/>
                </a:lnTo>
                <a:lnTo>
                  <a:pt x="1918" y="3237"/>
                </a:lnTo>
                <a:lnTo>
                  <a:pt x="1872" y="3245"/>
                </a:lnTo>
                <a:lnTo>
                  <a:pt x="1827" y="3248"/>
                </a:lnTo>
                <a:lnTo>
                  <a:pt x="1780" y="3245"/>
                </a:lnTo>
                <a:lnTo>
                  <a:pt x="1735" y="3237"/>
                </a:lnTo>
                <a:lnTo>
                  <a:pt x="1690" y="3224"/>
                </a:lnTo>
                <a:lnTo>
                  <a:pt x="1647" y="3206"/>
                </a:lnTo>
                <a:lnTo>
                  <a:pt x="112" y="2439"/>
                </a:lnTo>
                <a:lnTo>
                  <a:pt x="84" y="2421"/>
                </a:lnTo>
                <a:lnTo>
                  <a:pt x="60" y="2401"/>
                </a:lnTo>
                <a:lnTo>
                  <a:pt x="39" y="2377"/>
                </a:lnTo>
                <a:lnTo>
                  <a:pt x="22" y="2350"/>
                </a:lnTo>
                <a:lnTo>
                  <a:pt x="10" y="2322"/>
                </a:lnTo>
                <a:lnTo>
                  <a:pt x="2" y="2290"/>
                </a:lnTo>
                <a:lnTo>
                  <a:pt x="0" y="2257"/>
                </a:lnTo>
                <a:lnTo>
                  <a:pt x="2" y="2225"/>
                </a:lnTo>
                <a:lnTo>
                  <a:pt x="10" y="2194"/>
                </a:lnTo>
                <a:lnTo>
                  <a:pt x="22" y="2164"/>
                </a:lnTo>
                <a:lnTo>
                  <a:pt x="39" y="2138"/>
                </a:lnTo>
                <a:lnTo>
                  <a:pt x="60" y="2114"/>
                </a:lnTo>
                <a:lnTo>
                  <a:pt x="84" y="2093"/>
                </a:lnTo>
                <a:lnTo>
                  <a:pt x="112" y="2077"/>
                </a:lnTo>
                <a:lnTo>
                  <a:pt x="384" y="1940"/>
                </a:lnTo>
                <a:lnTo>
                  <a:pt x="112" y="1805"/>
                </a:lnTo>
                <a:lnTo>
                  <a:pt x="84" y="1788"/>
                </a:lnTo>
                <a:lnTo>
                  <a:pt x="60" y="1768"/>
                </a:lnTo>
                <a:lnTo>
                  <a:pt x="39" y="1743"/>
                </a:lnTo>
                <a:lnTo>
                  <a:pt x="22" y="1717"/>
                </a:lnTo>
                <a:lnTo>
                  <a:pt x="10" y="1688"/>
                </a:lnTo>
                <a:lnTo>
                  <a:pt x="2" y="1657"/>
                </a:lnTo>
                <a:lnTo>
                  <a:pt x="0" y="1624"/>
                </a:lnTo>
                <a:lnTo>
                  <a:pt x="2" y="1591"/>
                </a:lnTo>
                <a:lnTo>
                  <a:pt x="10" y="1560"/>
                </a:lnTo>
                <a:lnTo>
                  <a:pt x="22" y="1532"/>
                </a:lnTo>
                <a:lnTo>
                  <a:pt x="39" y="1504"/>
                </a:lnTo>
                <a:lnTo>
                  <a:pt x="60" y="1481"/>
                </a:lnTo>
                <a:lnTo>
                  <a:pt x="84" y="1460"/>
                </a:lnTo>
                <a:lnTo>
                  <a:pt x="112" y="1443"/>
                </a:lnTo>
                <a:lnTo>
                  <a:pt x="384" y="1307"/>
                </a:lnTo>
                <a:lnTo>
                  <a:pt x="112" y="1171"/>
                </a:lnTo>
                <a:lnTo>
                  <a:pt x="84" y="1154"/>
                </a:lnTo>
                <a:lnTo>
                  <a:pt x="60" y="1134"/>
                </a:lnTo>
                <a:lnTo>
                  <a:pt x="39" y="1109"/>
                </a:lnTo>
                <a:lnTo>
                  <a:pt x="22" y="1083"/>
                </a:lnTo>
                <a:lnTo>
                  <a:pt x="10" y="1054"/>
                </a:lnTo>
                <a:lnTo>
                  <a:pt x="2" y="1023"/>
                </a:lnTo>
                <a:lnTo>
                  <a:pt x="0" y="990"/>
                </a:lnTo>
                <a:lnTo>
                  <a:pt x="2" y="958"/>
                </a:lnTo>
                <a:lnTo>
                  <a:pt x="10" y="927"/>
                </a:lnTo>
                <a:lnTo>
                  <a:pt x="22" y="898"/>
                </a:lnTo>
                <a:lnTo>
                  <a:pt x="39" y="870"/>
                </a:lnTo>
                <a:lnTo>
                  <a:pt x="60" y="847"/>
                </a:lnTo>
                <a:lnTo>
                  <a:pt x="84" y="826"/>
                </a:lnTo>
                <a:lnTo>
                  <a:pt x="112" y="809"/>
                </a:lnTo>
                <a:lnTo>
                  <a:pt x="1647" y="42"/>
                </a:lnTo>
                <a:lnTo>
                  <a:pt x="1690" y="23"/>
                </a:lnTo>
                <a:lnTo>
                  <a:pt x="1735" y="10"/>
                </a:lnTo>
                <a:lnTo>
                  <a:pt x="1780" y="2"/>
                </a:lnTo>
                <a:lnTo>
                  <a:pt x="1827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2655903" y="5562956"/>
            <a:ext cx="418328" cy="410326"/>
            <a:chOff x="6296025" y="4225925"/>
            <a:chExt cx="581025" cy="569913"/>
          </a:xfrm>
          <a:solidFill>
            <a:schemeClr val="bg1"/>
          </a:solidFill>
        </p:grpSpPr>
        <p:sp>
          <p:nvSpPr>
            <p:cNvPr id="61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6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809479" y="5070391"/>
            <a:ext cx="416042" cy="342892"/>
            <a:chOff x="5300663" y="5045075"/>
            <a:chExt cx="577850" cy="476251"/>
          </a:xfrm>
          <a:solidFill>
            <a:schemeClr val="bg1"/>
          </a:solidFill>
        </p:grpSpPr>
        <p:sp>
          <p:nvSpPr>
            <p:cNvPr id="68" name="Freeform 392"/>
            <p:cNvSpPr/>
            <p:nvPr/>
          </p:nvSpPr>
          <p:spPr bwMode="auto">
            <a:xfrm>
              <a:off x="5300663" y="5045075"/>
              <a:ext cx="577850" cy="404813"/>
            </a:xfrm>
            <a:custGeom>
              <a:avLst/>
              <a:gdLst>
                <a:gd name="T0" fmla="*/ 2189 w 3643"/>
                <a:gd name="T1" fmla="*/ 51 h 2547"/>
                <a:gd name="T2" fmla="*/ 2527 w 3643"/>
                <a:gd name="T3" fmla="*/ 243 h 2547"/>
                <a:gd name="T4" fmla="*/ 2771 w 3643"/>
                <a:gd name="T5" fmla="*/ 546 h 2547"/>
                <a:gd name="T6" fmla="*/ 2884 w 3643"/>
                <a:gd name="T7" fmla="*/ 927 h 2547"/>
                <a:gd name="T8" fmla="*/ 3167 w 3643"/>
                <a:gd name="T9" fmla="*/ 1066 h 2547"/>
                <a:gd name="T10" fmla="*/ 3445 w 3643"/>
                <a:gd name="T11" fmla="*/ 1263 h 2547"/>
                <a:gd name="T12" fmla="*/ 3612 w 3643"/>
                <a:gd name="T13" fmla="*/ 1564 h 2547"/>
                <a:gd name="T14" fmla="*/ 3629 w 3643"/>
                <a:gd name="T15" fmla="*/ 1924 h 2547"/>
                <a:gd name="T16" fmla="*/ 3486 w 3643"/>
                <a:gd name="T17" fmla="*/ 2243 h 2547"/>
                <a:gd name="T18" fmla="*/ 3223 w 3643"/>
                <a:gd name="T19" fmla="*/ 2465 h 2547"/>
                <a:gd name="T20" fmla="*/ 2877 w 3643"/>
                <a:gd name="T21" fmla="*/ 2547 h 2547"/>
                <a:gd name="T22" fmla="*/ 2462 w 3643"/>
                <a:gd name="T23" fmla="*/ 2508 h 2547"/>
                <a:gd name="T24" fmla="*/ 2474 w 3643"/>
                <a:gd name="T25" fmla="*/ 2414 h 2547"/>
                <a:gd name="T26" fmla="*/ 2940 w 3643"/>
                <a:gd name="T27" fmla="*/ 2388 h 2547"/>
                <a:gd name="T28" fmla="*/ 3219 w 3643"/>
                <a:gd name="T29" fmla="*/ 2286 h 2547"/>
                <a:gd name="T30" fmla="*/ 3413 w 3643"/>
                <a:gd name="T31" fmla="*/ 2071 h 2547"/>
                <a:gd name="T32" fmla="*/ 3487 w 3643"/>
                <a:gd name="T33" fmla="*/ 1778 h 2547"/>
                <a:gd name="T34" fmla="*/ 3413 w 3643"/>
                <a:gd name="T35" fmla="*/ 1486 h 2547"/>
                <a:gd name="T36" fmla="*/ 3219 w 3643"/>
                <a:gd name="T37" fmla="*/ 1270 h 2547"/>
                <a:gd name="T38" fmla="*/ 2940 w 3643"/>
                <a:gd name="T39" fmla="*/ 1169 h 2547"/>
                <a:gd name="T40" fmla="*/ 2766 w 3643"/>
                <a:gd name="T41" fmla="*/ 1158 h 2547"/>
                <a:gd name="T42" fmla="*/ 2730 w 3643"/>
                <a:gd name="T43" fmla="*/ 1085 h 2547"/>
                <a:gd name="T44" fmla="*/ 2733 w 3643"/>
                <a:gd name="T45" fmla="*/ 1034 h 2547"/>
                <a:gd name="T46" fmla="*/ 2679 w 3643"/>
                <a:gd name="T47" fmla="*/ 721 h 2547"/>
                <a:gd name="T48" fmla="*/ 2480 w 3643"/>
                <a:gd name="T49" fmla="*/ 411 h 2547"/>
                <a:gd name="T50" fmla="*/ 2170 w 3643"/>
                <a:gd name="T51" fmla="*/ 210 h 2547"/>
                <a:gd name="T52" fmla="*/ 1800 w 3643"/>
                <a:gd name="T53" fmla="*/ 159 h 2547"/>
                <a:gd name="T54" fmla="*/ 1471 w 3643"/>
                <a:gd name="T55" fmla="*/ 255 h 2547"/>
                <a:gd name="T56" fmla="*/ 1205 w 3643"/>
                <a:gd name="T57" fmla="*/ 471 h 2547"/>
                <a:gd name="T58" fmla="*/ 1044 w 3643"/>
                <a:gd name="T59" fmla="*/ 771 h 2547"/>
                <a:gd name="T60" fmla="*/ 987 w 3643"/>
                <a:gd name="T61" fmla="*/ 957 h 2547"/>
                <a:gd name="T62" fmla="*/ 864 w 3643"/>
                <a:gd name="T63" fmla="*/ 969 h 2547"/>
                <a:gd name="T64" fmla="*/ 544 w 3643"/>
                <a:gd name="T65" fmla="*/ 1045 h 2547"/>
                <a:gd name="T66" fmla="*/ 300 w 3643"/>
                <a:gd name="T67" fmla="*/ 1250 h 2547"/>
                <a:gd name="T68" fmla="*/ 168 w 3643"/>
                <a:gd name="T69" fmla="*/ 1545 h 2547"/>
                <a:gd name="T70" fmla="*/ 184 w 3643"/>
                <a:gd name="T71" fmla="*/ 1880 h 2547"/>
                <a:gd name="T72" fmla="*/ 341 w 3643"/>
                <a:gd name="T73" fmla="*/ 2159 h 2547"/>
                <a:gd name="T74" fmla="*/ 603 w 3643"/>
                <a:gd name="T75" fmla="*/ 2342 h 2547"/>
                <a:gd name="T76" fmla="*/ 1180 w 3643"/>
                <a:gd name="T77" fmla="*/ 2392 h 2547"/>
                <a:gd name="T78" fmla="*/ 1255 w 3643"/>
                <a:gd name="T79" fmla="*/ 2448 h 2547"/>
                <a:gd name="T80" fmla="*/ 1219 w 3643"/>
                <a:gd name="T81" fmla="*/ 2536 h 2547"/>
                <a:gd name="T82" fmla="*/ 708 w 3643"/>
                <a:gd name="T83" fmla="*/ 2533 h 2547"/>
                <a:gd name="T84" fmla="*/ 366 w 3643"/>
                <a:gd name="T85" fmla="*/ 2388 h 2547"/>
                <a:gd name="T86" fmla="*/ 118 w 3643"/>
                <a:gd name="T87" fmla="*/ 2117 h 2547"/>
                <a:gd name="T88" fmla="*/ 3 w 3643"/>
                <a:gd name="T89" fmla="*/ 1758 h 2547"/>
                <a:gd name="T90" fmla="*/ 54 w 3643"/>
                <a:gd name="T91" fmla="*/ 1377 h 2547"/>
                <a:gd name="T92" fmla="*/ 253 w 3643"/>
                <a:gd name="T93" fmla="*/ 1068 h 2547"/>
                <a:gd name="T94" fmla="*/ 562 w 3643"/>
                <a:gd name="T95" fmla="*/ 868 h 2547"/>
                <a:gd name="T96" fmla="*/ 873 w 3643"/>
                <a:gd name="T97" fmla="*/ 813 h 2547"/>
                <a:gd name="T98" fmla="*/ 1009 w 3643"/>
                <a:gd name="T99" fmla="*/ 478 h 2547"/>
                <a:gd name="T100" fmla="*/ 1254 w 3643"/>
                <a:gd name="T101" fmla="*/ 208 h 2547"/>
                <a:gd name="T102" fmla="*/ 1579 w 3643"/>
                <a:gd name="T103" fmla="*/ 42 h 2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643" h="2547">
                  <a:moveTo>
                    <a:pt x="1869" y="0"/>
                  </a:moveTo>
                  <a:lnTo>
                    <a:pt x="1952" y="4"/>
                  </a:lnTo>
                  <a:lnTo>
                    <a:pt x="2033" y="14"/>
                  </a:lnTo>
                  <a:lnTo>
                    <a:pt x="2113" y="29"/>
                  </a:lnTo>
                  <a:lnTo>
                    <a:pt x="2189" y="51"/>
                  </a:lnTo>
                  <a:lnTo>
                    <a:pt x="2263" y="79"/>
                  </a:lnTo>
                  <a:lnTo>
                    <a:pt x="2334" y="112"/>
                  </a:lnTo>
                  <a:lnTo>
                    <a:pt x="2402" y="151"/>
                  </a:lnTo>
                  <a:lnTo>
                    <a:pt x="2467" y="195"/>
                  </a:lnTo>
                  <a:lnTo>
                    <a:pt x="2527" y="243"/>
                  </a:lnTo>
                  <a:lnTo>
                    <a:pt x="2585" y="296"/>
                  </a:lnTo>
                  <a:lnTo>
                    <a:pt x="2638" y="352"/>
                  </a:lnTo>
                  <a:lnTo>
                    <a:pt x="2687" y="413"/>
                  </a:lnTo>
                  <a:lnTo>
                    <a:pt x="2731" y="478"/>
                  </a:lnTo>
                  <a:lnTo>
                    <a:pt x="2771" y="546"/>
                  </a:lnTo>
                  <a:lnTo>
                    <a:pt x="2804" y="617"/>
                  </a:lnTo>
                  <a:lnTo>
                    <a:pt x="2833" y="690"/>
                  </a:lnTo>
                  <a:lnTo>
                    <a:pt x="2856" y="767"/>
                  </a:lnTo>
                  <a:lnTo>
                    <a:pt x="2874" y="845"/>
                  </a:lnTo>
                  <a:lnTo>
                    <a:pt x="2884" y="927"/>
                  </a:lnTo>
                  <a:lnTo>
                    <a:pt x="2888" y="1010"/>
                  </a:lnTo>
                  <a:lnTo>
                    <a:pt x="2961" y="1014"/>
                  </a:lnTo>
                  <a:lnTo>
                    <a:pt x="3032" y="1025"/>
                  </a:lnTo>
                  <a:lnTo>
                    <a:pt x="3100" y="1043"/>
                  </a:lnTo>
                  <a:lnTo>
                    <a:pt x="3167" y="1066"/>
                  </a:lnTo>
                  <a:lnTo>
                    <a:pt x="3230" y="1095"/>
                  </a:lnTo>
                  <a:lnTo>
                    <a:pt x="3289" y="1130"/>
                  </a:lnTo>
                  <a:lnTo>
                    <a:pt x="3345" y="1170"/>
                  </a:lnTo>
                  <a:lnTo>
                    <a:pt x="3398" y="1214"/>
                  </a:lnTo>
                  <a:lnTo>
                    <a:pt x="3445" y="1263"/>
                  </a:lnTo>
                  <a:lnTo>
                    <a:pt x="3490" y="1316"/>
                  </a:lnTo>
                  <a:lnTo>
                    <a:pt x="3528" y="1374"/>
                  </a:lnTo>
                  <a:lnTo>
                    <a:pt x="3562" y="1434"/>
                  </a:lnTo>
                  <a:lnTo>
                    <a:pt x="3590" y="1497"/>
                  </a:lnTo>
                  <a:lnTo>
                    <a:pt x="3612" y="1564"/>
                  </a:lnTo>
                  <a:lnTo>
                    <a:pt x="3629" y="1634"/>
                  </a:lnTo>
                  <a:lnTo>
                    <a:pt x="3639" y="1705"/>
                  </a:lnTo>
                  <a:lnTo>
                    <a:pt x="3643" y="1778"/>
                  </a:lnTo>
                  <a:lnTo>
                    <a:pt x="3639" y="1852"/>
                  </a:lnTo>
                  <a:lnTo>
                    <a:pt x="3629" y="1924"/>
                  </a:lnTo>
                  <a:lnTo>
                    <a:pt x="3612" y="1994"/>
                  </a:lnTo>
                  <a:lnTo>
                    <a:pt x="3589" y="2061"/>
                  </a:lnTo>
                  <a:lnTo>
                    <a:pt x="3560" y="2125"/>
                  </a:lnTo>
                  <a:lnTo>
                    <a:pt x="3526" y="2186"/>
                  </a:lnTo>
                  <a:lnTo>
                    <a:pt x="3486" y="2243"/>
                  </a:lnTo>
                  <a:lnTo>
                    <a:pt x="3442" y="2296"/>
                  </a:lnTo>
                  <a:lnTo>
                    <a:pt x="3393" y="2346"/>
                  </a:lnTo>
                  <a:lnTo>
                    <a:pt x="3340" y="2390"/>
                  </a:lnTo>
                  <a:lnTo>
                    <a:pt x="3283" y="2430"/>
                  </a:lnTo>
                  <a:lnTo>
                    <a:pt x="3223" y="2465"/>
                  </a:lnTo>
                  <a:lnTo>
                    <a:pt x="3159" y="2494"/>
                  </a:lnTo>
                  <a:lnTo>
                    <a:pt x="3091" y="2516"/>
                  </a:lnTo>
                  <a:lnTo>
                    <a:pt x="3023" y="2534"/>
                  </a:lnTo>
                  <a:lnTo>
                    <a:pt x="2951" y="2544"/>
                  </a:lnTo>
                  <a:lnTo>
                    <a:pt x="2877" y="2547"/>
                  </a:lnTo>
                  <a:lnTo>
                    <a:pt x="2530" y="2547"/>
                  </a:lnTo>
                  <a:lnTo>
                    <a:pt x="2509" y="2545"/>
                  </a:lnTo>
                  <a:lnTo>
                    <a:pt x="2490" y="2536"/>
                  </a:lnTo>
                  <a:lnTo>
                    <a:pt x="2474" y="2524"/>
                  </a:lnTo>
                  <a:lnTo>
                    <a:pt x="2462" y="2508"/>
                  </a:lnTo>
                  <a:lnTo>
                    <a:pt x="2454" y="2489"/>
                  </a:lnTo>
                  <a:lnTo>
                    <a:pt x="2451" y="2469"/>
                  </a:lnTo>
                  <a:lnTo>
                    <a:pt x="2454" y="2448"/>
                  </a:lnTo>
                  <a:lnTo>
                    <a:pt x="2462" y="2429"/>
                  </a:lnTo>
                  <a:lnTo>
                    <a:pt x="2474" y="2414"/>
                  </a:lnTo>
                  <a:lnTo>
                    <a:pt x="2490" y="2402"/>
                  </a:lnTo>
                  <a:lnTo>
                    <a:pt x="2509" y="2394"/>
                  </a:lnTo>
                  <a:lnTo>
                    <a:pt x="2530" y="2392"/>
                  </a:lnTo>
                  <a:lnTo>
                    <a:pt x="2877" y="2392"/>
                  </a:lnTo>
                  <a:lnTo>
                    <a:pt x="2940" y="2388"/>
                  </a:lnTo>
                  <a:lnTo>
                    <a:pt x="3000" y="2378"/>
                  </a:lnTo>
                  <a:lnTo>
                    <a:pt x="3058" y="2364"/>
                  </a:lnTo>
                  <a:lnTo>
                    <a:pt x="3115" y="2343"/>
                  </a:lnTo>
                  <a:lnTo>
                    <a:pt x="3168" y="2317"/>
                  </a:lnTo>
                  <a:lnTo>
                    <a:pt x="3219" y="2286"/>
                  </a:lnTo>
                  <a:lnTo>
                    <a:pt x="3265" y="2250"/>
                  </a:lnTo>
                  <a:lnTo>
                    <a:pt x="3308" y="2212"/>
                  </a:lnTo>
                  <a:lnTo>
                    <a:pt x="3348" y="2168"/>
                  </a:lnTo>
                  <a:lnTo>
                    <a:pt x="3383" y="2121"/>
                  </a:lnTo>
                  <a:lnTo>
                    <a:pt x="3413" y="2071"/>
                  </a:lnTo>
                  <a:lnTo>
                    <a:pt x="3440" y="2016"/>
                  </a:lnTo>
                  <a:lnTo>
                    <a:pt x="3460" y="1961"/>
                  </a:lnTo>
                  <a:lnTo>
                    <a:pt x="3475" y="1902"/>
                  </a:lnTo>
                  <a:lnTo>
                    <a:pt x="3484" y="1841"/>
                  </a:lnTo>
                  <a:lnTo>
                    <a:pt x="3487" y="1778"/>
                  </a:lnTo>
                  <a:lnTo>
                    <a:pt x="3484" y="1715"/>
                  </a:lnTo>
                  <a:lnTo>
                    <a:pt x="3475" y="1655"/>
                  </a:lnTo>
                  <a:lnTo>
                    <a:pt x="3460" y="1596"/>
                  </a:lnTo>
                  <a:lnTo>
                    <a:pt x="3440" y="1540"/>
                  </a:lnTo>
                  <a:lnTo>
                    <a:pt x="3413" y="1486"/>
                  </a:lnTo>
                  <a:lnTo>
                    <a:pt x="3383" y="1435"/>
                  </a:lnTo>
                  <a:lnTo>
                    <a:pt x="3348" y="1389"/>
                  </a:lnTo>
                  <a:lnTo>
                    <a:pt x="3308" y="1345"/>
                  </a:lnTo>
                  <a:lnTo>
                    <a:pt x="3265" y="1305"/>
                  </a:lnTo>
                  <a:lnTo>
                    <a:pt x="3219" y="1270"/>
                  </a:lnTo>
                  <a:lnTo>
                    <a:pt x="3168" y="1240"/>
                  </a:lnTo>
                  <a:lnTo>
                    <a:pt x="3115" y="1213"/>
                  </a:lnTo>
                  <a:lnTo>
                    <a:pt x="3058" y="1193"/>
                  </a:lnTo>
                  <a:lnTo>
                    <a:pt x="3000" y="1178"/>
                  </a:lnTo>
                  <a:lnTo>
                    <a:pt x="2940" y="1169"/>
                  </a:lnTo>
                  <a:lnTo>
                    <a:pt x="2877" y="1165"/>
                  </a:lnTo>
                  <a:lnTo>
                    <a:pt x="2815" y="1169"/>
                  </a:lnTo>
                  <a:lnTo>
                    <a:pt x="2798" y="1169"/>
                  </a:lnTo>
                  <a:lnTo>
                    <a:pt x="2782" y="1164"/>
                  </a:lnTo>
                  <a:lnTo>
                    <a:pt x="2766" y="1158"/>
                  </a:lnTo>
                  <a:lnTo>
                    <a:pt x="2753" y="1146"/>
                  </a:lnTo>
                  <a:lnTo>
                    <a:pt x="2743" y="1134"/>
                  </a:lnTo>
                  <a:lnTo>
                    <a:pt x="2735" y="1119"/>
                  </a:lnTo>
                  <a:lnTo>
                    <a:pt x="2731" y="1102"/>
                  </a:lnTo>
                  <a:lnTo>
                    <a:pt x="2730" y="1085"/>
                  </a:lnTo>
                  <a:lnTo>
                    <a:pt x="2730" y="1082"/>
                  </a:lnTo>
                  <a:lnTo>
                    <a:pt x="2731" y="1073"/>
                  </a:lnTo>
                  <a:lnTo>
                    <a:pt x="2732" y="1061"/>
                  </a:lnTo>
                  <a:lnTo>
                    <a:pt x="2732" y="1048"/>
                  </a:lnTo>
                  <a:lnTo>
                    <a:pt x="2733" y="1034"/>
                  </a:lnTo>
                  <a:lnTo>
                    <a:pt x="2733" y="1023"/>
                  </a:lnTo>
                  <a:lnTo>
                    <a:pt x="2730" y="944"/>
                  </a:lnTo>
                  <a:lnTo>
                    <a:pt x="2719" y="868"/>
                  </a:lnTo>
                  <a:lnTo>
                    <a:pt x="2702" y="793"/>
                  </a:lnTo>
                  <a:lnTo>
                    <a:pt x="2679" y="721"/>
                  </a:lnTo>
                  <a:lnTo>
                    <a:pt x="2650" y="652"/>
                  </a:lnTo>
                  <a:lnTo>
                    <a:pt x="2615" y="587"/>
                  </a:lnTo>
                  <a:lnTo>
                    <a:pt x="2575" y="523"/>
                  </a:lnTo>
                  <a:lnTo>
                    <a:pt x="2530" y="466"/>
                  </a:lnTo>
                  <a:lnTo>
                    <a:pt x="2480" y="411"/>
                  </a:lnTo>
                  <a:lnTo>
                    <a:pt x="2426" y="360"/>
                  </a:lnTo>
                  <a:lnTo>
                    <a:pt x="2367" y="316"/>
                  </a:lnTo>
                  <a:lnTo>
                    <a:pt x="2305" y="275"/>
                  </a:lnTo>
                  <a:lnTo>
                    <a:pt x="2240" y="240"/>
                  </a:lnTo>
                  <a:lnTo>
                    <a:pt x="2170" y="210"/>
                  </a:lnTo>
                  <a:lnTo>
                    <a:pt x="2099" y="187"/>
                  </a:lnTo>
                  <a:lnTo>
                    <a:pt x="2024" y="170"/>
                  </a:lnTo>
                  <a:lnTo>
                    <a:pt x="1948" y="160"/>
                  </a:lnTo>
                  <a:lnTo>
                    <a:pt x="1869" y="157"/>
                  </a:lnTo>
                  <a:lnTo>
                    <a:pt x="1800" y="159"/>
                  </a:lnTo>
                  <a:lnTo>
                    <a:pt x="1731" y="168"/>
                  </a:lnTo>
                  <a:lnTo>
                    <a:pt x="1664" y="181"/>
                  </a:lnTo>
                  <a:lnTo>
                    <a:pt x="1597" y="200"/>
                  </a:lnTo>
                  <a:lnTo>
                    <a:pt x="1533" y="225"/>
                  </a:lnTo>
                  <a:lnTo>
                    <a:pt x="1471" y="255"/>
                  </a:lnTo>
                  <a:lnTo>
                    <a:pt x="1411" y="289"/>
                  </a:lnTo>
                  <a:lnTo>
                    <a:pt x="1354" y="328"/>
                  </a:lnTo>
                  <a:lnTo>
                    <a:pt x="1300" y="372"/>
                  </a:lnTo>
                  <a:lnTo>
                    <a:pt x="1250" y="420"/>
                  </a:lnTo>
                  <a:lnTo>
                    <a:pt x="1205" y="471"/>
                  </a:lnTo>
                  <a:lnTo>
                    <a:pt x="1162" y="526"/>
                  </a:lnTo>
                  <a:lnTo>
                    <a:pt x="1126" y="583"/>
                  </a:lnTo>
                  <a:lnTo>
                    <a:pt x="1094" y="643"/>
                  </a:lnTo>
                  <a:lnTo>
                    <a:pt x="1066" y="707"/>
                  </a:lnTo>
                  <a:lnTo>
                    <a:pt x="1044" y="771"/>
                  </a:lnTo>
                  <a:lnTo>
                    <a:pt x="1026" y="838"/>
                  </a:lnTo>
                  <a:lnTo>
                    <a:pt x="1015" y="905"/>
                  </a:lnTo>
                  <a:lnTo>
                    <a:pt x="1010" y="925"/>
                  </a:lnTo>
                  <a:lnTo>
                    <a:pt x="1000" y="942"/>
                  </a:lnTo>
                  <a:lnTo>
                    <a:pt x="987" y="957"/>
                  </a:lnTo>
                  <a:lnTo>
                    <a:pt x="970" y="967"/>
                  </a:lnTo>
                  <a:lnTo>
                    <a:pt x="951" y="972"/>
                  </a:lnTo>
                  <a:lnTo>
                    <a:pt x="930" y="973"/>
                  </a:lnTo>
                  <a:lnTo>
                    <a:pt x="896" y="970"/>
                  </a:lnTo>
                  <a:lnTo>
                    <a:pt x="864" y="969"/>
                  </a:lnTo>
                  <a:lnTo>
                    <a:pt x="795" y="972"/>
                  </a:lnTo>
                  <a:lnTo>
                    <a:pt x="729" y="982"/>
                  </a:lnTo>
                  <a:lnTo>
                    <a:pt x="665" y="998"/>
                  </a:lnTo>
                  <a:lnTo>
                    <a:pt x="603" y="1019"/>
                  </a:lnTo>
                  <a:lnTo>
                    <a:pt x="544" y="1045"/>
                  </a:lnTo>
                  <a:lnTo>
                    <a:pt x="488" y="1078"/>
                  </a:lnTo>
                  <a:lnTo>
                    <a:pt x="435" y="1114"/>
                  </a:lnTo>
                  <a:lnTo>
                    <a:pt x="386" y="1155"/>
                  </a:lnTo>
                  <a:lnTo>
                    <a:pt x="341" y="1201"/>
                  </a:lnTo>
                  <a:lnTo>
                    <a:pt x="300" y="1250"/>
                  </a:lnTo>
                  <a:lnTo>
                    <a:pt x="263" y="1303"/>
                  </a:lnTo>
                  <a:lnTo>
                    <a:pt x="231" y="1360"/>
                  </a:lnTo>
                  <a:lnTo>
                    <a:pt x="205" y="1419"/>
                  </a:lnTo>
                  <a:lnTo>
                    <a:pt x="184" y="1481"/>
                  </a:lnTo>
                  <a:lnTo>
                    <a:pt x="168" y="1545"/>
                  </a:lnTo>
                  <a:lnTo>
                    <a:pt x="158" y="1612"/>
                  </a:lnTo>
                  <a:lnTo>
                    <a:pt x="155" y="1681"/>
                  </a:lnTo>
                  <a:lnTo>
                    <a:pt x="158" y="1748"/>
                  </a:lnTo>
                  <a:lnTo>
                    <a:pt x="168" y="1815"/>
                  </a:lnTo>
                  <a:lnTo>
                    <a:pt x="184" y="1880"/>
                  </a:lnTo>
                  <a:lnTo>
                    <a:pt x="205" y="1942"/>
                  </a:lnTo>
                  <a:lnTo>
                    <a:pt x="231" y="2001"/>
                  </a:lnTo>
                  <a:lnTo>
                    <a:pt x="263" y="2057"/>
                  </a:lnTo>
                  <a:lnTo>
                    <a:pt x="300" y="2111"/>
                  </a:lnTo>
                  <a:lnTo>
                    <a:pt x="341" y="2159"/>
                  </a:lnTo>
                  <a:lnTo>
                    <a:pt x="386" y="2205"/>
                  </a:lnTo>
                  <a:lnTo>
                    <a:pt x="435" y="2246"/>
                  </a:lnTo>
                  <a:lnTo>
                    <a:pt x="488" y="2283"/>
                  </a:lnTo>
                  <a:lnTo>
                    <a:pt x="544" y="2315"/>
                  </a:lnTo>
                  <a:lnTo>
                    <a:pt x="603" y="2342"/>
                  </a:lnTo>
                  <a:lnTo>
                    <a:pt x="665" y="2363"/>
                  </a:lnTo>
                  <a:lnTo>
                    <a:pt x="729" y="2378"/>
                  </a:lnTo>
                  <a:lnTo>
                    <a:pt x="795" y="2388"/>
                  </a:lnTo>
                  <a:lnTo>
                    <a:pt x="864" y="2392"/>
                  </a:lnTo>
                  <a:lnTo>
                    <a:pt x="1180" y="2392"/>
                  </a:lnTo>
                  <a:lnTo>
                    <a:pt x="1201" y="2394"/>
                  </a:lnTo>
                  <a:lnTo>
                    <a:pt x="1219" y="2402"/>
                  </a:lnTo>
                  <a:lnTo>
                    <a:pt x="1235" y="2414"/>
                  </a:lnTo>
                  <a:lnTo>
                    <a:pt x="1248" y="2429"/>
                  </a:lnTo>
                  <a:lnTo>
                    <a:pt x="1255" y="2448"/>
                  </a:lnTo>
                  <a:lnTo>
                    <a:pt x="1258" y="2469"/>
                  </a:lnTo>
                  <a:lnTo>
                    <a:pt x="1255" y="2489"/>
                  </a:lnTo>
                  <a:lnTo>
                    <a:pt x="1248" y="2508"/>
                  </a:lnTo>
                  <a:lnTo>
                    <a:pt x="1235" y="2524"/>
                  </a:lnTo>
                  <a:lnTo>
                    <a:pt x="1219" y="2536"/>
                  </a:lnTo>
                  <a:lnTo>
                    <a:pt x="1201" y="2545"/>
                  </a:lnTo>
                  <a:lnTo>
                    <a:pt x="1180" y="2547"/>
                  </a:lnTo>
                  <a:lnTo>
                    <a:pt x="864" y="2547"/>
                  </a:lnTo>
                  <a:lnTo>
                    <a:pt x="785" y="2544"/>
                  </a:lnTo>
                  <a:lnTo>
                    <a:pt x="708" y="2533"/>
                  </a:lnTo>
                  <a:lnTo>
                    <a:pt x="634" y="2516"/>
                  </a:lnTo>
                  <a:lnTo>
                    <a:pt x="562" y="2493"/>
                  </a:lnTo>
                  <a:lnTo>
                    <a:pt x="493" y="2464"/>
                  </a:lnTo>
                  <a:lnTo>
                    <a:pt x="428" y="2428"/>
                  </a:lnTo>
                  <a:lnTo>
                    <a:pt x="366" y="2388"/>
                  </a:lnTo>
                  <a:lnTo>
                    <a:pt x="307" y="2343"/>
                  </a:lnTo>
                  <a:lnTo>
                    <a:pt x="253" y="2293"/>
                  </a:lnTo>
                  <a:lnTo>
                    <a:pt x="204" y="2238"/>
                  </a:lnTo>
                  <a:lnTo>
                    <a:pt x="158" y="2179"/>
                  </a:lnTo>
                  <a:lnTo>
                    <a:pt x="118" y="2117"/>
                  </a:lnTo>
                  <a:lnTo>
                    <a:pt x="83" y="2052"/>
                  </a:lnTo>
                  <a:lnTo>
                    <a:pt x="54" y="1983"/>
                  </a:lnTo>
                  <a:lnTo>
                    <a:pt x="31" y="1911"/>
                  </a:lnTo>
                  <a:lnTo>
                    <a:pt x="14" y="1836"/>
                  </a:lnTo>
                  <a:lnTo>
                    <a:pt x="3" y="1758"/>
                  </a:lnTo>
                  <a:lnTo>
                    <a:pt x="0" y="1681"/>
                  </a:lnTo>
                  <a:lnTo>
                    <a:pt x="3" y="1602"/>
                  </a:lnTo>
                  <a:lnTo>
                    <a:pt x="14" y="1524"/>
                  </a:lnTo>
                  <a:lnTo>
                    <a:pt x="31" y="1450"/>
                  </a:lnTo>
                  <a:lnTo>
                    <a:pt x="54" y="1377"/>
                  </a:lnTo>
                  <a:lnTo>
                    <a:pt x="83" y="1309"/>
                  </a:lnTo>
                  <a:lnTo>
                    <a:pt x="118" y="1243"/>
                  </a:lnTo>
                  <a:lnTo>
                    <a:pt x="158" y="1181"/>
                  </a:lnTo>
                  <a:lnTo>
                    <a:pt x="204" y="1122"/>
                  </a:lnTo>
                  <a:lnTo>
                    <a:pt x="253" y="1068"/>
                  </a:lnTo>
                  <a:lnTo>
                    <a:pt x="307" y="1018"/>
                  </a:lnTo>
                  <a:lnTo>
                    <a:pt x="366" y="972"/>
                  </a:lnTo>
                  <a:lnTo>
                    <a:pt x="428" y="932"/>
                  </a:lnTo>
                  <a:lnTo>
                    <a:pt x="493" y="897"/>
                  </a:lnTo>
                  <a:lnTo>
                    <a:pt x="562" y="868"/>
                  </a:lnTo>
                  <a:lnTo>
                    <a:pt x="634" y="844"/>
                  </a:lnTo>
                  <a:lnTo>
                    <a:pt x="708" y="828"/>
                  </a:lnTo>
                  <a:lnTo>
                    <a:pt x="785" y="817"/>
                  </a:lnTo>
                  <a:lnTo>
                    <a:pt x="864" y="813"/>
                  </a:lnTo>
                  <a:lnTo>
                    <a:pt x="873" y="813"/>
                  </a:lnTo>
                  <a:lnTo>
                    <a:pt x="890" y="742"/>
                  </a:lnTo>
                  <a:lnTo>
                    <a:pt x="913" y="673"/>
                  </a:lnTo>
                  <a:lnTo>
                    <a:pt x="940" y="606"/>
                  </a:lnTo>
                  <a:lnTo>
                    <a:pt x="972" y="540"/>
                  </a:lnTo>
                  <a:lnTo>
                    <a:pt x="1009" y="478"/>
                  </a:lnTo>
                  <a:lnTo>
                    <a:pt x="1050" y="417"/>
                  </a:lnTo>
                  <a:lnTo>
                    <a:pt x="1095" y="360"/>
                  </a:lnTo>
                  <a:lnTo>
                    <a:pt x="1144" y="306"/>
                  </a:lnTo>
                  <a:lnTo>
                    <a:pt x="1197" y="256"/>
                  </a:lnTo>
                  <a:lnTo>
                    <a:pt x="1254" y="208"/>
                  </a:lnTo>
                  <a:lnTo>
                    <a:pt x="1315" y="166"/>
                  </a:lnTo>
                  <a:lnTo>
                    <a:pt x="1377" y="128"/>
                  </a:lnTo>
                  <a:lnTo>
                    <a:pt x="1442" y="95"/>
                  </a:lnTo>
                  <a:lnTo>
                    <a:pt x="1510" y="66"/>
                  </a:lnTo>
                  <a:lnTo>
                    <a:pt x="1579" y="42"/>
                  </a:lnTo>
                  <a:lnTo>
                    <a:pt x="1650" y="25"/>
                  </a:lnTo>
                  <a:lnTo>
                    <a:pt x="1722" y="11"/>
                  </a:lnTo>
                  <a:lnTo>
                    <a:pt x="1795" y="2"/>
                  </a:lnTo>
                  <a:lnTo>
                    <a:pt x="18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9" name="Freeform 393"/>
            <p:cNvSpPr/>
            <p:nvPr/>
          </p:nvSpPr>
          <p:spPr bwMode="auto">
            <a:xfrm>
              <a:off x="5494338" y="5103813"/>
              <a:ext cx="115887" cy="103188"/>
            </a:xfrm>
            <a:custGeom>
              <a:avLst/>
              <a:gdLst>
                <a:gd name="T0" fmla="*/ 647 w 725"/>
                <a:gd name="T1" fmla="*/ 0 h 655"/>
                <a:gd name="T2" fmla="*/ 668 w 725"/>
                <a:gd name="T3" fmla="*/ 3 h 655"/>
                <a:gd name="T4" fmla="*/ 687 w 725"/>
                <a:gd name="T5" fmla="*/ 11 h 655"/>
                <a:gd name="T6" fmla="*/ 703 w 725"/>
                <a:gd name="T7" fmla="*/ 23 h 655"/>
                <a:gd name="T8" fmla="*/ 715 w 725"/>
                <a:gd name="T9" fmla="*/ 39 h 655"/>
                <a:gd name="T10" fmla="*/ 722 w 725"/>
                <a:gd name="T11" fmla="*/ 58 h 655"/>
                <a:gd name="T12" fmla="*/ 725 w 725"/>
                <a:gd name="T13" fmla="*/ 78 h 655"/>
                <a:gd name="T14" fmla="*/ 722 w 725"/>
                <a:gd name="T15" fmla="*/ 99 h 655"/>
                <a:gd name="T16" fmla="*/ 715 w 725"/>
                <a:gd name="T17" fmla="*/ 117 h 655"/>
                <a:gd name="T18" fmla="*/ 703 w 725"/>
                <a:gd name="T19" fmla="*/ 133 h 655"/>
                <a:gd name="T20" fmla="*/ 687 w 725"/>
                <a:gd name="T21" fmla="*/ 145 h 655"/>
                <a:gd name="T22" fmla="*/ 668 w 725"/>
                <a:gd name="T23" fmla="*/ 153 h 655"/>
                <a:gd name="T24" fmla="*/ 647 w 725"/>
                <a:gd name="T25" fmla="*/ 156 h 655"/>
                <a:gd name="T26" fmla="*/ 591 w 725"/>
                <a:gd name="T27" fmla="*/ 160 h 655"/>
                <a:gd name="T28" fmla="*/ 537 w 725"/>
                <a:gd name="T29" fmla="*/ 169 h 655"/>
                <a:gd name="T30" fmla="*/ 484 w 725"/>
                <a:gd name="T31" fmla="*/ 184 h 655"/>
                <a:gd name="T32" fmla="*/ 434 w 725"/>
                <a:gd name="T33" fmla="*/ 205 h 655"/>
                <a:gd name="T34" fmla="*/ 386 w 725"/>
                <a:gd name="T35" fmla="*/ 231 h 655"/>
                <a:gd name="T36" fmla="*/ 342 w 725"/>
                <a:gd name="T37" fmla="*/ 262 h 655"/>
                <a:gd name="T38" fmla="*/ 301 w 725"/>
                <a:gd name="T39" fmla="*/ 299 h 655"/>
                <a:gd name="T40" fmla="*/ 265 w 725"/>
                <a:gd name="T41" fmla="*/ 337 h 655"/>
                <a:gd name="T42" fmla="*/ 232 w 725"/>
                <a:gd name="T43" fmla="*/ 382 h 655"/>
                <a:gd name="T44" fmla="*/ 205 w 725"/>
                <a:gd name="T45" fmla="*/ 428 h 655"/>
                <a:gd name="T46" fmla="*/ 183 w 725"/>
                <a:gd name="T47" fmla="*/ 480 h 655"/>
                <a:gd name="T48" fmla="*/ 165 w 725"/>
                <a:gd name="T49" fmla="*/ 533 h 655"/>
                <a:gd name="T50" fmla="*/ 155 w 725"/>
                <a:gd name="T51" fmla="*/ 588 h 655"/>
                <a:gd name="T52" fmla="*/ 150 w 725"/>
                <a:gd name="T53" fmla="*/ 607 h 655"/>
                <a:gd name="T54" fmla="*/ 140 w 725"/>
                <a:gd name="T55" fmla="*/ 624 h 655"/>
                <a:gd name="T56" fmla="*/ 126 w 725"/>
                <a:gd name="T57" fmla="*/ 638 h 655"/>
                <a:gd name="T58" fmla="*/ 109 w 725"/>
                <a:gd name="T59" fmla="*/ 650 h 655"/>
                <a:gd name="T60" fmla="*/ 89 w 725"/>
                <a:gd name="T61" fmla="*/ 655 h 655"/>
                <a:gd name="T62" fmla="*/ 68 w 725"/>
                <a:gd name="T63" fmla="*/ 655 h 655"/>
                <a:gd name="T64" fmla="*/ 47 w 725"/>
                <a:gd name="T65" fmla="*/ 650 h 655"/>
                <a:gd name="T66" fmla="*/ 30 w 725"/>
                <a:gd name="T67" fmla="*/ 638 h 655"/>
                <a:gd name="T68" fmla="*/ 16 w 725"/>
                <a:gd name="T69" fmla="*/ 625 h 655"/>
                <a:gd name="T70" fmla="*/ 6 w 725"/>
                <a:gd name="T71" fmla="*/ 607 h 655"/>
                <a:gd name="T72" fmla="*/ 0 w 725"/>
                <a:gd name="T73" fmla="*/ 588 h 655"/>
                <a:gd name="T74" fmla="*/ 0 w 725"/>
                <a:gd name="T75" fmla="*/ 567 h 655"/>
                <a:gd name="T76" fmla="*/ 12 w 725"/>
                <a:gd name="T77" fmla="*/ 504 h 655"/>
                <a:gd name="T78" fmla="*/ 30 w 725"/>
                <a:gd name="T79" fmla="*/ 442 h 655"/>
                <a:gd name="T80" fmla="*/ 53 w 725"/>
                <a:gd name="T81" fmla="*/ 384 h 655"/>
                <a:gd name="T82" fmla="*/ 82 w 725"/>
                <a:gd name="T83" fmla="*/ 329 h 655"/>
                <a:gd name="T84" fmla="*/ 115 w 725"/>
                <a:gd name="T85" fmla="*/ 276 h 655"/>
                <a:gd name="T86" fmla="*/ 154 w 725"/>
                <a:gd name="T87" fmla="*/ 227 h 655"/>
                <a:gd name="T88" fmla="*/ 196 w 725"/>
                <a:gd name="T89" fmla="*/ 183 h 655"/>
                <a:gd name="T90" fmla="*/ 242 w 725"/>
                <a:gd name="T91" fmla="*/ 143 h 655"/>
                <a:gd name="T92" fmla="*/ 292 w 725"/>
                <a:gd name="T93" fmla="*/ 106 h 655"/>
                <a:gd name="T94" fmla="*/ 345 w 725"/>
                <a:gd name="T95" fmla="*/ 75 h 655"/>
                <a:gd name="T96" fmla="*/ 402 w 725"/>
                <a:gd name="T97" fmla="*/ 49 h 655"/>
                <a:gd name="T98" fmla="*/ 459 w 725"/>
                <a:gd name="T99" fmla="*/ 28 h 655"/>
                <a:gd name="T100" fmla="*/ 520 w 725"/>
                <a:gd name="T101" fmla="*/ 13 h 655"/>
                <a:gd name="T102" fmla="*/ 583 w 725"/>
                <a:gd name="T103" fmla="*/ 3 h 655"/>
                <a:gd name="T104" fmla="*/ 647 w 725"/>
                <a:gd name="T10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5" h="655">
                  <a:moveTo>
                    <a:pt x="647" y="0"/>
                  </a:moveTo>
                  <a:lnTo>
                    <a:pt x="668" y="3"/>
                  </a:lnTo>
                  <a:lnTo>
                    <a:pt x="687" y="11"/>
                  </a:lnTo>
                  <a:lnTo>
                    <a:pt x="703" y="23"/>
                  </a:lnTo>
                  <a:lnTo>
                    <a:pt x="715" y="39"/>
                  </a:lnTo>
                  <a:lnTo>
                    <a:pt x="722" y="58"/>
                  </a:lnTo>
                  <a:lnTo>
                    <a:pt x="725" y="78"/>
                  </a:lnTo>
                  <a:lnTo>
                    <a:pt x="722" y="99"/>
                  </a:lnTo>
                  <a:lnTo>
                    <a:pt x="715" y="117"/>
                  </a:lnTo>
                  <a:lnTo>
                    <a:pt x="703" y="133"/>
                  </a:lnTo>
                  <a:lnTo>
                    <a:pt x="687" y="145"/>
                  </a:lnTo>
                  <a:lnTo>
                    <a:pt x="668" y="153"/>
                  </a:lnTo>
                  <a:lnTo>
                    <a:pt x="647" y="156"/>
                  </a:lnTo>
                  <a:lnTo>
                    <a:pt x="591" y="160"/>
                  </a:lnTo>
                  <a:lnTo>
                    <a:pt x="537" y="169"/>
                  </a:lnTo>
                  <a:lnTo>
                    <a:pt x="484" y="184"/>
                  </a:lnTo>
                  <a:lnTo>
                    <a:pt x="434" y="205"/>
                  </a:lnTo>
                  <a:lnTo>
                    <a:pt x="386" y="231"/>
                  </a:lnTo>
                  <a:lnTo>
                    <a:pt x="342" y="262"/>
                  </a:lnTo>
                  <a:lnTo>
                    <a:pt x="301" y="299"/>
                  </a:lnTo>
                  <a:lnTo>
                    <a:pt x="265" y="337"/>
                  </a:lnTo>
                  <a:lnTo>
                    <a:pt x="232" y="382"/>
                  </a:lnTo>
                  <a:lnTo>
                    <a:pt x="205" y="428"/>
                  </a:lnTo>
                  <a:lnTo>
                    <a:pt x="183" y="480"/>
                  </a:lnTo>
                  <a:lnTo>
                    <a:pt x="165" y="533"/>
                  </a:lnTo>
                  <a:lnTo>
                    <a:pt x="155" y="588"/>
                  </a:lnTo>
                  <a:lnTo>
                    <a:pt x="150" y="607"/>
                  </a:lnTo>
                  <a:lnTo>
                    <a:pt x="140" y="624"/>
                  </a:lnTo>
                  <a:lnTo>
                    <a:pt x="126" y="638"/>
                  </a:lnTo>
                  <a:lnTo>
                    <a:pt x="109" y="650"/>
                  </a:lnTo>
                  <a:lnTo>
                    <a:pt x="89" y="655"/>
                  </a:lnTo>
                  <a:lnTo>
                    <a:pt x="68" y="655"/>
                  </a:lnTo>
                  <a:lnTo>
                    <a:pt x="47" y="650"/>
                  </a:lnTo>
                  <a:lnTo>
                    <a:pt x="30" y="638"/>
                  </a:lnTo>
                  <a:lnTo>
                    <a:pt x="16" y="625"/>
                  </a:lnTo>
                  <a:lnTo>
                    <a:pt x="6" y="607"/>
                  </a:lnTo>
                  <a:lnTo>
                    <a:pt x="0" y="588"/>
                  </a:lnTo>
                  <a:lnTo>
                    <a:pt x="0" y="567"/>
                  </a:lnTo>
                  <a:lnTo>
                    <a:pt x="12" y="504"/>
                  </a:lnTo>
                  <a:lnTo>
                    <a:pt x="30" y="442"/>
                  </a:lnTo>
                  <a:lnTo>
                    <a:pt x="53" y="384"/>
                  </a:lnTo>
                  <a:lnTo>
                    <a:pt x="82" y="329"/>
                  </a:lnTo>
                  <a:lnTo>
                    <a:pt x="115" y="276"/>
                  </a:lnTo>
                  <a:lnTo>
                    <a:pt x="154" y="227"/>
                  </a:lnTo>
                  <a:lnTo>
                    <a:pt x="196" y="183"/>
                  </a:lnTo>
                  <a:lnTo>
                    <a:pt x="242" y="143"/>
                  </a:lnTo>
                  <a:lnTo>
                    <a:pt x="292" y="106"/>
                  </a:lnTo>
                  <a:lnTo>
                    <a:pt x="345" y="75"/>
                  </a:lnTo>
                  <a:lnTo>
                    <a:pt x="402" y="49"/>
                  </a:lnTo>
                  <a:lnTo>
                    <a:pt x="459" y="28"/>
                  </a:lnTo>
                  <a:lnTo>
                    <a:pt x="520" y="13"/>
                  </a:lnTo>
                  <a:lnTo>
                    <a:pt x="583" y="3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0" name="Freeform 394"/>
            <p:cNvSpPr/>
            <p:nvPr/>
          </p:nvSpPr>
          <p:spPr bwMode="auto">
            <a:xfrm>
              <a:off x="5532438" y="5319713"/>
              <a:ext cx="125412" cy="201613"/>
            </a:xfrm>
            <a:custGeom>
              <a:avLst/>
              <a:gdLst>
                <a:gd name="T0" fmla="*/ 394 w 788"/>
                <a:gd name="T1" fmla="*/ 0 h 1273"/>
                <a:gd name="T2" fmla="*/ 415 w 788"/>
                <a:gd name="T3" fmla="*/ 2 h 1273"/>
                <a:gd name="T4" fmla="*/ 433 w 788"/>
                <a:gd name="T5" fmla="*/ 11 h 1273"/>
                <a:gd name="T6" fmla="*/ 449 w 788"/>
                <a:gd name="T7" fmla="*/ 22 h 1273"/>
                <a:gd name="T8" fmla="*/ 461 w 788"/>
                <a:gd name="T9" fmla="*/ 39 h 1273"/>
                <a:gd name="T10" fmla="*/ 469 w 788"/>
                <a:gd name="T11" fmla="*/ 57 h 1273"/>
                <a:gd name="T12" fmla="*/ 471 w 788"/>
                <a:gd name="T13" fmla="*/ 78 h 1273"/>
                <a:gd name="T14" fmla="*/ 471 w 788"/>
                <a:gd name="T15" fmla="*/ 1038 h 1273"/>
                <a:gd name="T16" fmla="*/ 658 w 788"/>
                <a:gd name="T17" fmla="*/ 870 h 1273"/>
                <a:gd name="T18" fmla="*/ 676 w 788"/>
                <a:gd name="T19" fmla="*/ 859 h 1273"/>
                <a:gd name="T20" fmla="*/ 695 w 788"/>
                <a:gd name="T21" fmla="*/ 852 h 1273"/>
                <a:gd name="T22" fmla="*/ 715 w 788"/>
                <a:gd name="T23" fmla="*/ 851 h 1273"/>
                <a:gd name="T24" fmla="*/ 733 w 788"/>
                <a:gd name="T25" fmla="*/ 854 h 1273"/>
                <a:gd name="T26" fmla="*/ 752 w 788"/>
                <a:gd name="T27" fmla="*/ 863 h 1273"/>
                <a:gd name="T28" fmla="*/ 768 w 788"/>
                <a:gd name="T29" fmla="*/ 876 h 1273"/>
                <a:gd name="T30" fmla="*/ 780 w 788"/>
                <a:gd name="T31" fmla="*/ 894 h 1273"/>
                <a:gd name="T32" fmla="*/ 787 w 788"/>
                <a:gd name="T33" fmla="*/ 913 h 1273"/>
                <a:gd name="T34" fmla="*/ 788 w 788"/>
                <a:gd name="T35" fmla="*/ 933 h 1273"/>
                <a:gd name="T36" fmla="*/ 784 w 788"/>
                <a:gd name="T37" fmla="*/ 952 h 1273"/>
                <a:gd name="T38" fmla="*/ 775 w 788"/>
                <a:gd name="T39" fmla="*/ 971 h 1273"/>
                <a:gd name="T40" fmla="*/ 762 w 788"/>
                <a:gd name="T41" fmla="*/ 986 h 1273"/>
                <a:gd name="T42" fmla="*/ 479 w 788"/>
                <a:gd name="T43" fmla="*/ 1240 h 1273"/>
                <a:gd name="T44" fmla="*/ 460 w 788"/>
                <a:gd name="T45" fmla="*/ 1254 h 1273"/>
                <a:gd name="T46" fmla="*/ 439 w 788"/>
                <a:gd name="T47" fmla="*/ 1264 h 1273"/>
                <a:gd name="T48" fmla="*/ 417 w 788"/>
                <a:gd name="T49" fmla="*/ 1271 h 1273"/>
                <a:gd name="T50" fmla="*/ 394 w 788"/>
                <a:gd name="T51" fmla="*/ 1273 h 1273"/>
                <a:gd name="T52" fmla="*/ 371 w 788"/>
                <a:gd name="T53" fmla="*/ 1271 h 1273"/>
                <a:gd name="T54" fmla="*/ 349 w 788"/>
                <a:gd name="T55" fmla="*/ 1264 h 1273"/>
                <a:gd name="T56" fmla="*/ 328 w 788"/>
                <a:gd name="T57" fmla="*/ 1254 h 1273"/>
                <a:gd name="T58" fmla="*/ 309 w 788"/>
                <a:gd name="T59" fmla="*/ 1240 h 1273"/>
                <a:gd name="T60" fmla="*/ 26 w 788"/>
                <a:gd name="T61" fmla="*/ 986 h 1273"/>
                <a:gd name="T62" fmla="*/ 12 w 788"/>
                <a:gd name="T63" fmla="*/ 971 h 1273"/>
                <a:gd name="T64" fmla="*/ 3 w 788"/>
                <a:gd name="T65" fmla="*/ 952 h 1273"/>
                <a:gd name="T66" fmla="*/ 0 w 788"/>
                <a:gd name="T67" fmla="*/ 933 h 1273"/>
                <a:gd name="T68" fmla="*/ 1 w 788"/>
                <a:gd name="T69" fmla="*/ 913 h 1273"/>
                <a:gd name="T70" fmla="*/ 8 w 788"/>
                <a:gd name="T71" fmla="*/ 894 h 1273"/>
                <a:gd name="T72" fmla="*/ 20 w 788"/>
                <a:gd name="T73" fmla="*/ 876 h 1273"/>
                <a:gd name="T74" fmla="*/ 36 w 788"/>
                <a:gd name="T75" fmla="*/ 863 h 1273"/>
                <a:gd name="T76" fmla="*/ 53 w 788"/>
                <a:gd name="T77" fmla="*/ 854 h 1273"/>
                <a:gd name="T78" fmla="*/ 73 w 788"/>
                <a:gd name="T79" fmla="*/ 851 h 1273"/>
                <a:gd name="T80" fmla="*/ 93 w 788"/>
                <a:gd name="T81" fmla="*/ 852 h 1273"/>
                <a:gd name="T82" fmla="*/ 112 w 788"/>
                <a:gd name="T83" fmla="*/ 859 h 1273"/>
                <a:gd name="T84" fmla="*/ 130 w 788"/>
                <a:gd name="T85" fmla="*/ 870 h 1273"/>
                <a:gd name="T86" fmla="*/ 316 w 788"/>
                <a:gd name="T87" fmla="*/ 1038 h 1273"/>
                <a:gd name="T88" fmla="*/ 316 w 788"/>
                <a:gd name="T89" fmla="*/ 78 h 1273"/>
                <a:gd name="T90" fmla="*/ 319 w 788"/>
                <a:gd name="T91" fmla="*/ 57 h 1273"/>
                <a:gd name="T92" fmla="*/ 326 w 788"/>
                <a:gd name="T93" fmla="*/ 39 h 1273"/>
                <a:gd name="T94" fmla="*/ 339 w 788"/>
                <a:gd name="T95" fmla="*/ 22 h 1273"/>
                <a:gd name="T96" fmla="*/ 354 w 788"/>
                <a:gd name="T97" fmla="*/ 11 h 1273"/>
                <a:gd name="T98" fmla="*/ 373 w 788"/>
                <a:gd name="T99" fmla="*/ 2 h 1273"/>
                <a:gd name="T100" fmla="*/ 394 w 788"/>
                <a:gd name="T10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8" h="1273">
                  <a:moveTo>
                    <a:pt x="394" y="0"/>
                  </a:moveTo>
                  <a:lnTo>
                    <a:pt x="415" y="2"/>
                  </a:lnTo>
                  <a:lnTo>
                    <a:pt x="433" y="11"/>
                  </a:lnTo>
                  <a:lnTo>
                    <a:pt x="449" y="22"/>
                  </a:lnTo>
                  <a:lnTo>
                    <a:pt x="461" y="39"/>
                  </a:lnTo>
                  <a:lnTo>
                    <a:pt x="469" y="57"/>
                  </a:lnTo>
                  <a:lnTo>
                    <a:pt x="471" y="78"/>
                  </a:lnTo>
                  <a:lnTo>
                    <a:pt x="471" y="1038"/>
                  </a:lnTo>
                  <a:lnTo>
                    <a:pt x="658" y="870"/>
                  </a:lnTo>
                  <a:lnTo>
                    <a:pt x="676" y="859"/>
                  </a:lnTo>
                  <a:lnTo>
                    <a:pt x="695" y="852"/>
                  </a:lnTo>
                  <a:lnTo>
                    <a:pt x="715" y="851"/>
                  </a:lnTo>
                  <a:lnTo>
                    <a:pt x="733" y="854"/>
                  </a:lnTo>
                  <a:lnTo>
                    <a:pt x="752" y="863"/>
                  </a:lnTo>
                  <a:lnTo>
                    <a:pt x="768" y="876"/>
                  </a:lnTo>
                  <a:lnTo>
                    <a:pt x="780" y="894"/>
                  </a:lnTo>
                  <a:lnTo>
                    <a:pt x="787" y="913"/>
                  </a:lnTo>
                  <a:lnTo>
                    <a:pt x="788" y="933"/>
                  </a:lnTo>
                  <a:lnTo>
                    <a:pt x="784" y="952"/>
                  </a:lnTo>
                  <a:lnTo>
                    <a:pt x="775" y="971"/>
                  </a:lnTo>
                  <a:lnTo>
                    <a:pt x="762" y="986"/>
                  </a:lnTo>
                  <a:lnTo>
                    <a:pt x="479" y="1240"/>
                  </a:lnTo>
                  <a:lnTo>
                    <a:pt x="460" y="1254"/>
                  </a:lnTo>
                  <a:lnTo>
                    <a:pt x="439" y="1264"/>
                  </a:lnTo>
                  <a:lnTo>
                    <a:pt x="417" y="1271"/>
                  </a:lnTo>
                  <a:lnTo>
                    <a:pt x="394" y="1273"/>
                  </a:lnTo>
                  <a:lnTo>
                    <a:pt x="371" y="1271"/>
                  </a:lnTo>
                  <a:lnTo>
                    <a:pt x="349" y="1264"/>
                  </a:lnTo>
                  <a:lnTo>
                    <a:pt x="328" y="1254"/>
                  </a:lnTo>
                  <a:lnTo>
                    <a:pt x="309" y="1240"/>
                  </a:lnTo>
                  <a:lnTo>
                    <a:pt x="26" y="986"/>
                  </a:lnTo>
                  <a:lnTo>
                    <a:pt x="12" y="971"/>
                  </a:lnTo>
                  <a:lnTo>
                    <a:pt x="3" y="952"/>
                  </a:lnTo>
                  <a:lnTo>
                    <a:pt x="0" y="933"/>
                  </a:lnTo>
                  <a:lnTo>
                    <a:pt x="1" y="913"/>
                  </a:lnTo>
                  <a:lnTo>
                    <a:pt x="8" y="894"/>
                  </a:lnTo>
                  <a:lnTo>
                    <a:pt x="20" y="876"/>
                  </a:lnTo>
                  <a:lnTo>
                    <a:pt x="36" y="863"/>
                  </a:lnTo>
                  <a:lnTo>
                    <a:pt x="53" y="854"/>
                  </a:lnTo>
                  <a:lnTo>
                    <a:pt x="73" y="851"/>
                  </a:lnTo>
                  <a:lnTo>
                    <a:pt x="93" y="852"/>
                  </a:lnTo>
                  <a:lnTo>
                    <a:pt x="112" y="859"/>
                  </a:lnTo>
                  <a:lnTo>
                    <a:pt x="130" y="870"/>
                  </a:lnTo>
                  <a:lnTo>
                    <a:pt x="316" y="1038"/>
                  </a:lnTo>
                  <a:lnTo>
                    <a:pt x="316" y="78"/>
                  </a:lnTo>
                  <a:lnTo>
                    <a:pt x="319" y="57"/>
                  </a:lnTo>
                  <a:lnTo>
                    <a:pt x="326" y="39"/>
                  </a:lnTo>
                  <a:lnTo>
                    <a:pt x="339" y="22"/>
                  </a:lnTo>
                  <a:lnTo>
                    <a:pt x="354" y="11"/>
                  </a:lnTo>
                  <a:lnTo>
                    <a:pt x="373" y="2"/>
                  </a:lnTo>
                  <a:lnTo>
                    <a:pt x="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71" name="Inhaltsplatzhalter 4"/>
          <p:cNvSpPr txBox="1"/>
          <p:nvPr/>
        </p:nvSpPr>
        <p:spPr>
          <a:xfrm>
            <a:off x="6549594" y="2329034"/>
            <a:ext cx="479861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2" name="Inhaltsplatzhalter 4"/>
          <p:cNvSpPr txBox="1"/>
          <p:nvPr/>
        </p:nvSpPr>
        <p:spPr>
          <a:xfrm>
            <a:off x="6549594" y="3366822"/>
            <a:ext cx="479861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3" name="Inhaltsplatzhalter 4"/>
          <p:cNvSpPr txBox="1"/>
          <p:nvPr/>
        </p:nvSpPr>
        <p:spPr>
          <a:xfrm>
            <a:off x="6549594" y="4404610"/>
            <a:ext cx="479861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4" name="Inhaltsplatzhalter 4"/>
          <p:cNvSpPr txBox="1"/>
          <p:nvPr/>
        </p:nvSpPr>
        <p:spPr>
          <a:xfrm>
            <a:off x="6549594" y="5442398"/>
            <a:ext cx="4798611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80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2" presetClass="entr" presetSubtype="4" accel="20000" decel="8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9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6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0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9" grpId="0" animBg="1"/>
      <p:bldP spid="58" grpId="0" animBg="1"/>
      <p:bldP spid="59" grpId="0" animBg="1"/>
      <p:bldP spid="71" grpId="0"/>
      <p:bldP spid="72" grpId="0"/>
      <p:bldP spid="73" grpId="0"/>
      <p:bldP spid="7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9"/>
          <p:cNvSpPr/>
          <p:nvPr/>
        </p:nvSpPr>
        <p:spPr bwMode="auto">
          <a:xfrm>
            <a:off x="2882593" y="2054334"/>
            <a:ext cx="1778057" cy="1999993"/>
          </a:xfrm>
          <a:custGeom>
            <a:avLst/>
            <a:gdLst>
              <a:gd name="T0" fmla="*/ 889 w 1007"/>
              <a:gd name="T1" fmla="*/ 363 h 1133"/>
              <a:gd name="T2" fmla="*/ 820 w 1007"/>
              <a:gd name="T3" fmla="*/ 377 h 1133"/>
              <a:gd name="T4" fmla="*/ 705 w 1007"/>
              <a:gd name="T5" fmla="*/ 336 h 1133"/>
              <a:gd name="T6" fmla="*/ 638 w 1007"/>
              <a:gd name="T7" fmla="*/ 213 h 1133"/>
              <a:gd name="T8" fmla="*/ 639 w 1007"/>
              <a:gd name="T9" fmla="*/ 163 h 1133"/>
              <a:gd name="T10" fmla="*/ 46 w 1007"/>
              <a:gd name="T11" fmla="*/ 0 h 1133"/>
              <a:gd name="T12" fmla="*/ 0 w 1007"/>
              <a:gd name="T13" fmla="*/ 1 h 1133"/>
              <a:gd name="T14" fmla="*/ 647 w 1007"/>
              <a:gd name="T15" fmla="*/ 1133 h 1133"/>
              <a:gd name="T16" fmla="*/ 1003 w 1007"/>
              <a:gd name="T17" fmla="*/ 514 h 1133"/>
              <a:gd name="T18" fmla="*/ 1007 w 1007"/>
              <a:gd name="T19" fmla="*/ 510 h 1133"/>
              <a:gd name="T20" fmla="*/ 889 w 1007"/>
              <a:gd name="T21" fmla="*/ 363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7" h="1133">
                <a:moveTo>
                  <a:pt x="889" y="363"/>
                </a:moveTo>
                <a:cubicBezTo>
                  <a:pt x="868" y="372"/>
                  <a:pt x="844" y="377"/>
                  <a:pt x="820" y="377"/>
                </a:cubicBezTo>
                <a:cubicBezTo>
                  <a:pt x="778" y="377"/>
                  <a:pt x="738" y="362"/>
                  <a:pt x="705" y="336"/>
                </a:cubicBezTo>
                <a:cubicBezTo>
                  <a:pt x="667" y="306"/>
                  <a:pt x="643" y="262"/>
                  <a:pt x="638" y="213"/>
                </a:cubicBezTo>
                <a:cubicBezTo>
                  <a:pt x="636" y="196"/>
                  <a:pt x="636" y="179"/>
                  <a:pt x="639" y="163"/>
                </a:cubicBezTo>
                <a:cubicBezTo>
                  <a:pt x="465" y="59"/>
                  <a:pt x="263" y="0"/>
                  <a:pt x="46" y="0"/>
                </a:cubicBezTo>
                <a:cubicBezTo>
                  <a:pt x="31" y="0"/>
                  <a:pt x="16" y="0"/>
                  <a:pt x="0" y="1"/>
                </a:cubicBezTo>
                <a:cubicBezTo>
                  <a:pt x="647" y="1133"/>
                  <a:pt x="647" y="1133"/>
                  <a:pt x="647" y="1133"/>
                </a:cubicBezTo>
                <a:cubicBezTo>
                  <a:pt x="1003" y="514"/>
                  <a:pt x="1003" y="514"/>
                  <a:pt x="1003" y="514"/>
                </a:cubicBezTo>
                <a:cubicBezTo>
                  <a:pt x="1004" y="512"/>
                  <a:pt x="1006" y="511"/>
                  <a:pt x="1007" y="510"/>
                </a:cubicBezTo>
                <a:cubicBezTo>
                  <a:pt x="972" y="458"/>
                  <a:pt x="932" y="409"/>
                  <a:pt x="889" y="3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6" name="Freeform 10"/>
          <p:cNvSpPr/>
          <p:nvPr/>
        </p:nvSpPr>
        <p:spPr bwMode="auto">
          <a:xfrm>
            <a:off x="4037175" y="2101800"/>
            <a:ext cx="586272" cy="586271"/>
          </a:xfrm>
          <a:custGeom>
            <a:avLst/>
            <a:gdLst>
              <a:gd name="T0" fmla="*/ 74 w 332"/>
              <a:gd name="T1" fmla="*/ 281 h 332"/>
              <a:gd name="T2" fmla="*/ 51 w 332"/>
              <a:gd name="T3" fmla="*/ 74 h 332"/>
              <a:gd name="T4" fmla="*/ 258 w 332"/>
              <a:gd name="T5" fmla="*/ 51 h 332"/>
              <a:gd name="T6" fmla="*/ 281 w 332"/>
              <a:gd name="T7" fmla="*/ 258 h 332"/>
              <a:gd name="T8" fmla="*/ 74 w 332"/>
              <a:gd name="T9" fmla="*/ 281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2" h="332">
                <a:moveTo>
                  <a:pt x="74" y="281"/>
                </a:moveTo>
                <a:cubicBezTo>
                  <a:pt x="10" y="230"/>
                  <a:pt x="0" y="138"/>
                  <a:pt x="51" y="74"/>
                </a:cubicBezTo>
                <a:cubicBezTo>
                  <a:pt x="102" y="11"/>
                  <a:pt x="194" y="0"/>
                  <a:pt x="258" y="51"/>
                </a:cubicBezTo>
                <a:cubicBezTo>
                  <a:pt x="321" y="102"/>
                  <a:pt x="332" y="195"/>
                  <a:pt x="281" y="258"/>
                </a:cubicBezTo>
                <a:cubicBezTo>
                  <a:pt x="230" y="322"/>
                  <a:pt x="137" y="332"/>
                  <a:pt x="74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Freeform 15"/>
          <p:cNvSpPr/>
          <p:nvPr/>
        </p:nvSpPr>
        <p:spPr bwMode="auto">
          <a:xfrm>
            <a:off x="3535573" y="2997243"/>
            <a:ext cx="1477866" cy="2003841"/>
          </a:xfrm>
          <a:custGeom>
            <a:avLst/>
            <a:gdLst>
              <a:gd name="T0" fmla="*/ 756 w 837"/>
              <a:gd name="T1" fmla="*/ 921 h 1135"/>
              <a:gd name="T2" fmla="*/ 722 w 837"/>
              <a:gd name="T3" fmla="*/ 785 h 1135"/>
              <a:gd name="T4" fmla="*/ 837 w 837"/>
              <a:gd name="T5" fmla="*/ 640 h 1135"/>
              <a:gd name="T6" fmla="*/ 837 w 837"/>
              <a:gd name="T7" fmla="*/ 627 h 1135"/>
              <a:gd name="T8" fmla="*/ 653 w 837"/>
              <a:gd name="T9" fmla="*/ 0 h 1135"/>
              <a:gd name="T10" fmla="*/ 291 w 837"/>
              <a:gd name="T11" fmla="*/ 629 h 1135"/>
              <a:gd name="T12" fmla="*/ 286 w 837"/>
              <a:gd name="T13" fmla="*/ 637 h 1135"/>
              <a:gd name="T14" fmla="*/ 0 w 837"/>
              <a:gd name="T15" fmla="*/ 1134 h 1135"/>
              <a:gd name="T16" fmla="*/ 715 w 837"/>
              <a:gd name="T17" fmla="*/ 1134 h 1135"/>
              <a:gd name="T18" fmla="*/ 720 w 837"/>
              <a:gd name="T19" fmla="*/ 1135 h 1135"/>
              <a:gd name="T20" fmla="*/ 790 w 837"/>
              <a:gd name="T21" fmla="*/ 955 h 1135"/>
              <a:gd name="T22" fmla="*/ 756 w 837"/>
              <a:gd name="T23" fmla="*/ 92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7" h="1135">
                <a:moveTo>
                  <a:pt x="756" y="921"/>
                </a:moveTo>
                <a:cubicBezTo>
                  <a:pt x="727" y="881"/>
                  <a:pt x="715" y="833"/>
                  <a:pt x="722" y="785"/>
                </a:cubicBezTo>
                <a:cubicBezTo>
                  <a:pt x="731" y="718"/>
                  <a:pt x="777" y="664"/>
                  <a:pt x="837" y="640"/>
                </a:cubicBezTo>
                <a:cubicBezTo>
                  <a:pt x="837" y="636"/>
                  <a:pt x="837" y="631"/>
                  <a:pt x="837" y="627"/>
                </a:cubicBezTo>
                <a:cubicBezTo>
                  <a:pt x="837" y="396"/>
                  <a:pt x="770" y="181"/>
                  <a:pt x="653" y="0"/>
                </a:cubicBezTo>
                <a:cubicBezTo>
                  <a:pt x="291" y="629"/>
                  <a:pt x="291" y="629"/>
                  <a:pt x="291" y="629"/>
                </a:cubicBezTo>
                <a:cubicBezTo>
                  <a:pt x="290" y="632"/>
                  <a:pt x="289" y="635"/>
                  <a:pt x="286" y="637"/>
                </a:cubicBezTo>
                <a:cubicBezTo>
                  <a:pt x="0" y="1134"/>
                  <a:pt x="0" y="1134"/>
                  <a:pt x="0" y="1134"/>
                </a:cubicBezTo>
                <a:cubicBezTo>
                  <a:pt x="715" y="1134"/>
                  <a:pt x="715" y="1134"/>
                  <a:pt x="715" y="1134"/>
                </a:cubicBezTo>
                <a:cubicBezTo>
                  <a:pt x="717" y="1134"/>
                  <a:pt x="719" y="1134"/>
                  <a:pt x="720" y="1135"/>
                </a:cubicBezTo>
                <a:cubicBezTo>
                  <a:pt x="748" y="1078"/>
                  <a:pt x="772" y="1018"/>
                  <a:pt x="790" y="955"/>
                </a:cubicBezTo>
                <a:cubicBezTo>
                  <a:pt x="777" y="946"/>
                  <a:pt x="766" y="934"/>
                  <a:pt x="756" y="9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8" name="Freeform 16"/>
          <p:cNvSpPr/>
          <p:nvPr/>
        </p:nvSpPr>
        <p:spPr bwMode="auto">
          <a:xfrm>
            <a:off x="4853080" y="4151824"/>
            <a:ext cx="555483" cy="555483"/>
          </a:xfrm>
          <a:custGeom>
            <a:avLst/>
            <a:gdLst>
              <a:gd name="T0" fmla="*/ 11 w 315"/>
              <a:gd name="T1" fmla="*/ 136 h 315"/>
              <a:gd name="T2" fmla="*/ 178 w 315"/>
              <a:gd name="T3" fmla="*/ 11 h 315"/>
              <a:gd name="T4" fmla="*/ 303 w 315"/>
              <a:gd name="T5" fmla="*/ 178 h 315"/>
              <a:gd name="T6" fmla="*/ 136 w 315"/>
              <a:gd name="T7" fmla="*/ 303 h 315"/>
              <a:gd name="T8" fmla="*/ 11 w 315"/>
              <a:gd name="T9" fmla="*/ 136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" h="315">
                <a:moveTo>
                  <a:pt x="11" y="136"/>
                </a:moveTo>
                <a:cubicBezTo>
                  <a:pt x="23" y="55"/>
                  <a:pt x="98" y="0"/>
                  <a:pt x="178" y="11"/>
                </a:cubicBezTo>
                <a:cubicBezTo>
                  <a:pt x="259" y="23"/>
                  <a:pt x="315" y="98"/>
                  <a:pt x="303" y="178"/>
                </a:cubicBezTo>
                <a:cubicBezTo>
                  <a:pt x="291" y="259"/>
                  <a:pt x="216" y="315"/>
                  <a:pt x="136" y="303"/>
                </a:cubicBezTo>
                <a:cubicBezTo>
                  <a:pt x="55" y="291"/>
                  <a:pt x="0" y="216"/>
                  <a:pt x="11" y="1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04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Freeform 21"/>
          <p:cNvSpPr/>
          <p:nvPr/>
        </p:nvSpPr>
        <p:spPr bwMode="auto">
          <a:xfrm>
            <a:off x="2469509" y="5045984"/>
            <a:ext cx="2314296" cy="1101985"/>
          </a:xfrm>
          <a:custGeom>
            <a:avLst/>
            <a:gdLst>
              <a:gd name="T0" fmla="*/ 581 w 1311"/>
              <a:gd name="T1" fmla="*/ 0 h 624"/>
              <a:gd name="T2" fmla="*/ 581 w 1311"/>
              <a:gd name="T3" fmla="*/ 0 h 624"/>
              <a:gd name="T4" fmla="*/ 581 w 1311"/>
              <a:gd name="T5" fmla="*/ 0 h 624"/>
              <a:gd name="T6" fmla="*/ 0 w 1311"/>
              <a:gd name="T7" fmla="*/ 0 h 624"/>
              <a:gd name="T8" fmla="*/ 354 w 1311"/>
              <a:gd name="T9" fmla="*/ 618 h 624"/>
              <a:gd name="T10" fmla="*/ 356 w 1311"/>
              <a:gd name="T11" fmla="*/ 624 h 624"/>
              <a:gd name="T12" fmla="*/ 553 w 1311"/>
              <a:gd name="T13" fmla="*/ 594 h 624"/>
              <a:gd name="T14" fmla="*/ 661 w 1311"/>
              <a:gd name="T15" fmla="*/ 468 h 624"/>
              <a:gd name="T16" fmla="*/ 826 w 1311"/>
              <a:gd name="T17" fmla="*/ 491 h 624"/>
              <a:gd name="T18" fmla="*/ 1311 w 1311"/>
              <a:gd name="T19" fmla="*/ 0 h 624"/>
              <a:gd name="T20" fmla="*/ 581 w 1311"/>
              <a:gd name="T21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11" h="624">
                <a:moveTo>
                  <a:pt x="581" y="0"/>
                </a:moveTo>
                <a:cubicBezTo>
                  <a:pt x="581" y="0"/>
                  <a:pt x="581" y="0"/>
                  <a:pt x="581" y="0"/>
                </a:cubicBezTo>
                <a:cubicBezTo>
                  <a:pt x="581" y="0"/>
                  <a:pt x="581" y="0"/>
                  <a:pt x="581" y="0"/>
                </a:cubicBezTo>
                <a:cubicBezTo>
                  <a:pt x="0" y="0"/>
                  <a:pt x="0" y="0"/>
                  <a:pt x="0" y="0"/>
                </a:cubicBezTo>
                <a:cubicBezTo>
                  <a:pt x="354" y="618"/>
                  <a:pt x="354" y="618"/>
                  <a:pt x="354" y="618"/>
                </a:cubicBezTo>
                <a:cubicBezTo>
                  <a:pt x="355" y="620"/>
                  <a:pt x="355" y="622"/>
                  <a:pt x="356" y="624"/>
                </a:cubicBezTo>
                <a:cubicBezTo>
                  <a:pt x="423" y="620"/>
                  <a:pt x="489" y="610"/>
                  <a:pt x="553" y="594"/>
                </a:cubicBezTo>
                <a:cubicBezTo>
                  <a:pt x="564" y="539"/>
                  <a:pt x="603" y="490"/>
                  <a:pt x="661" y="468"/>
                </a:cubicBezTo>
                <a:cubicBezTo>
                  <a:pt x="718" y="446"/>
                  <a:pt x="780" y="456"/>
                  <a:pt x="826" y="491"/>
                </a:cubicBezTo>
                <a:cubicBezTo>
                  <a:pt x="1033" y="380"/>
                  <a:pt x="1203" y="209"/>
                  <a:pt x="1311" y="0"/>
                </a:cubicBezTo>
                <a:lnTo>
                  <a:pt x="58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0" name="Freeform 22"/>
          <p:cNvSpPr/>
          <p:nvPr/>
        </p:nvSpPr>
        <p:spPr bwMode="auto">
          <a:xfrm>
            <a:off x="3450903" y="5864455"/>
            <a:ext cx="587554" cy="588837"/>
          </a:xfrm>
          <a:custGeom>
            <a:avLst/>
            <a:gdLst>
              <a:gd name="T0" fmla="*/ 114 w 333"/>
              <a:gd name="T1" fmla="*/ 29 h 334"/>
              <a:gd name="T2" fmla="*/ 304 w 333"/>
              <a:gd name="T3" fmla="*/ 114 h 334"/>
              <a:gd name="T4" fmla="*/ 219 w 333"/>
              <a:gd name="T5" fmla="*/ 304 h 334"/>
              <a:gd name="T6" fmla="*/ 29 w 333"/>
              <a:gd name="T7" fmla="*/ 220 h 334"/>
              <a:gd name="T8" fmla="*/ 114 w 333"/>
              <a:gd name="T9" fmla="*/ 29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" h="334">
                <a:moveTo>
                  <a:pt x="114" y="29"/>
                </a:moveTo>
                <a:cubicBezTo>
                  <a:pt x="190" y="0"/>
                  <a:pt x="275" y="38"/>
                  <a:pt x="304" y="114"/>
                </a:cubicBezTo>
                <a:cubicBezTo>
                  <a:pt x="333" y="190"/>
                  <a:pt x="295" y="275"/>
                  <a:pt x="219" y="304"/>
                </a:cubicBezTo>
                <a:cubicBezTo>
                  <a:pt x="143" y="334"/>
                  <a:pt x="58" y="296"/>
                  <a:pt x="29" y="220"/>
                </a:cubicBezTo>
                <a:cubicBezTo>
                  <a:pt x="0" y="144"/>
                  <a:pt x="38" y="59"/>
                  <a:pt x="114" y="2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1" name="Freeform 27"/>
          <p:cNvSpPr/>
          <p:nvPr/>
        </p:nvSpPr>
        <p:spPr bwMode="auto">
          <a:xfrm>
            <a:off x="1255914" y="4144127"/>
            <a:ext cx="1790886" cy="2008973"/>
          </a:xfrm>
          <a:custGeom>
            <a:avLst/>
            <a:gdLst>
              <a:gd name="T0" fmla="*/ 364 w 1014"/>
              <a:gd name="T1" fmla="*/ 0 h 1138"/>
              <a:gd name="T2" fmla="*/ 4 w 1014"/>
              <a:gd name="T3" fmla="*/ 614 h 1138"/>
              <a:gd name="T4" fmla="*/ 0 w 1014"/>
              <a:gd name="T5" fmla="*/ 619 h 1138"/>
              <a:gd name="T6" fmla="*/ 127 w 1014"/>
              <a:gd name="T7" fmla="*/ 777 h 1138"/>
              <a:gd name="T8" fmla="*/ 187 w 1014"/>
              <a:gd name="T9" fmla="*/ 767 h 1138"/>
              <a:gd name="T10" fmla="*/ 301 w 1014"/>
              <a:gd name="T11" fmla="*/ 808 h 1138"/>
              <a:gd name="T12" fmla="*/ 369 w 1014"/>
              <a:gd name="T13" fmla="*/ 972 h 1138"/>
              <a:gd name="T14" fmla="*/ 967 w 1014"/>
              <a:gd name="T15" fmla="*/ 1138 h 1138"/>
              <a:gd name="T16" fmla="*/ 1014 w 1014"/>
              <a:gd name="T17" fmla="*/ 1137 h 1138"/>
              <a:gd name="T18" fmla="*/ 364 w 1014"/>
              <a:gd name="T19" fmla="*/ 0 h 1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4" h="1138">
                <a:moveTo>
                  <a:pt x="364" y="0"/>
                </a:moveTo>
                <a:cubicBezTo>
                  <a:pt x="4" y="614"/>
                  <a:pt x="4" y="614"/>
                  <a:pt x="4" y="614"/>
                </a:cubicBezTo>
                <a:cubicBezTo>
                  <a:pt x="3" y="616"/>
                  <a:pt x="2" y="618"/>
                  <a:pt x="0" y="619"/>
                </a:cubicBezTo>
                <a:cubicBezTo>
                  <a:pt x="38" y="675"/>
                  <a:pt x="80" y="728"/>
                  <a:pt x="127" y="777"/>
                </a:cubicBezTo>
                <a:cubicBezTo>
                  <a:pt x="146" y="771"/>
                  <a:pt x="166" y="767"/>
                  <a:pt x="187" y="767"/>
                </a:cubicBezTo>
                <a:cubicBezTo>
                  <a:pt x="228" y="767"/>
                  <a:pt x="269" y="782"/>
                  <a:pt x="301" y="808"/>
                </a:cubicBezTo>
                <a:cubicBezTo>
                  <a:pt x="352" y="848"/>
                  <a:pt x="376" y="911"/>
                  <a:pt x="369" y="972"/>
                </a:cubicBezTo>
                <a:cubicBezTo>
                  <a:pt x="543" y="1077"/>
                  <a:pt x="748" y="1138"/>
                  <a:pt x="967" y="1138"/>
                </a:cubicBezTo>
                <a:cubicBezTo>
                  <a:pt x="983" y="1138"/>
                  <a:pt x="998" y="1137"/>
                  <a:pt x="1014" y="1137"/>
                </a:cubicBezTo>
                <a:cubicBezTo>
                  <a:pt x="364" y="0"/>
                  <a:pt x="364" y="0"/>
                  <a:pt x="36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2" name="Freeform 28"/>
          <p:cNvSpPr/>
          <p:nvPr/>
        </p:nvSpPr>
        <p:spPr bwMode="auto">
          <a:xfrm>
            <a:off x="1293117" y="5530909"/>
            <a:ext cx="584988" cy="583706"/>
          </a:xfrm>
          <a:custGeom>
            <a:avLst/>
            <a:gdLst>
              <a:gd name="T0" fmla="*/ 258 w 331"/>
              <a:gd name="T1" fmla="*/ 51 h 331"/>
              <a:gd name="T2" fmla="*/ 281 w 331"/>
              <a:gd name="T3" fmla="*/ 258 h 331"/>
              <a:gd name="T4" fmla="*/ 74 w 331"/>
              <a:gd name="T5" fmla="*/ 281 h 331"/>
              <a:gd name="T6" fmla="*/ 51 w 331"/>
              <a:gd name="T7" fmla="*/ 74 h 331"/>
              <a:gd name="T8" fmla="*/ 258 w 331"/>
              <a:gd name="T9" fmla="*/ 51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" h="331">
                <a:moveTo>
                  <a:pt x="258" y="51"/>
                </a:moveTo>
                <a:cubicBezTo>
                  <a:pt x="321" y="102"/>
                  <a:pt x="331" y="194"/>
                  <a:pt x="281" y="258"/>
                </a:cubicBezTo>
                <a:cubicBezTo>
                  <a:pt x="230" y="321"/>
                  <a:pt x="137" y="331"/>
                  <a:pt x="74" y="281"/>
                </a:cubicBezTo>
                <a:cubicBezTo>
                  <a:pt x="10" y="230"/>
                  <a:pt x="0" y="137"/>
                  <a:pt x="51" y="74"/>
                </a:cubicBezTo>
                <a:cubicBezTo>
                  <a:pt x="101" y="10"/>
                  <a:pt x="194" y="0"/>
                  <a:pt x="258" y="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06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Freeform 35"/>
          <p:cNvSpPr/>
          <p:nvPr/>
        </p:nvSpPr>
        <p:spPr bwMode="auto">
          <a:xfrm>
            <a:off x="915953" y="3205067"/>
            <a:ext cx="1475300" cy="1988447"/>
          </a:xfrm>
          <a:custGeom>
            <a:avLst/>
            <a:gdLst>
              <a:gd name="T0" fmla="*/ 123 w 836"/>
              <a:gd name="T1" fmla="*/ 2 h 1126"/>
              <a:gd name="T2" fmla="*/ 117 w 836"/>
              <a:gd name="T3" fmla="*/ 0 h 1126"/>
              <a:gd name="T4" fmla="*/ 44 w 836"/>
              <a:gd name="T5" fmla="*/ 190 h 1126"/>
              <a:gd name="T6" fmla="*/ 73 w 836"/>
              <a:gd name="T7" fmla="*/ 221 h 1126"/>
              <a:gd name="T8" fmla="*/ 108 w 836"/>
              <a:gd name="T9" fmla="*/ 357 h 1126"/>
              <a:gd name="T10" fmla="*/ 0 w 836"/>
              <a:gd name="T11" fmla="*/ 499 h 1126"/>
              <a:gd name="T12" fmla="*/ 0 w 836"/>
              <a:gd name="T13" fmla="*/ 509 h 1126"/>
              <a:gd name="T14" fmla="*/ 177 w 836"/>
              <a:gd name="T15" fmla="*/ 1126 h 1126"/>
              <a:gd name="T16" fmla="*/ 836 w 836"/>
              <a:gd name="T17" fmla="*/ 2 h 1126"/>
              <a:gd name="T18" fmla="*/ 123 w 836"/>
              <a:gd name="T19" fmla="*/ 2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6" h="1126">
                <a:moveTo>
                  <a:pt x="123" y="2"/>
                </a:moveTo>
                <a:cubicBezTo>
                  <a:pt x="120" y="2"/>
                  <a:pt x="118" y="1"/>
                  <a:pt x="117" y="0"/>
                </a:cubicBezTo>
                <a:cubicBezTo>
                  <a:pt x="87" y="61"/>
                  <a:pt x="63" y="124"/>
                  <a:pt x="44" y="190"/>
                </a:cubicBezTo>
                <a:cubicBezTo>
                  <a:pt x="55" y="199"/>
                  <a:pt x="65" y="210"/>
                  <a:pt x="73" y="221"/>
                </a:cubicBezTo>
                <a:cubicBezTo>
                  <a:pt x="103" y="261"/>
                  <a:pt x="115" y="309"/>
                  <a:pt x="108" y="357"/>
                </a:cubicBezTo>
                <a:cubicBezTo>
                  <a:pt x="98" y="421"/>
                  <a:pt x="56" y="474"/>
                  <a:pt x="0" y="499"/>
                </a:cubicBezTo>
                <a:cubicBezTo>
                  <a:pt x="0" y="502"/>
                  <a:pt x="0" y="506"/>
                  <a:pt x="0" y="509"/>
                </a:cubicBezTo>
                <a:cubicBezTo>
                  <a:pt x="0" y="736"/>
                  <a:pt x="65" y="947"/>
                  <a:pt x="177" y="1126"/>
                </a:cubicBezTo>
                <a:cubicBezTo>
                  <a:pt x="836" y="2"/>
                  <a:pt x="836" y="2"/>
                  <a:pt x="836" y="2"/>
                </a:cubicBezTo>
                <a:cubicBezTo>
                  <a:pt x="123" y="2"/>
                  <a:pt x="123" y="2"/>
                  <a:pt x="123" y="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4" name="Freeform 36"/>
          <p:cNvSpPr/>
          <p:nvPr/>
        </p:nvSpPr>
        <p:spPr bwMode="auto">
          <a:xfrm>
            <a:off x="508001" y="3510390"/>
            <a:ext cx="555483" cy="556765"/>
          </a:xfrm>
          <a:custGeom>
            <a:avLst/>
            <a:gdLst>
              <a:gd name="T0" fmla="*/ 303 w 315"/>
              <a:gd name="T1" fmla="*/ 179 h 315"/>
              <a:gd name="T2" fmla="*/ 136 w 315"/>
              <a:gd name="T3" fmla="*/ 304 h 315"/>
              <a:gd name="T4" fmla="*/ 12 w 315"/>
              <a:gd name="T5" fmla="*/ 137 h 315"/>
              <a:gd name="T6" fmla="*/ 179 w 315"/>
              <a:gd name="T7" fmla="*/ 12 h 315"/>
              <a:gd name="T8" fmla="*/ 303 w 315"/>
              <a:gd name="T9" fmla="*/ 179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" h="315">
                <a:moveTo>
                  <a:pt x="303" y="179"/>
                </a:moveTo>
                <a:cubicBezTo>
                  <a:pt x="291" y="260"/>
                  <a:pt x="216" y="315"/>
                  <a:pt x="136" y="304"/>
                </a:cubicBezTo>
                <a:cubicBezTo>
                  <a:pt x="56" y="292"/>
                  <a:pt x="0" y="217"/>
                  <a:pt x="12" y="137"/>
                </a:cubicBezTo>
                <a:cubicBezTo>
                  <a:pt x="23" y="56"/>
                  <a:pt x="98" y="0"/>
                  <a:pt x="179" y="12"/>
                </a:cubicBezTo>
                <a:cubicBezTo>
                  <a:pt x="259" y="24"/>
                  <a:pt x="315" y="99"/>
                  <a:pt x="303" y="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Freeform 43"/>
          <p:cNvSpPr/>
          <p:nvPr/>
        </p:nvSpPr>
        <p:spPr bwMode="auto">
          <a:xfrm>
            <a:off x="1145588" y="2059466"/>
            <a:ext cx="2311731" cy="1101985"/>
          </a:xfrm>
          <a:custGeom>
            <a:avLst/>
            <a:gdLst>
              <a:gd name="T0" fmla="*/ 956 w 1310"/>
              <a:gd name="T1" fmla="*/ 4 h 624"/>
              <a:gd name="T2" fmla="*/ 955 w 1310"/>
              <a:gd name="T3" fmla="*/ 0 h 624"/>
              <a:gd name="T4" fmla="*/ 762 w 1310"/>
              <a:gd name="T5" fmla="*/ 28 h 624"/>
              <a:gd name="T6" fmla="*/ 748 w 1310"/>
              <a:gd name="T7" fmla="*/ 75 h 624"/>
              <a:gd name="T8" fmla="*/ 646 w 1310"/>
              <a:gd name="T9" fmla="*/ 171 h 624"/>
              <a:gd name="T10" fmla="*/ 581 w 1310"/>
              <a:gd name="T11" fmla="*/ 183 h 624"/>
              <a:gd name="T12" fmla="*/ 466 w 1310"/>
              <a:gd name="T13" fmla="*/ 143 h 624"/>
              <a:gd name="T14" fmla="*/ 0 w 1310"/>
              <a:gd name="T15" fmla="*/ 624 h 624"/>
              <a:gd name="T16" fmla="*/ 1310 w 1310"/>
              <a:gd name="T17" fmla="*/ 624 h 624"/>
              <a:gd name="T18" fmla="*/ 956 w 1310"/>
              <a:gd name="T19" fmla="*/ 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10" h="624">
                <a:moveTo>
                  <a:pt x="956" y="4"/>
                </a:moveTo>
                <a:cubicBezTo>
                  <a:pt x="955" y="3"/>
                  <a:pt x="955" y="1"/>
                  <a:pt x="955" y="0"/>
                </a:cubicBezTo>
                <a:cubicBezTo>
                  <a:pt x="889" y="4"/>
                  <a:pt x="824" y="14"/>
                  <a:pt x="762" y="28"/>
                </a:cubicBezTo>
                <a:cubicBezTo>
                  <a:pt x="759" y="44"/>
                  <a:pt x="755" y="60"/>
                  <a:pt x="748" y="75"/>
                </a:cubicBezTo>
                <a:cubicBezTo>
                  <a:pt x="728" y="119"/>
                  <a:pt x="692" y="154"/>
                  <a:pt x="646" y="171"/>
                </a:cubicBezTo>
                <a:cubicBezTo>
                  <a:pt x="625" y="179"/>
                  <a:pt x="603" y="183"/>
                  <a:pt x="581" y="183"/>
                </a:cubicBezTo>
                <a:cubicBezTo>
                  <a:pt x="539" y="183"/>
                  <a:pt x="498" y="169"/>
                  <a:pt x="466" y="143"/>
                </a:cubicBezTo>
                <a:cubicBezTo>
                  <a:pt x="268" y="254"/>
                  <a:pt x="105" y="421"/>
                  <a:pt x="0" y="624"/>
                </a:cubicBezTo>
                <a:cubicBezTo>
                  <a:pt x="1310" y="624"/>
                  <a:pt x="1310" y="624"/>
                  <a:pt x="1310" y="624"/>
                </a:cubicBezTo>
                <a:lnTo>
                  <a:pt x="956" y="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6" name="Freeform 44"/>
          <p:cNvSpPr/>
          <p:nvPr/>
        </p:nvSpPr>
        <p:spPr bwMode="auto">
          <a:xfrm>
            <a:off x="1875540" y="1764406"/>
            <a:ext cx="588837" cy="590120"/>
          </a:xfrm>
          <a:custGeom>
            <a:avLst/>
            <a:gdLst>
              <a:gd name="T0" fmla="*/ 219 w 333"/>
              <a:gd name="T1" fmla="*/ 305 h 334"/>
              <a:gd name="T2" fmla="*/ 29 w 333"/>
              <a:gd name="T3" fmla="*/ 220 h 334"/>
              <a:gd name="T4" fmla="*/ 114 w 333"/>
              <a:gd name="T5" fmla="*/ 30 h 334"/>
              <a:gd name="T6" fmla="*/ 304 w 333"/>
              <a:gd name="T7" fmla="*/ 114 h 334"/>
              <a:gd name="T8" fmla="*/ 219 w 333"/>
              <a:gd name="T9" fmla="*/ 3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3" h="334">
                <a:moveTo>
                  <a:pt x="219" y="305"/>
                </a:moveTo>
                <a:cubicBezTo>
                  <a:pt x="143" y="334"/>
                  <a:pt x="58" y="296"/>
                  <a:pt x="29" y="220"/>
                </a:cubicBezTo>
                <a:cubicBezTo>
                  <a:pt x="0" y="144"/>
                  <a:pt x="38" y="59"/>
                  <a:pt x="114" y="30"/>
                </a:cubicBezTo>
                <a:cubicBezTo>
                  <a:pt x="190" y="0"/>
                  <a:pt x="275" y="38"/>
                  <a:pt x="304" y="114"/>
                </a:cubicBezTo>
                <a:cubicBezTo>
                  <a:pt x="333" y="190"/>
                  <a:pt x="295" y="275"/>
                  <a:pt x="219" y="3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02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252691" y="3548364"/>
            <a:ext cx="492125" cy="550863"/>
            <a:chOff x="3471863" y="1916113"/>
            <a:chExt cx="492125" cy="550863"/>
          </a:xfrm>
          <a:solidFill>
            <a:schemeClr val="bg1"/>
          </a:solidFill>
        </p:grpSpPr>
        <p:sp>
          <p:nvSpPr>
            <p:cNvPr id="19" name="Freeform 70"/>
            <p:cNvSpPr>
              <a:spLocks noEditPoints="1"/>
            </p:cNvSpPr>
            <p:nvPr/>
          </p:nvSpPr>
          <p:spPr bwMode="auto">
            <a:xfrm>
              <a:off x="3633788" y="1916113"/>
              <a:ext cx="330200" cy="330200"/>
            </a:xfrm>
            <a:custGeom>
              <a:avLst/>
              <a:gdLst>
                <a:gd name="T0" fmla="*/ 958 w 2077"/>
                <a:gd name="T1" fmla="*/ 277 h 2076"/>
                <a:gd name="T2" fmla="*/ 796 w 2077"/>
                <a:gd name="T3" fmla="*/ 377 h 2076"/>
                <a:gd name="T4" fmla="*/ 576 w 2077"/>
                <a:gd name="T5" fmla="*/ 455 h 2076"/>
                <a:gd name="T6" fmla="*/ 456 w 2077"/>
                <a:gd name="T7" fmla="*/ 350 h 2076"/>
                <a:gd name="T8" fmla="*/ 457 w 2077"/>
                <a:gd name="T9" fmla="*/ 573 h 2076"/>
                <a:gd name="T10" fmla="*/ 379 w 2077"/>
                <a:gd name="T11" fmla="*/ 793 h 2076"/>
                <a:gd name="T12" fmla="*/ 281 w 2077"/>
                <a:gd name="T13" fmla="*/ 955 h 2076"/>
                <a:gd name="T14" fmla="*/ 142 w 2077"/>
                <a:gd name="T15" fmla="*/ 1105 h 2076"/>
                <a:gd name="T16" fmla="*/ 300 w 2077"/>
                <a:gd name="T17" fmla="*/ 1120 h 2076"/>
                <a:gd name="T18" fmla="*/ 400 w 2077"/>
                <a:gd name="T19" fmla="*/ 1331 h 2076"/>
                <a:gd name="T20" fmla="*/ 446 w 2077"/>
                <a:gd name="T21" fmla="*/ 1515 h 2076"/>
                <a:gd name="T22" fmla="*/ 459 w 2077"/>
                <a:gd name="T23" fmla="*/ 1723 h 2076"/>
                <a:gd name="T24" fmla="*/ 591 w 2077"/>
                <a:gd name="T25" fmla="*/ 1612 h 2076"/>
                <a:gd name="T26" fmla="*/ 846 w 2077"/>
                <a:gd name="T27" fmla="*/ 1714 h 2076"/>
                <a:gd name="T28" fmla="*/ 957 w 2077"/>
                <a:gd name="T29" fmla="*/ 1922 h 2076"/>
                <a:gd name="T30" fmla="*/ 1111 w 2077"/>
                <a:gd name="T31" fmla="*/ 1934 h 2076"/>
                <a:gd name="T32" fmla="*/ 1130 w 2077"/>
                <a:gd name="T33" fmla="*/ 1759 h 2076"/>
                <a:gd name="T34" fmla="*/ 1382 w 2077"/>
                <a:gd name="T35" fmla="*/ 1650 h 2076"/>
                <a:gd name="T36" fmla="*/ 1608 w 2077"/>
                <a:gd name="T37" fmla="*/ 1720 h 2076"/>
                <a:gd name="T38" fmla="*/ 1723 w 2077"/>
                <a:gd name="T39" fmla="*/ 1623 h 2076"/>
                <a:gd name="T40" fmla="*/ 1613 w 2077"/>
                <a:gd name="T41" fmla="*/ 1464 h 2076"/>
                <a:gd name="T42" fmla="*/ 1730 w 2077"/>
                <a:gd name="T43" fmla="*/ 1175 h 2076"/>
                <a:gd name="T44" fmla="*/ 1929 w 2077"/>
                <a:gd name="T45" fmla="*/ 1118 h 2076"/>
                <a:gd name="T46" fmla="*/ 1934 w 2077"/>
                <a:gd name="T47" fmla="*/ 962 h 2076"/>
                <a:gd name="T48" fmla="*/ 1747 w 2077"/>
                <a:gd name="T49" fmla="*/ 934 h 2076"/>
                <a:gd name="T50" fmla="*/ 1624 w 2077"/>
                <a:gd name="T51" fmla="*/ 648 h 2076"/>
                <a:gd name="T52" fmla="*/ 1728 w 2077"/>
                <a:gd name="T53" fmla="*/ 463 h 2076"/>
                <a:gd name="T54" fmla="*/ 1616 w 2077"/>
                <a:gd name="T55" fmla="*/ 350 h 2076"/>
                <a:gd name="T56" fmla="*/ 1449 w 2077"/>
                <a:gd name="T57" fmla="*/ 461 h 2076"/>
                <a:gd name="T58" fmla="*/ 1159 w 2077"/>
                <a:gd name="T59" fmla="*/ 341 h 2076"/>
                <a:gd name="T60" fmla="*/ 1119 w 2077"/>
                <a:gd name="T61" fmla="*/ 145 h 2076"/>
                <a:gd name="T62" fmla="*/ 1139 w 2077"/>
                <a:gd name="T63" fmla="*/ 3 h 2076"/>
                <a:gd name="T64" fmla="*/ 1260 w 2077"/>
                <a:gd name="T65" fmla="*/ 152 h 2076"/>
                <a:gd name="T66" fmla="*/ 1547 w 2077"/>
                <a:gd name="T67" fmla="*/ 227 h 2076"/>
                <a:gd name="T68" fmla="*/ 1705 w 2077"/>
                <a:gd name="T69" fmla="*/ 239 h 2076"/>
                <a:gd name="T70" fmla="*/ 1866 w 2077"/>
                <a:gd name="T71" fmla="*/ 474 h 2076"/>
                <a:gd name="T72" fmla="*/ 1819 w 2077"/>
                <a:gd name="T73" fmla="*/ 714 h 2076"/>
                <a:gd name="T74" fmla="*/ 2032 w 2077"/>
                <a:gd name="T75" fmla="*/ 861 h 2076"/>
                <a:gd name="T76" fmla="*/ 2065 w 2077"/>
                <a:gd name="T77" fmla="*/ 1165 h 2076"/>
                <a:gd name="T78" fmla="*/ 1925 w 2077"/>
                <a:gd name="T79" fmla="*/ 1259 h 2076"/>
                <a:gd name="T80" fmla="*/ 1852 w 2077"/>
                <a:gd name="T81" fmla="*/ 1551 h 2076"/>
                <a:gd name="T82" fmla="*/ 1821 w 2077"/>
                <a:gd name="T83" fmla="*/ 1722 h 2076"/>
                <a:gd name="T84" fmla="*/ 1592 w 2077"/>
                <a:gd name="T85" fmla="*/ 1863 h 2076"/>
                <a:gd name="T86" fmla="*/ 1361 w 2077"/>
                <a:gd name="T87" fmla="*/ 1818 h 2076"/>
                <a:gd name="T88" fmla="*/ 1216 w 2077"/>
                <a:gd name="T89" fmla="*/ 2031 h 2076"/>
                <a:gd name="T90" fmla="*/ 910 w 2077"/>
                <a:gd name="T91" fmla="*/ 2064 h 2076"/>
                <a:gd name="T92" fmla="*/ 817 w 2077"/>
                <a:gd name="T93" fmla="*/ 1852 h 2076"/>
                <a:gd name="T94" fmla="*/ 508 w 2077"/>
                <a:gd name="T95" fmla="*/ 1857 h 2076"/>
                <a:gd name="T96" fmla="*/ 354 w 2077"/>
                <a:gd name="T97" fmla="*/ 1820 h 2076"/>
                <a:gd name="T98" fmla="*/ 216 w 2077"/>
                <a:gd name="T99" fmla="*/ 1577 h 2076"/>
                <a:gd name="T100" fmla="*/ 240 w 2077"/>
                <a:gd name="T101" fmla="*/ 1311 h 2076"/>
                <a:gd name="T102" fmla="*/ 26 w 2077"/>
                <a:gd name="T103" fmla="*/ 1192 h 2076"/>
                <a:gd name="T104" fmla="*/ 26 w 2077"/>
                <a:gd name="T105" fmla="*/ 884 h 2076"/>
                <a:gd name="T106" fmla="*/ 246 w 2077"/>
                <a:gd name="T107" fmla="*/ 748 h 2076"/>
                <a:gd name="T108" fmla="*/ 211 w 2077"/>
                <a:gd name="T109" fmla="*/ 474 h 2076"/>
                <a:gd name="T110" fmla="*/ 372 w 2077"/>
                <a:gd name="T111" fmla="*/ 239 h 2076"/>
                <a:gd name="T112" fmla="*/ 530 w 2077"/>
                <a:gd name="T113" fmla="*/ 227 h 2076"/>
                <a:gd name="T114" fmla="*/ 817 w 2077"/>
                <a:gd name="T115" fmla="*/ 224 h 2076"/>
                <a:gd name="T116" fmla="*/ 910 w 2077"/>
                <a:gd name="T117" fmla="*/ 12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77" h="2076">
                  <a:moveTo>
                    <a:pt x="971" y="140"/>
                  </a:moveTo>
                  <a:lnTo>
                    <a:pt x="967" y="140"/>
                  </a:lnTo>
                  <a:lnTo>
                    <a:pt x="964" y="142"/>
                  </a:lnTo>
                  <a:lnTo>
                    <a:pt x="961" y="145"/>
                  </a:lnTo>
                  <a:lnTo>
                    <a:pt x="959" y="149"/>
                  </a:lnTo>
                  <a:lnTo>
                    <a:pt x="958" y="152"/>
                  </a:lnTo>
                  <a:lnTo>
                    <a:pt x="958" y="277"/>
                  </a:lnTo>
                  <a:lnTo>
                    <a:pt x="956" y="296"/>
                  </a:lnTo>
                  <a:lnTo>
                    <a:pt x="948" y="314"/>
                  </a:lnTo>
                  <a:lnTo>
                    <a:pt x="936" y="329"/>
                  </a:lnTo>
                  <a:lnTo>
                    <a:pt x="920" y="340"/>
                  </a:lnTo>
                  <a:lnTo>
                    <a:pt x="902" y="346"/>
                  </a:lnTo>
                  <a:lnTo>
                    <a:pt x="849" y="360"/>
                  </a:lnTo>
                  <a:lnTo>
                    <a:pt x="796" y="377"/>
                  </a:lnTo>
                  <a:lnTo>
                    <a:pt x="745" y="397"/>
                  </a:lnTo>
                  <a:lnTo>
                    <a:pt x="697" y="422"/>
                  </a:lnTo>
                  <a:lnTo>
                    <a:pt x="649" y="451"/>
                  </a:lnTo>
                  <a:lnTo>
                    <a:pt x="631" y="460"/>
                  </a:lnTo>
                  <a:lnTo>
                    <a:pt x="612" y="463"/>
                  </a:lnTo>
                  <a:lnTo>
                    <a:pt x="594" y="461"/>
                  </a:lnTo>
                  <a:lnTo>
                    <a:pt x="576" y="455"/>
                  </a:lnTo>
                  <a:lnTo>
                    <a:pt x="561" y="443"/>
                  </a:lnTo>
                  <a:lnTo>
                    <a:pt x="471" y="352"/>
                  </a:lnTo>
                  <a:lnTo>
                    <a:pt x="468" y="350"/>
                  </a:lnTo>
                  <a:lnTo>
                    <a:pt x="465" y="349"/>
                  </a:lnTo>
                  <a:lnTo>
                    <a:pt x="462" y="349"/>
                  </a:lnTo>
                  <a:lnTo>
                    <a:pt x="459" y="349"/>
                  </a:lnTo>
                  <a:lnTo>
                    <a:pt x="456" y="350"/>
                  </a:lnTo>
                  <a:lnTo>
                    <a:pt x="453" y="352"/>
                  </a:lnTo>
                  <a:lnTo>
                    <a:pt x="356" y="450"/>
                  </a:lnTo>
                  <a:lnTo>
                    <a:pt x="353" y="456"/>
                  </a:lnTo>
                  <a:lnTo>
                    <a:pt x="353" y="462"/>
                  </a:lnTo>
                  <a:lnTo>
                    <a:pt x="356" y="467"/>
                  </a:lnTo>
                  <a:lnTo>
                    <a:pt x="446" y="557"/>
                  </a:lnTo>
                  <a:lnTo>
                    <a:pt x="457" y="573"/>
                  </a:lnTo>
                  <a:lnTo>
                    <a:pt x="465" y="591"/>
                  </a:lnTo>
                  <a:lnTo>
                    <a:pt x="466" y="610"/>
                  </a:lnTo>
                  <a:lnTo>
                    <a:pt x="462" y="629"/>
                  </a:lnTo>
                  <a:lnTo>
                    <a:pt x="454" y="645"/>
                  </a:lnTo>
                  <a:lnTo>
                    <a:pt x="425" y="693"/>
                  </a:lnTo>
                  <a:lnTo>
                    <a:pt x="400" y="742"/>
                  </a:lnTo>
                  <a:lnTo>
                    <a:pt x="379" y="793"/>
                  </a:lnTo>
                  <a:lnTo>
                    <a:pt x="362" y="845"/>
                  </a:lnTo>
                  <a:lnTo>
                    <a:pt x="350" y="899"/>
                  </a:lnTo>
                  <a:lnTo>
                    <a:pt x="343" y="918"/>
                  </a:lnTo>
                  <a:lnTo>
                    <a:pt x="332" y="933"/>
                  </a:lnTo>
                  <a:lnTo>
                    <a:pt x="317" y="945"/>
                  </a:lnTo>
                  <a:lnTo>
                    <a:pt x="300" y="952"/>
                  </a:lnTo>
                  <a:lnTo>
                    <a:pt x="281" y="955"/>
                  </a:lnTo>
                  <a:lnTo>
                    <a:pt x="153" y="955"/>
                  </a:lnTo>
                  <a:lnTo>
                    <a:pt x="150" y="955"/>
                  </a:lnTo>
                  <a:lnTo>
                    <a:pt x="147" y="958"/>
                  </a:lnTo>
                  <a:lnTo>
                    <a:pt x="144" y="961"/>
                  </a:lnTo>
                  <a:lnTo>
                    <a:pt x="143" y="964"/>
                  </a:lnTo>
                  <a:lnTo>
                    <a:pt x="142" y="967"/>
                  </a:lnTo>
                  <a:lnTo>
                    <a:pt x="142" y="1105"/>
                  </a:lnTo>
                  <a:lnTo>
                    <a:pt x="143" y="1109"/>
                  </a:lnTo>
                  <a:lnTo>
                    <a:pt x="144" y="1113"/>
                  </a:lnTo>
                  <a:lnTo>
                    <a:pt x="147" y="1115"/>
                  </a:lnTo>
                  <a:lnTo>
                    <a:pt x="150" y="1117"/>
                  </a:lnTo>
                  <a:lnTo>
                    <a:pt x="153" y="1118"/>
                  </a:lnTo>
                  <a:lnTo>
                    <a:pt x="281" y="1118"/>
                  </a:lnTo>
                  <a:lnTo>
                    <a:pt x="300" y="1120"/>
                  </a:lnTo>
                  <a:lnTo>
                    <a:pt x="317" y="1128"/>
                  </a:lnTo>
                  <a:lnTo>
                    <a:pt x="332" y="1140"/>
                  </a:lnTo>
                  <a:lnTo>
                    <a:pt x="343" y="1156"/>
                  </a:lnTo>
                  <a:lnTo>
                    <a:pt x="350" y="1174"/>
                  </a:lnTo>
                  <a:lnTo>
                    <a:pt x="362" y="1228"/>
                  </a:lnTo>
                  <a:lnTo>
                    <a:pt x="379" y="1280"/>
                  </a:lnTo>
                  <a:lnTo>
                    <a:pt x="400" y="1331"/>
                  </a:lnTo>
                  <a:lnTo>
                    <a:pt x="425" y="1379"/>
                  </a:lnTo>
                  <a:lnTo>
                    <a:pt x="454" y="1427"/>
                  </a:lnTo>
                  <a:lnTo>
                    <a:pt x="462" y="1445"/>
                  </a:lnTo>
                  <a:lnTo>
                    <a:pt x="467" y="1464"/>
                  </a:lnTo>
                  <a:lnTo>
                    <a:pt x="465" y="1483"/>
                  </a:lnTo>
                  <a:lnTo>
                    <a:pt x="457" y="1500"/>
                  </a:lnTo>
                  <a:lnTo>
                    <a:pt x="446" y="1515"/>
                  </a:lnTo>
                  <a:lnTo>
                    <a:pt x="356" y="1606"/>
                  </a:lnTo>
                  <a:lnTo>
                    <a:pt x="353" y="1611"/>
                  </a:lnTo>
                  <a:lnTo>
                    <a:pt x="353" y="1617"/>
                  </a:lnTo>
                  <a:lnTo>
                    <a:pt x="356" y="1623"/>
                  </a:lnTo>
                  <a:lnTo>
                    <a:pt x="453" y="1720"/>
                  </a:lnTo>
                  <a:lnTo>
                    <a:pt x="456" y="1722"/>
                  </a:lnTo>
                  <a:lnTo>
                    <a:pt x="459" y="1723"/>
                  </a:lnTo>
                  <a:lnTo>
                    <a:pt x="462" y="1724"/>
                  </a:lnTo>
                  <a:lnTo>
                    <a:pt x="465" y="1723"/>
                  </a:lnTo>
                  <a:lnTo>
                    <a:pt x="468" y="1722"/>
                  </a:lnTo>
                  <a:lnTo>
                    <a:pt x="471" y="1720"/>
                  </a:lnTo>
                  <a:lnTo>
                    <a:pt x="559" y="1630"/>
                  </a:lnTo>
                  <a:lnTo>
                    <a:pt x="574" y="1619"/>
                  </a:lnTo>
                  <a:lnTo>
                    <a:pt x="591" y="1612"/>
                  </a:lnTo>
                  <a:lnTo>
                    <a:pt x="609" y="1610"/>
                  </a:lnTo>
                  <a:lnTo>
                    <a:pt x="629" y="1614"/>
                  </a:lnTo>
                  <a:lnTo>
                    <a:pt x="648" y="1622"/>
                  </a:lnTo>
                  <a:lnTo>
                    <a:pt x="695" y="1651"/>
                  </a:lnTo>
                  <a:lnTo>
                    <a:pt x="744" y="1676"/>
                  </a:lnTo>
                  <a:lnTo>
                    <a:pt x="795" y="1697"/>
                  </a:lnTo>
                  <a:lnTo>
                    <a:pt x="846" y="1714"/>
                  </a:lnTo>
                  <a:lnTo>
                    <a:pt x="900" y="1726"/>
                  </a:lnTo>
                  <a:lnTo>
                    <a:pt x="919" y="1733"/>
                  </a:lnTo>
                  <a:lnTo>
                    <a:pt x="935" y="1744"/>
                  </a:lnTo>
                  <a:lnTo>
                    <a:pt x="947" y="1759"/>
                  </a:lnTo>
                  <a:lnTo>
                    <a:pt x="955" y="1776"/>
                  </a:lnTo>
                  <a:lnTo>
                    <a:pt x="957" y="1796"/>
                  </a:lnTo>
                  <a:lnTo>
                    <a:pt x="957" y="1922"/>
                  </a:lnTo>
                  <a:lnTo>
                    <a:pt x="958" y="1926"/>
                  </a:lnTo>
                  <a:lnTo>
                    <a:pt x="959" y="1929"/>
                  </a:lnTo>
                  <a:lnTo>
                    <a:pt x="963" y="1932"/>
                  </a:lnTo>
                  <a:lnTo>
                    <a:pt x="966" y="1934"/>
                  </a:lnTo>
                  <a:lnTo>
                    <a:pt x="970" y="1934"/>
                  </a:lnTo>
                  <a:lnTo>
                    <a:pt x="1108" y="1934"/>
                  </a:lnTo>
                  <a:lnTo>
                    <a:pt x="1111" y="1934"/>
                  </a:lnTo>
                  <a:lnTo>
                    <a:pt x="1114" y="1932"/>
                  </a:lnTo>
                  <a:lnTo>
                    <a:pt x="1118" y="1929"/>
                  </a:lnTo>
                  <a:lnTo>
                    <a:pt x="1119" y="1926"/>
                  </a:lnTo>
                  <a:lnTo>
                    <a:pt x="1120" y="1922"/>
                  </a:lnTo>
                  <a:lnTo>
                    <a:pt x="1120" y="1796"/>
                  </a:lnTo>
                  <a:lnTo>
                    <a:pt x="1123" y="1776"/>
                  </a:lnTo>
                  <a:lnTo>
                    <a:pt x="1130" y="1759"/>
                  </a:lnTo>
                  <a:lnTo>
                    <a:pt x="1142" y="1744"/>
                  </a:lnTo>
                  <a:lnTo>
                    <a:pt x="1158" y="1733"/>
                  </a:lnTo>
                  <a:lnTo>
                    <a:pt x="1177" y="1726"/>
                  </a:lnTo>
                  <a:lnTo>
                    <a:pt x="1231" y="1714"/>
                  </a:lnTo>
                  <a:lnTo>
                    <a:pt x="1282" y="1697"/>
                  </a:lnTo>
                  <a:lnTo>
                    <a:pt x="1333" y="1676"/>
                  </a:lnTo>
                  <a:lnTo>
                    <a:pt x="1382" y="1650"/>
                  </a:lnTo>
                  <a:lnTo>
                    <a:pt x="1430" y="1622"/>
                  </a:lnTo>
                  <a:lnTo>
                    <a:pt x="1447" y="1614"/>
                  </a:lnTo>
                  <a:lnTo>
                    <a:pt x="1466" y="1610"/>
                  </a:lnTo>
                  <a:lnTo>
                    <a:pt x="1485" y="1611"/>
                  </a:lnTo>
                  <a:lnTo>
                    <a:pt x="1503" y="1619"/>
                  </a:lnTo>
                  <a:lnTo>
                    <a:pt x="1518" y="1630"/>
                  </a:lnTo>
                  <a:lnTo>
                    <a:pt x="1608" y="1720"/>
                  </a:lnTo>
                  <a:lnTo>
                    <a:pt x="1611" y="1722"/>
                  </a:lnTo>
                  <a:lnTo>
                    <a:pt x="1614" y="1723"/>
                  </a:lnTo>
                  <a:lnTo>
                    <a:pt x="1617" y="1724"/>
                  </a:lnTo>
                  <a:lnTo>
                    <a:pt x="1619" y="1723"/>
                  </a:lnTo>
                  <a:lnTo>
                    <a:pt x="1622" y="1722"/>
                  </a:lnTo>
                  <a:lnTo>
                    <a:pt x="1625" y="1720"/>
                  </a:lnTo>
                  <a:lnTo>
                    <a:pt x="1723" y="1623"/>
                  </a:lnTo>
                  <a:lnTo>
                    <a:pt x="1726" y="1618"/>
                  </a:lnTo>
                  <a:lnTo>
                    <a:pt x="1726" y="1611"/>
                  </a:lnTo>
                  <a:lnTo>
                    <a:pt x="1723" y="1606"/>
                  </a:lnTo>
                  <a:lnTo>
                    <a:pt x="1633" y="1516"/>
                  </a:lnTo>
                  <a:lnTo>
                    <a:pt x="1621" y="1501"/>
                  </a:lnTo>
                  <a:lnTo>
                    <a:pt x="1615" y="1483"/>
                  </a:lnTo>
                  <a:lnTo>
                    <a:pt x="1613" y="1464"/>
                  </a:lnTo>
                  <a:lnTo>
                    <a:pt x="1616" y="1446"/>
                  </a:lnTo>
                  <a:lnTo>
                    <a:pt x="1624" y="1428"/>
                  </a:lnTo>
                  <a:lnTo>
                    <a:pt x="1654" y="1380"/>
                  </a:lnTo>
                  <a:lnTo>
                    <a:pt x="1679" y="1332"/>
                  </a:lnTo>
                  <a:lnTo>
                    <a:pt x="1700" y="1281"/>
                  </a:lnTo>
                  <a:lnTo>
                    <a:pt x="1717" y="1229"/>
                  </a:lnTo>
                  <a:lnTo>
                    <a:pt x="1730" y="1175"/>
                  </a:lnTo>
                  <a:lnTo>
                    <a:pt x="1736" y="1156"/>
                  </a:lnTo>
                  <a:lnTo>
                    <a:pt x="1747" y="1141"/>
                  </a:lnTo>
                  <a:lnTo>
                    <a:pt x="1761" y="1128"/>
                  </a:lnTo>
                  <a:lnTo>
                    <a:pt x="1779" y="1121"/>
                  </a:lnTo>
                  <a:lnTo>
                    <a:pt x="1798" y="1119"/>
                  </a:lnTo>
                  <a:lnTo>
                    <a:pt x="1925" y="1119"/>
                  </a:lnTo>
                  <a:lnTo>
                    <a:pt x="1929" y="1118"/>
                  </a:lnTo>
                  <a:lnTo>
                    <a:pt x="1932" y="1117"/>
                  </a:lnTo>
                  <a:lnTo>
                    <a:pt x="1934" y="1114"/>
                  </a:lnTo>
                  <a:lnTo>
                    <a:pt x="1936" y="1110"/>
                  </a:lnTo>
                  <a:lnTo>
                    <a:pt x="1936" y="1107"/>
                  </a:lnTo>
                  <a:lnTo>
                    <a:pt x="1936" y="969"/>
                  </a:lnTo>
                  <a:lnTo>
                    <a:pt x="1936" y="965"/>
                  </a:lnTo>
                  <a:lnTo>
                    <a:pt x="1934" y="962"/>
                  </a:lnTo>
                  <a:lnTo>
                    <a:pt x="1932" y="959"/>
                  </a:lnTo>
                  <a:lnTo>
                    <a:pt x="1929" y="958"/>
                  </a:lnTo>
                  <a:lnTo>
                    <a:pt x="1925" y="957"/>
                  </a:lnTo>
                  <a:lnTo>
                    <a:pt x="1798" y="957"/>
                  </a:lnTo>
                  <a:lnTo>
                    <a:pt x="1779" y="954"/>
                  </a:lnTo>
                  <a:lnTo>
                    <a:pt x="1761" y="946"/>
                  </a:lnTo>
                  <a:lnTo>
                    <a:pt x="1747" y="934"/>
                  </a:lnTo>
                  <a:lnTo>
                    <a:pt x="1736" y="919"/>
                  </a:lnTo>
                  <a:lnTo>
                    <a:pt x="1730" y="900"/>
                  </a:lnTo>
                  <a:lnTo>
                    <a:pt x="1716" y="847"/>
                  </a:lnTo>
                  <a:lnTo>
                    <a:pt x="1699" y="794"/>
                  </a:lnTo>
                  <a:lnTo>
                    <a:pt x="1678" y="744"/>
                  </a:lnTo>
                  <a:lnTo>
                    <a:pt x="1654" y="694"/>
                  </a:lnTo>
                  <a:lnTo>
                    <a:pt x="1624" y="648"/>
                  </a:lnTo>
                  <a:lnTo>
                    <a:pt x="1616" y="630"/>
                  </a:lnTo>
                  <a:lnTo>
                    <a:pt x="1613" y="611"/>
                  </a:lnTo>
                  <a:lnTo>
                    <a:pt x="1615" y="592"/>
                  </a:lnTo>
                  <a:lnTo>
                    <a:pt x="1621" y="574"/>
                  </a:lnTo>
                  <a:lnTo>
                    <a:pt x="1633" y="559"/>
                  </a:lnTo>
                  <a:lnTo>
                    <a:pt x="1724" y="468"/>
                  </a:lnTo>
                  <a:lnTo>
                    <a:pt x="1728" y="463"/>
                  </a:lnTo>
                  <a:lnTo>
                    <a:pt x="1728" y="457"/>
                  </a:lnTo>
                  <a:lnTo>
                    <a:pt x="1724" y="451"/>
                  </a:lnTo>
                  <a:lnTo>
                    <a:pt x="1626" y="354"/>
                  </a:lnTo>
                  <a:lnTo>
                    <a:pt x="1623" y="351"/>
                  </a:lnTo>
                  <a:lnTo>
                    <a:pt x="1621" y="350"/>
                  </a:lnTo>
                  <a:lnTo>
                    <a:pt x="1618" y="350"/>
                  </a:lnTo>
                  <a:lnTo>
                    <a:pt x="1616" y="350"/>
                  </a:lnTo>
                  <a:lnTo>
                    <a:pt x="1613" y="351"/>
                  </a:lnTo>
                  <a:lnTo>
                    <a:pt x="1609" y="354"/>
                  </a:lnTo>
                  <a:lnTo>
                    <a:pt x="1520" y="444"/>
                  </a:lnTo>
                  <a:lnTo>
                    <a:pt x="1504" y="456"/>
                  </a:lnTo>
                  <a:lnTo>
                    <a:pt x="1486" y="462"/>
                  </a:lnTo>
                  <a:lnTo>
                    <a:pt x="1467" y="464"/>
                  </a:lnTo>
                  <a:lnTo>
                    <a:pt x="1449" y="461"/>
                  </a:lnTo>
                  <a:lnTo>
                    <a:pt x="1431" y="452"/>
                  </a:lnTo>
                  <a:lnTo>
                    <a:pt x="1384" y="423"/>
                  </a:lnTo>
                  <a:lnTo>
                    <a:pt x="1335" y="399"/>
                  </a:lnTo>
                  <a:lnTo>
                    <a:pt x="1284" y="378"/>
                  </a:lnTo>
                  <a:lnTo>
                    <a:pt x="1232" y="361"/>
                  </a:lnTo>
                  <a:lnTo>
                    <a:pt x="1178" y="348"/>
                  </a:lnTo>
                  <a:lnTo>
                    <a:pt x="1159" y="341"/>
                  </a:lnTo>
                  <a:lnTo>
                    <a:pt x="1143" y="330"/>
                  </a:lnTo>
                  <a:lnTo>
                    <a:pt x="1131" y="315"/>
                  </a:lnTo>
                  <a:lnTo>
                    <a:pt x="1124" y="298"/>
                  </a:lnTo>
                  <a:lnTo>
                    <a:pt x="1121" y="278"/>
                  </a:lnTo>
                  <a:lnTo>
                    <a:pt x="1121" y="152"/>
                  </a:lnTo>
                  <a:lnTo>
                    <a:pt x="1121" y="149"/>
                  </a:lnTo>
                  <a:lnTo>
                    <a:pt x="1119" y="145"/>
                  </a:lnTo>
                  <a:lnTo>
                    <a:pt x="1117" y="142"/>
                  </a:lnTo>
                  <a:lnTo>
                    <a:pt x="1112" y="140"/>
                  </a:lnTo>
                  <a:lnTo>
                    <a:pt x="1109" y="140"/>
                  </a:lnTo>
                  <a:lnTo>
                    <a:pt x="971" y="140"/>
                  </a:lnTo>
                  <a:close/>
                  <a:moveTo>
                    <a:pt x="970" y="0"/>
                  </a:moveTo>
                  <a:lnTo>
                    <a:pt x="1108" y="0"/>
                  </a:lnTo>
                  <a:lnTo>
                    <a:pt x="1139" y="3"/>
                  </a:lnTo>
                  <a:lnTo>
                    <a:pt x="1167" y="12"/>
                  </a:lnTo>
                  <a:lnTo>
                    <a:pt x="1193" y="25"/>
                  </a:lnTo>
                  <a:lnTo>
                    <a:pt x="1216" y="44"/>
                  </a:lnTo>
                  <a:lnTo>
                    <a:pt x="1234" y="66"/>
                  </a:lnTo>
                  <a:lnTo>
                    <a:pt x="1248" y="93"/>
                  </a:lnTo>
                  <a:lnTo>
                    <a:pt x="1257" y="121"/>
                  </a:lnTo>
                  <a:lnTo>
                    <a:pt x="1260" y="152"/>
                  </a:lnTo>
                  <a:lnTo>
                    <a:pt x="1260" y="223"/>
                  </a:lnTo>
                  <a:lnTo>
                    <a:pt x="1329" y="245"/>
                  </a:lnTo>
                  <a:lnTo>
                    <a:pt x="1394" y="272"/>
                  </a:lnTo>
                  <a:lnTo>
                    <a:pt x="1457" y="305"/>
                  </a:lnTo>
                  <a:lnTo>
                    <a:pt x="1508" y="255"/>
                  </a:lnTo>
                  <a:lnTo>
                    <a:pt x="1527" y="239"/>
                  </a:lnTo>
                  <a:lnTo>
                    <a:pt x="1547" y="227"/>
                  </a:lnTo>
                  <a:lnTo>
                    <a:pt x="1569" y="217"/>
                  </a:lnTo>
                  <a:lnTo>
                    <a:pt x="1592" y="212"/>
                  </a:lnTo>
                  <a:lnTo>
                    <a:pt x="1616" y="210"/>
                  </a:lnTo>
                  <a:lnTo>
                    <a:pt x="1640" y="212"/>
                  </a:lnTo>
                  <a:lnTo>
                    <a:pt x="1663" y="217"/>
                  </a:lnTo>
                  <a:lnTo>
                    <a:pt x="1684" y="227"/>
                  </a:lnTo>
                  <a:lnTo>
                    <a:pt x="1705" y="239"/>
                  </a:lnTo>
                  <a:lnTo>
                    <a:pt x="1723" y="255"/>
                  </a:lnTo>
                  <a:lnTo>
                    <a:pt x="1821" y="352"/>
                  </a:lnTo>
                  <a:lnTo>
                    <a:pt x="1839" y="373"/>
                  </a:lnTo>
                  <a:lnTo>
                    <a:pt x="1852" y="397"/>
                  </a:lnTo>
                  <a:lnTo>
                    <a:pt x="1862" y="422"/>
                  </a:lnTo>
                  <a:lnTo>
                    <a:pt x="1866" y="447"/>
                  </a:lnTo>
                  <a:lnTo>
                    <a:pt x="1866" y="474"/>
                  </a:lnTo>
                  <a:lnTo>
                    <a:pt x="1862" y="499"/>
                  </a:lnTo>
                  <a:lnTo>
                    <a:pt x="1852" y="523"/>
                  </a:lnTo>
                  <a:lnTo>
                    <a:pt x="1839" y="546"/>
                  </a:lnTo>
                  <a:lnTo>
                    <a:pt x="1821" y="567"/>
                  </a:lnTo>
                  <a:lnTo>
                    <a:pt x="1771" y="618"/>
                  </a:lnTo>
                  <a:lnTo>
                    <a:pt x="1796" y="665"/>
                  </a:lnTo>
                  <a:lnTo>
                    <a:pt x="1819" y="714"/>
                  </a:lnTo>
                  <a:lnTo>
                    <a:pt x="1837" y="765"/>
                  </a:lnTo>
                  <a:lnTo>
                    <a:pt x="1853" y="816"/>
                  </a:lnTo>
                  <a:lnTo>
                    <a:pt x="1925" y="816"/>
                  </a:lnTo>
                  <a:lnTo>
                    <a:pt x="1955" y="818"/>
                  </a:lnTo>
                  <a:lnTo>
                    <a:pt x="1984" y="828"/>
                  </a:lnTo>
                  <a:lnTo>
                    <a:pt x="2010" y="842"/>
                  </a:lnTo>
                  <a:lnTo>
                    <a:pt x="2032" y="861"/>
                  </a:lnTo>
                  <a:lnTo>
                    <a:pt x="2051" y="883"/>
                  </a:lnTo>
                  <a:lnTo>
                    <a:pt x="2065" y="909"/>
                  </a:lnTo>
                  <a:lnTo>
                    <a:pt x="2075" y="938"/>
                  </a:lnTo>
                  <a:lnTo>
                    <a:pt x="2077" y="968"/>
                  </a:lnTo>
                  <a:lnTo>
                    <a:pt x="2077" y="1106"/>
                  </a:lnTo>
                  <a:lnTo>
                    <a:pt x="2075" y="1137"/>
                  </a:lnTo>
                  <a:lnTo>
                    <a:pt x="2065" y="1165"/>
                  </a:lnTo>
                  <a:lnTo>
                    <a:pt x="2051" y="1192"/>
                  </a:lnTo>
                  <a:lnTo>
                    <a:pt x="2032" y="1214"/>
                  </a:lnTo>
                  <a:lnTo>
                    <a:pt x="2010" y="1233"/>
                  </a:lnTo>
                  <a:lnTo>
                    <a:pt x="1984" y="1247"/>
                  </a:lnTo>
                  <a:lnTo>
                    <a:pt x="1955" y="1255"/>
                  </a:lnTo>
                  <a:lnTo>
                    <a:pt x="1925" y="1258"/>
                  </a:lnTo>
                  <a:lnTo>
                    <a:pt x="1925" y="1259"/>
                  </a:lnTo>
                  <a:lnTo>
                    <a:pt x="1853" y="1259"/>
                  </a:lnTo>
                  <a:lnTo>
                    <a:pt x="1831" y="1328"/>
                  </a:lnTo>
                  <a:lnTo>
                    <a:pt x="1803" y="1393"/>
                  </a:lnTo>
                  <a:lnTo>
                    <a:pt x="1771" y="1456"/>
                  </a:lnTo>
                  <a:lnTo>
                    <a:pt x="1821" y="1507"/>
                  </a:lnTo>
                  <a:lnTo>
                    <a:pt x="1839" y="1528"/>
                  </a:lnTo>
                  <a:lnTo>
                    <a:pt x="1852" y="1551"/>
                  </a:lnTo>
                  <a:lnTo>
                    <a:pt x="1862" y="1577"/>
                  </a:lnTo>
                  <a:lnTo>
                    <a:pt x="1866" y="1602"/>
                  </a:lnTo>
                  <a:lnTo>
                    <a:pt x="1866" y="1628"/>
                  </a:lnTo>
                  <a:lnTo>
                    <a:pt x="1862" y="1654"/>
                  </a:lnTo>
                  <a:lnTo>
                    <a:pt x="1852" y="1678"/>
                  </a:lnTo>
                  <a:lnTo>
                    <a:pt x="1839" y="1701"/>
                  </a:lnTo>
                  <a:lnTo>
                    <a:pt x="1821" y="1722"/>
                  </a:lnTo>
                  <a:lnTo>
                    <a:pt x="1723" y="1820"/>
                  </a:lnTo>
                  <a:lnTo>
                    <a:pt x="1705" y="1836"/>
                  </a:lnTo>
                  <a:lnTo>
                    <a:pt x="1684" y="1849"/>
                  </a:lnTo>
                  <a:lnTo>
                    <a:pt x="1663" y="1857"/>
                  </a:lnTo>
                  <a:lnTo>
                    <a:pt x="1640" y="1863"/>
                  </a:lnTo>
                  <a:lnTo>
                    <a:pt x="1616" y="1864"/>
                  </a:lnTo>
                  <a:lnTo>
                    <a:pt x="1592" y="1863"/>
                  </a:lnTo>
                  <a:lnTo>
                    <a:pt x="1569" y="1857"/>
                  </a:lnTo>
                  <a:lnTo>
                    <a:pt x="1547" y="1849"/>
                  </a:lnTo>
                  <a:lnTo>
                    <a:pt x="1527" y="1836"/>
                  </a:lnTo>
                  <a:lnTo>
                    <a:pt x="1508" y="1820"/>
                  </a:lnTo>
                  <a:lnTo>
                    <a:pt x="1457" y="1770"/>
                  </a:lnTo>
                  <a:lnTo>
                    <a:pt x="1410" y="1796"/>
                  </a:lnTo>
                  <a:lnTo>
                    <a:pt x="1361" y="1818"/>
                  </a:lnTo>
                  <a:lnTo>
                    <a:pt x="1312" y="1837"/>
                  </a:lnTo>
                  <a:lnTo>
                    <a:pt x="1260" y="1852"/>
                  </a:lnTo>
                  <a:lnTo>
                    <a:pt x="1260" y="1924"/>
                  </a:lnTo>
                  <a:lnTo>
                    <a:pt x="1257" y="1954"/>
                  </a:lnTo>
                  <a:lnTo>
                    <a:pt x="1248" y="1983"/>
                  </a:lnTo>
                  <a:lnTo>
                    <a:pt x="1234" y="2009"/>
                  </a:lnTo>
                  <a:lnTo>
                    <a:pt x="1216" y="2031"/>
                  </a:lnTo>
                  <a:lnTo>
                    <a:pt x="1193" y="2050"/>
                  </a:lnTo>
                  <a:lnTo>
                    <a:pt x="1167" y="2064"/>
                  </a:lnTo>
                  <a:lnTo>
                    <a:pt x="1139" y="2073"/>
                  </a:lnTo>
                  <a:lnTo>
                    <a:pt x="1108" y="2076"/>
                  </a:lnTo>
                  <a:lnTo>
                    <a:pt x="970" y="2076"/>
                  </a:lnTo>
                  <a:lnTo>
                    <a:pt x="938" y="2073"/>
                  </a:lnTo>
                  <a:lnTo>
                    <a:pt x="910" y="2064"/>
                  </a:lnTo>
                  <a:lnTo>
                    <a:pt x="884" y="2050"/>
                  </a:lnTo>
                  <a:lnTo>
                    <a:pt x="861" y="2031"/>
                  </a:lnTo>
                  <a:lnTo>
                    <a:pt x="843" y="2009"/>
                  </a:lnTo>
                  <a:lnTo>
                    <a:pt x="829" y="1983"/>
                  </a:lnTo>
                  <a:lnTo>
                    <a:pt x="820" y="1954"/>
                  </a:lnTo>
                  <a:lnTo>
                    <a:pt x="817" y="1924"/>
                  </a:lnTo>
                  <a:lnTo>
                    <a:pt x="817" y="1852"/>
                  </a:lnTo>
                  <a:lnTo>
                    <a:pt x="748" y="1831"/>
                  </a:lnTo>
                  <a:lnTo>
                    <a:pt x="683" y="1802"/>
                  </a:lnTo>
                  <a:lnTo>
                    <a:pt x="620" y="1770"/>
                  </a:lnTo>
                  <a:lnTo>
                    <a:pt x="569" y="1820"/>
                  </a:lnTo>
                  <a:lnTo>
                    <a:pt x="550" y="1836"/>
                  </a:lnTo>
                  <a:lnTo>
                    <a:pt x="530" y="1849"/>
                  </a:lnTo>
                  <a:lnTo>
                    <a:pt x="508" y="1857"/>
                  </a:lnTo>
                  <a:lnTo>
                    <a:pt x="486" y="1863"/>
                  </a:lnTo>
                  <a:lnTo>
                    <a:pt x="461" y="1864"/>
                  </a:lnTo>
                  <a:lnTo>
                    <a:pt x="437" y="1863"/>
                  </a:lnTo>
                  <a:lnTo>
                    <a:pt x="414" y="1857"/>
                  </a:lnTo>
                  <a:lnTo>
                    <a:pt x="393" y="1849"/>
                  </a:lnTo>
                  <a:lnTo>
                    <a:pt x="372" y="1836"/>
                  </a:lnTo>
                  <a:lnTo>
                    <a:pt x="354" y="1820"/>
                  </a:lnTo>
                  <a:lnTo>
                    <a:pt x="256" y="1722"/>
                  </a:lnTo>
                  <a:lnTo>
                    <a:pt x="238" y="1701"/>
                  </a:lnTo>
                  <a:lnTo>
                    <a:pt x="225" y="1678"/>
                  </a:lnTo>
                  <a:lnTo>
                    <a:pt x="216" y="1654"/>
                  </a:lnTo>
                  <a:lnTo>
                    <a:pt x="211" y="1628"/>
                  </a:lnTo>
                  <a:lnTo>
                    <a:pt x="211" y="1602"/>
                  </a:lnTo>
                  <a:lnTo>
                    <a:pt x="216" y="1577"/>
                  </a:lnTo>
                  <a:lnTo>
                    <a:pt x="225" y="1551"/>
                  </a:lnTo>
                  <a:lnTo>
                    <a:pt x="238" y="1528"/>
                  </a:lnTo>
                  <a:lnTo>
                    <a:pt x="256" y="1507"/>
                  </a:lnTo>
                  <a:lnTo>
                    <a:pt x="306" y="1456"/>
                  </a:lnTo>
                  <a:lnTo>
                    <a:pt x="281" y="1410"/>
                  </a:lnTo>
                  <a:lnTo>
                    <a:pt x="259" y="1360"/>
                  </a:lnTo>
                  <a:lnTo>
                    <a:pt x="240" y="1311"/>
                  </a:lnTo>
                  <a:lnTo>
                    <a:pt x="224" y="1259"/>
                  </a:lnTo>
                  <a:lnTo>
                    <a:pt x="152" y="1259"/>
                  </a:lnTo>
                  <a:lnTo>
                    <a:pt x="122" y="1256"/>
                  </a:lnTo>
                  <a:lnTo>
                    <a:pt x="93" y="1248"/>
                  </a:lnTo>
                  <a:lnTo>
                    <a:pt x="67" y="1233"/>
                  </a:lnTo>
                  <a:lnTo>
                    <a:pt x="45" y="1215"/>
                  </a:lnTo>
                  <a:lnTo>
                    <a:pt x="26" y="1192"/>
                  </a:lnTo>
                  <a:lnTo>
                    <a:pt x="12" y="1166"/>
                  </a:lnTo>
                  <a:lnTo>
                    <a:pt x="3" y="1138"/>
                  </a:lnTo>
                  <a:lnTo>
                    <a:pt x="0" y="1107"/>
                  </a:lnTo>
                  <a:lnTo>
                    <a:pt x="0" y="969"/>
                  </a:lnTo>
                  <a:lnTo>
                    <a:pt x="3" y="938"/>
                  </a:lnTo>
                  <a:lnTo>
                    <a:pt x="12" y="909"/>
                  </a:lnTo>
                  <a:lnTo>
                    <a:pt x="26" y="884"/>
                  </a:lnTo>
                  <a:lnTo>
                    <a:pt x="45" y="861"/>
                  </a:lnTo>
                  <a:lnTo>
                    <a:pt x="67" y="843"/>
                  </a:lnTo>
                  <a:lnTo>
                    <a:pt x="93" y="829"/>
                  </a:lnTo>
                  <a:lnTo>
                    <a:pt x="122" y="819"/>
                  </a:lnTo>
                  <a:lnTo>
                    <a:pt x="152" y="816"/>
                  </a:lnTo>
                  <a:lnTo>
                    <a:pt x="224" y="816"/>
                  </a:lnTo>
                  <a:lnTo>
                    <a:pt x="246" y="748"/>
                  </a:lnTo>
                  <a:lnTo>
                    <a:pt x="274" y="682"/>
                  </a:lnTo>
                  <a:lnTo>
                    <a:pt x="306" y="619"/>
                  </a:lnTo>
                  <a:lnTo>
                    <a:pt x="256" y="568"/>
                  </a:lnTo>
                  <a:lnTo>
                    <a:pt x="238" y="547"/>
                  </a:lnTo>
                  <a:lnTo>
                    <a:pt x="225" y="524"/>
                  </a:lnTo>
                  <a:lnTo>
                    <a:pt x="216" y="500"/>
                  </a:lnTo>
                  <a:lnTo>
                    <a:pt x="211" y="474"/>
                  </a:lnTo>
                  <a:lnTo>
                    <a:pt x="211" y="448"/>
                  </a:lnTo>
                  <a:lnTo>
                    <a:pt x="216" y="422"/>
                  </a:lnTo>
                  <a:lnTo>
                    <a:pt x="225" y="398"/>
                  </a:lnTo>
                  <a:lnTo>
                    <a:pt x="238" y="374"/>
                  </a:lnTo>
                  <a:lnTo>
                    <a:pt x="256" y="353"/>
                  </a:lnTo>
                  <a:lnTo>
                    <a:pt x="354" y="255"/>
                  </a:lnTo>
                  <a:lnTo>
                    <a:pt x="372" y="239"/>
                  </a:lnTo>
                  <a:lnTo>
                    <a:pt x="393" y="227"/>
                  </a:lnTo>
                  <a:lnTo>
                    <a:pt x="414" y="218"/>
                  </a:lnTo>
                  <a:lnTo>
                    <a:pt x="437" y="213"/>
                  </a:lnTo>
                  <a:lnTo>
                    <a:pt x="461" y="211"/>
                  </a:lnTo>
                  <a:lnTo>
                    <a:pt x="486" y="213"/>
                  </a:lnTo>
                  <a:lnTo>
                    <a:pt x="508" y="218"/>
                  </a:lnTo>
                  <a:lnTo>
                    <a:pt x="530" y="227"/>
                  </a:lnTo>
                  <a:lnTo>
                    <a:pt x="550" y="239"/>
                  </a:lnTo>
                  <a:lnTo>
                    <a:pt x="569" y="255"/>
                  </a:lnTo>
                  <a:lnTo>
                    <a:pt x="620" y="306"/>
                  </a:lnTo>
                  <a:lnTo>
                    <a:pt x="667" y="281"/>
                  </a:lnTo>
                  <a:lnTo>
                    <a:pt x="716" y="258"/>
                  </a:lnTo>
                  <a:lnTo>
                    <a:pt x="765" y="239"/>
                  </a:lnTo>
                  <a:lnTo>
                    <a:pt x="817" y="224"/>
                  </a:lnTo>
                  <a:lnTo>
                    <a:pt x="817" y="152"/>
                  </a:lnTo>
                  <a:lnTo>
                    <a:pt x="820" y="121"/>
                  </a:lnTo>
                  <a:lnTo>
                    <a:pt x="829" y="93"/>
                  </a:lnTo>
                  <a:lnTo>
                    <a:pt x="843" y="66"/>
                  </a:lnTo>
                  <a:lnTo>
                    <a:pt x="861" y="44"/>
                  </a:lnTo>
                  <a:lnTo>
                    <a:pt x="884" y="25"/>
                  </a:lnTo>
                  <a:lnTo>
                    <a:pt x="910" y="12"/>
                  </a:lnTo>
                  <a:lnTo>
                    <a:pt x="938" y="3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71"/>
            <p:cNvSpPr>
              <a:spLocks noEditPoints="1"/>
            </p:cNvSpPr>
            <p:nvPr/>
          </p:nvSpPr>
          <p:spPr bwMode="auto">
            <a:xfrm>
              <a:off x="3729038" y="2011363"/>
              <a:ext cx="139700" cy="139700"/>
            </a:xfrm>
            <a:custGeom>
              <a:avLst/>
              <a:gdLst>
                <a:gd name="T0" fmla="*/ 398 w 886"/>
                <a:gd name="T1" fmla="*/ 143 h 884"/>
                <a:gd name="T2" fmla="*/ 316 w 886"/>
                <a:gd name="T3" fmla="*/ 169 h 884"/>
                <a:gd name="T4" fmla="*/ 245 w 886"/>
                <a:gd name="T5" fmla="*/ 214 h 884"/>
                <a:gd name="T6" fmla="*/ 189 w 886"/>
                <a:gd name="T7" fmla="*/ 277 h 884"/>
                <a:gd name="T8" fmla="*/ 153 w 886"/>
                <a:gd name="T9" fmla="*/ 355 h 884"/>
                <a:gd name="T10" fmla="*/ 141 w 886"/>
                <a:gd name="T11" fmla="*/ 442 h 884"/>
                <a:gd name="T12" fmla="*/ 153 w 886"/>
                <a:gd name="T13" fmla="*/ 529 h 884"/>
                <a:gd name="T14" fmla="*/ 189 w 886"/>
                <a:gd name="T15" fmla="*/ 606 h 884"/>
                <a:gd name="T16" fmla="*/ 245 w 886"/>
                <a:gd name="T17" fmla="*/ 669 h 884"/>
                <a:gd name="T18" fmla="*/ 316 w 886"/>
                <a:gd name="T19" fmla="*/ 716 h 884"/>
                <a:gd name="T20" fmla="*/ 398 w 886"/>
                <a:gd name="T21" fmla="*/ 740 h 884"/>
                <a:gd name="T22" fmla="*/ 488 w 886"/>
                <a:gd name="T23" fmla="*/ 740 h 884"/>
                <a:gd name="T24" fmla="*/ 570 w 886"/>
                <a:gd name="T25" fmla="*/ 716 h 884"/>
                <a:gd name="T26" fmla="*/ 641 w 886"/>
                <a:gd name="T27" fmla="*/ 669 h 884"/>
                <a:gd name="T28" fmla="*/ 696 w 886"/>
                <a:gd name="T29" fmla="*/ 606 h 884"/>
                <a:gd name="T30" fmla="*/ 732 w 886"/>
                <a:gd name="T31" fmla="*/ 529 h 884"/>
                <a:gd name="T32" fmla="*/ 745 w 886"/>
                <a:gd name="T33" fmla="*/ 442 h 884"/>
                <a:gd name="T34" fmla="*/ 732 w 886"/>
                <a:gd name="T35" fmla="*/ 355 h 884"/>
                <a:gd name="T36" fmla="*/ 696 w 886"/>
                <a:gd name="T37" fmla="*/ 277 h 884"/>
                <a:gd name="T38" fmla="*/ 641 w 886"/>
                <a:gd name="T39" fmla="*/ 214 h 884"/>
                <a:gd name="T40" fmla="*/ 570 w 886"/>
                <a:gd name="T41" fmla="*/ 169 h 884"/>
                <a:gd name="T42" fmla="*/ 488 w 886"/>
                <a:gd name="T43" fmla="*/ 143 h 884"/>
                <a:gd name="T44" fmla="*/ 443 w 886"/>
                <a:gd name="T45" fmla="*/ 0 h 884"/>
                <a:gd name="T46" fmla="*/ 544 w 886"/>
                <a:gd name="T47" fmla="*/ 11 h 884"/>
                <a:gd name="T48" fmla="*/ 638 w 886"/>
                <a:gd name="T49" fmla="*/ 45 h 884"/>
                <a:gd name="T50" fmla="*/ 719 w 886"/>
                <a:gd name="T51" fmla="*/ 97 h 884"/>
                <a:gd name="T52" fmla="*/ 788 w 886"/>
                <a:gd name="T53" fmla="*/ 165 h 884"/>
                <a:gd name="T54" fmla="*/ 840 w 886"/>
                <a:gd name="T55" fmla="*/ 248 h 884"/>
                <a:gd name="T56" fmla="*/ 873 w 886"/>
                <a:gd name="T57" fmla="*/ 340 h 884"/>
                <a:gd name="T58" fmla="*/ 886 w 886"/>
                <a:gd name="T59" fmla="*/ 442 h 884"/>
                <a:gd name="T60" fmla="*/ 873 w 886"/>
                <a:gd name="T61" fmla="*/ 543 h 884"/>
                <a:gd name="T62" fmla="*/ 840 w 886"/>
                <a:gd name="T63" fmla="*/ 636 h 884"/>
                <a:gd name="T64" fmla="*/ 788 w 886"/>
                <a:gd name="T65" fmla="*/ 718 h 884"/>
                <a:gd name="T66" fmla="*/ 719 w 886"/>
                <a:gd name="T67" fmla="*/ 787 h 884"/>
                <a:gd name="T68" fmla="*/ 638 w 886"/>
                <a:gd name="T69" fmla="*/ 839 h 884"/>
                <a:gd name="T70" fmla="*/ 544 w 886"/>
                <a:gd name="T71" fmla="*/ 872 h 884"/>
                <a:gd name="T72" fmla="*/ 443 w 886"/>
                <a:gd name="T73" fmla="*/ 884 h 884"/>
                <a:gd name="T74" fmla="*/ 341 w 886"/>
                <a:gd name="T75" fmla="*/ 872 h 884"/>
                <a:gd name="T76" fmla="*/ 248 w 886"/>
                <a:gd name="T77" fmla="*/ 839 h 884"/>
                <a:gd name="T78" fmla="*/ 166 w 886"/>
                <a:gd name="T79" fmla="*/ 787 h 884"/>
                <a:gd name="T80" fmla="*/ 97 w 886"/>
                <a:gd name="T81" fmla="*/ 718 h 884"/>
                <a:gd name="T82" fmla="*/ 46 w 886"/>
                <a:gd name="T83" fmla="*/ 636 h 884"/>
                <a:gd name="T84" fmla="*/ 12 w 886"/>
                <a:gd name="T85" fmla="*/ 543 h 884"/>
                <a:gd name="T86" fmla="*/ 0 w 886"/>
                <a:gd name="T87" fmla="*/ 442 h 884"/>
                <a:gd name="T88" fmla="*/ 12 w 886"/>
                <a:gd name="T89" fmla="*/ 340 h 884"/>
                <a:gd name="T90" fmla="*/ 46 w 886"/>
                <a:gd name="T91" fmla="*/ 248 h 884"/>
                <a:gd name="T92" fmla="*/ 97 w 886"/>
                <a:gd name="T93" fmla="*/ 165 h 884"/>
                <a:gd name="T94" fmla="*/ 166 w 886"/>
                <a:gd name="T95" fmla="*/ 97 h 884"/>
                <a:gd name="T96" fmla="*/ 248 w 886"/>
                <a:gd name="T97" fmla="*/ 45 h 884"/>
                <a:gd name="T98" fmla="*/ 341 w 886"/>
                <a:gd name="T99" fmla="*/ 11 h 884"/>
                <a:gd name="T100" fmla="*/ 443 w 886"/>
                <a:gd name="T101" fmla="*/ 0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884">
                  <a:moveTo>
                    <a:pt x="443" y="140"/>
                  </a:moveTo>
                  <a:lnTo>
                    <a:pt x="398" y="143"/>
                  </a:lnTo>
                  <a:lnTo>
                    <a:pt x="356" y="153"/>
                  </a:lnTo>
                  <a:lnTo>
                    <a:pt x="316" y="169"/>
                  </a:lnTo>
                  <a:lnTo>
                    <a:pt x="279" y="189"/>
                  </a:lnTo>
                  <a:lnTo>
                    <a:pt x="245" y="214"/>
                  </a:lnTo>
                  <a:lnTo>
                    <a:pt x="215" y="243"/>
                  </a:lnTo>
                  <a:lnTo>
                    <a:pt x="189" y="277"/>
                  </a:lnTo>
                  <a:lnTo>
                    <a:pt x="169" y="315"/>
                  </a:lnTo>
                  <a:lnTo>
                    <a:pt x="153" y="355"/>
                  </a:lnTo>
                  <a:lnTo>
                    <a:pt x="144" y="397"/>
                  </a:lnTo>
                  <a:lnTo>
                    <a:pt x="141" y="442"/>
                  </a:lnTo>
                  <a:lnTo>
                    <a:pt x="144" y="486"/>
                  </a:lnTo>
                  <a:lnTo>
                    <a:pt x="153" y="529"/>
                  </a:lnTo>
                  <a:lnTo>
                    <a:pt x="169" y="569"/>
                  </a:lnTo>
                  <a:lnTo>
                    <a:pt x="189" y="606"/>
                  </a:lnTo>
                  <a:lnTo>
                    <a:pt x="215" y="640"/>
                  </a:lnTo>
                  <a:lnTo>
                    <a:pt x="245" y="669"/>
                  </a:lnTo>
                  <a:lnTo>
                    <a:pt x="279" y="695"/>
                  </a:lnTo>
                  <a:lnTo>
                    <a:pt x="316" y="716"/>
                  </a:lnTo>
                  <a:lnTo>
                    <a:pt x="356" y="731"/>
                  </a:lnTo>
                  <a:lnTo>
                    <a:pt x="398" y="740"/>
                  </a:lnTo>
                  <a:lnTo>
                    <a:pt x="443" y="743"/>
                  </a:lnTo>
                  <a:lnTo>
                    <a:pt x="488" y="740"/>
                  </a:lnTo>
                  <a:lnTo>
                    <a:pt x="530" y="731"/>
                  </a:lnTo>
                  <a:lnTo>
                    <a:pt x="570" y="716"/>
                  </a:lnTo>
                  <a:lnTo>
                    <a:pt x="607" y="695"/>
                  </a:lnTo>
                  <a:lnTo>
                    <a:pt x="641" y="669"/>
                  </a:lnTo>
                  <a:lnTo>
                    <a:pt x="670" y="640"/>
                  </a:lnTo>
                  <a:lnTo>
                    <a:pt x="696" y="606"/>
                  </a:lnTo>
                  <a:lnTo>
                    <a:pt x="717" y="569"/>
                  </a:lnTo>
                  <a:lnTo>
                    <a:pt x="732" y="529"/>
                  </a:lnTo>
                  <a:lnTo>
                    <a:pt x="741" y="486"/>
                  </a:lnTo>
                  <a:lnTo>
                    <a:pt x="745" y="442"/>
                  </a:lnTo>
                  <a:lnTo>
                    <a:pt x="741" y="397"/>
                  </a:lnTo>
                  <a:lnTo>
                    <a:pt x="732" y="355"/>
                  </a:lnTo>
                  <a:lnTo>
                    <a:pt x="717" y="315"/>
                  </a:lnTo>
                  <a:lnTo>
                    <a:pt x="696" y="277"/>
                  </a:lnTo>
                  <a:lnTo>
                    <a:pt x="670" y="243"/>
                  </a:lnTo>
                  <a:lnTo>
                    <a:pt x="641" y="214"/>
                  </a:lnTo>
                  <a:lnTo>
                    <a:pt x="607" y="189"/>
                  </a:lnTo>
                  <a:lnTo>
                    <a:pt x="570" y="169"/>
                  </a:lnTo>
                  <a:lnTo>
                    <a:pt x="530" y="153"/>
                  </a:lnTo>
                  <a:lnTo>
                    <a:pt x="488" y="143"/>
                  </a:lnTo>
                  <a:lnTo>
                    <a:pt x="443" y="140"/>
                  </a:lnTo>
                  <a:close/>
                  <a:moveTo>
                    <a:pt x="443" y="0"/>
                  </a:moveTo>
                  <a:lnTo>
                    <a:pt x="494" y="3"/>
                  </a:lnTo>
                  <a:lnTo>
                    <a:pt x="544" y="11"/>
                  </a:lnTo>
                  <a:lnTo>
                    <a:pt x="592" y="25"/>
                  </a:lnTo>
                  <a:lnTo>
                    <a:pt x="638" y="45"/>
                  </a:lnTo>
                  <a:lnTo>
                    <a:pt x="680" y="68"/>
                  </a:lnTo>
                  <a:lnTo>
                    <a:pt x="719" y="97"/>
                  </a:lnTo>
                  <a:lnTo>
                    <a:pt x="756" y="130"/>
                  </a:lnTo>
                  <a:lnTo>
                    <a:pt x="788" y="165"/>
                  </a:lnTo>
                  <a:lnTo>
                    <a:pt x="816" y="205"/>
                  </a:lnTo>
                  <a:lnTo>
                    <a:pt x="840" y="248"/>
                  </a:lnTo>
                  <a:lnTo>
                    <a:pt x="859" y="293"/>
                  </a:lnTo>
                  <a:lnTo>
                    <a:pt x="873" y="340"/>
                  </a:lnTo>
                  <a:lnTo>
                    <a:pt x="883" y="390"/>
                  </a:lnTo>
                  <a:lnTo>
                    <a:pt x="886" y="442"/>
                  </a:lnTo>
                  <a:lnTo>
                    <a:pt x="883" y="493"/>
                  </a:lnTo>
                  <a:lnTo>
                    <a:pt x="873" y="543"/>
                  </a:lnTo>
                  <a:lnTo>
                    <a:pt x="859" y="590"/>
                  </a:lnTo>
                  <a:lnTo>
                    <a:pt x="840" y="636"/>
                  </a:lnTo>
                  <a:lnTo>
                    <a:pt x="816" y="679"/>
                  </a:lnTo>
                  <a:lnTo>
                    <a:pt x="788" y="718"/>
                  </a:lnTo>
                  <a:lnTo>
                    <a:pt x="756" y="754"/>
                  </a:lnTo>
                  <a:lnTo>
                    <a:pt x="719" y="787"/>
                  </a:lnTo>
                  <a:lnTo>
                    <a:pt x="680" y="815"/>
                  </a:lnTo>
                  <a:lnTo>
                    <a:pt x="638" y="839"/>
                  </a:lnTo>
                  <a:lnTo>
                    <a:pt x="592" y="858"/>
                  </a:lnTo>
                  <a:lnTo>
                    <a:pt x="544" y="872"/>
                  </a:lnTo>
                  <a:lnTo>
                    <a:pt x="494" y="880"/>
                  </a:lnTo>
                  <a:lnTo>
                    <a:pt x="443" y="884"/>
                  </a:lnTo>
                  <a:lnTo>
                    <a:pt x="392" y="880"/>
                  </a:lnTo>
                  <a:lnTo>
                    <a:pt x="341" y="872"/>
                  </a:lnTo>
                  <a:lnTo>
                    <a:pt x="294" y="858"/>
                  </a:lnTo>
                  <a:lnTo>
                    <a:pt x="248" y="839"/>
                  </a:lnTo>
                  <a:lnTo>
                    <a:pt x="206" y="815"/>
                  </a:lnTo>
                  <a:lnTo>
                    <a:pt x="166" y="787"/>
                  </a:lnTo>
                  <a:lnTo>
                    <a:pt x="130" y="754"/>
                  </a:lnTo>
                  <a:lnTo>
                    <a:pt x="97" y="718"/>
                  </a:lnTo>
                  <a:lnTo>
                    <a:pt x="70" y="679"/>
                  </a:lnTo>
                  <a:lnTo>
                    <a:pt x="46" y="636"/>
                  </a:lnTo>
                  <a:lnTo>
                    <a:pt x="27" y="590"/>
                  </a:lnTo>
                  <a:lnTo>
                    <a:pt x="12" y="543"/>
                  </a:lnTo>
                  <a:lnTo>
                    <a:pt x="4" y="493"/>
                  </a:lnTo>
                  <a:lnTo>
                    <a:pt x="0" y="442"/>
                  </a:lnTo>
                  <a:lnTo>
                    <a:pt x="4" y="390"/>
                  </a:lnTo>
                  <a:lnTo>
                    <a:pt x="12" y="340"/>
                  </a:lnTo>
                  <a:lnTo>
                    <a:pt x="27" y="293"/>
                  </a:lnTo>
                  <a:lnTo>
                    <a:pt x="46" y="248"/>
                  </a:lnTo>
                  <a:lnTo>
                    <a:pt x="70" y="205"/>
                  </a:lnTo>
                  <a:lnTo>
                    <a:pt x="97" y="165"/>
                  </a:lnTo>
                  <a:lnTo>
                    <a:pt x="130" y="130"/>
                  </a:lnTo>
                  <a:lnTo>
                    <a:pt x="166" y="97"/>
                  </a:lnTo>
                  <a:lnTo>
                    <a:pt x="206" y="68"/>
                  </a:lnTo>
                  <a:lnTo>
                    <a:pt x="248" y="45"/>
                  </a:lnTo>
                  <a:lnTo>
                    <a:pt x="294" y="25"/>
                  </a:lnTo>
                  <a:lnTo>
                    <a:pt x="341" y="11"/>
                  </a:lnTo>
                  <a:lnTo>
                    <a:pt x="392" y="3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72"/>
            <p:cNvSpPr/>
            <p:nvPr/>
          </p:nvSpPr>
          <p:spPr bwMode="auto">
            <a:xfrm>
              <a:off x="3471863" y="2006601"/>
              <a:ext cx="403225" cy="460375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11737" y="2685725"/>
            <a:ext cx="460375" cy="555624"/>
            <a:chOff x="7224713" y="2687638"/>
            <a:chExt cx="460375" cy="555624"/>
          </a:xfrm>
          <a:solidFill>
            <a:schemeClr val="bg1"/>
          </a:solidFill>
        </p:grpSpPr>
        <p:sp>
          <p:nvSpPr>
            <p:cNvPr id="23" name="Freeform 129"/>
            <p:cNvSpPr>
              <a:spLocks noEditPoints="1"/>
            </p:cNvSpPr>
            <p:nvPr/>
          </p:nvSpPr>
          <p:spPr bwMode="auto">
            <a:xfrm>
              <a:off x="7224713" y="2825750"/>
              <a:ext cx="460375" cy="417512"/>
            </a:xfrm>
            <a:custGeom>
              <a:avLst/>
              <a:gdLst>
                <a:gd name="T0" fmla="*/ 2040 w 2904"/>
                <a:gd name="T1" fmla="*/ 358 h 2635"/>
                <a:gd name="T2" fmla="*/ 2020 w 2904"/>
                <a:gd name="T3" fmla="*/ 738 h 2635"/>
                <a:gd name="T4" fmla="*/ 2001 w 2904"/>
                <a:gd name="T5" fmla="*/ 1023 h 2635"/>
                <a:gd name="T6" fmla="*/ 2193 w 2904"/>
                <a:gd name="T7" fmla="*/ 2488 h 2635"/>
                <a:gd name="T8" fmla="*/ 2557 w 2904"/>
                <a:gd name="T9" fmla="*/ 1229 h 2635"/>
                <a:gd name="T10" fmla="*/ 2623 w 2904"/>
                <a:gd name="T11" fmla="*/ 1020 h 2635"/>
                <a:gd name="T12" fmla="*/ 2730 w 2904"/>
                <a:gd name="T13" fmla="*/ 769 h 2635"/>
                <a:gd name="T14" fmla="*/ 2762 w 2904"/>
                <a:gd name="T15" fmla="*/ 398 h 2635"/>
                <a:gd name="T16" fmla="*/ 2662 w 2904"/>
                <a:gd name="T17" fmla="*/ 237 h 2635"/>
                <a:gd name="T18" fmla="*/ 2312 w 2904"/>
                <a:gd name="T19" fmla="*/ 397 h 2635"/>
                <a:gd name="T20" fmla="*/ 1133 w 2904"/>
                <a:gd name="T21" fmla="*/ 218 h 2635"/>
                <a:gd name="T22" fmla="*/ 1004 w 2904"/>
                <a:gd name="T23" fmla="*/ 368 h 2635"/>
                <a:gd name="T24" fmla="*/ 1026 w 2904"/>
                <a:gd name="T25" fmla="*/ 739 h 2635"/>
                <a:gd name="T26" fmla="*/ 1131 w 2904"/>
                <a:gd name="T27" fmla="*/ 1002 h 2635"/>
                <a:gd name="T28" fmla="*/ 1206 w 2904"/>
                <a:gd name="T29" fmla="*/ 1229 h 2635"/>
                <a:gd name="T30" fmla="*/ 1570 w 2904"/>
                <a:gd name="T31" fmla="*/ 2488 h 2635"/>
                <a:gd name="T32" fmla="*/ 1756 w 2904"/>
                <a:gd name="T33" fmla="*/ 1036 h 2635"/>
                <a:gd name="T34" fmla="*/ 1864 w 2904"/>
                <a:gd name="T35" fmla="*/ 794 h 2635"/>
                <a:gd name="T36" fmla="*/ 1904 w 2904"/>
                <a:gd name="T37" fmla="*/ 433 h 2635"/>
                <a:gd name="T38" fmla="*/ 1834 w 2904"/>
                <a:gd name="T39" fmla="*/ 258 h 2635"/>
                <a:gd name="T40" fmla="*/ 1470 w 2904"/>
                <a:gd name="T41" fmla="*/ 394 h 2635"/>
                <a:gd name="T42" fmla="*/ 303 w 2904"/>
                <a:gd name="T43" fmla="*/ 200 h 2635"/>
                <a:gd name="T44" fmla="*/ 146 w 2904"/>
                <a:gd name="T45" fmla="*/ 341 h 2635"/>
                <a:gd name="T46" fmla="*/ 159 w 2904"/>
                <a:gd name="T47" fmla="*/ 705 h 2635"/>
                <a:gd name="T48" fmla="*/ 259 w 2904"/>
                <a:gd name="T49" fmla="*/ 980 h 2635"/>
                <a:gd name="T50" fmla="*/ 337 w 2904"/>
                <a:gd name="T51" fmla="*/ 1173 h 2635"/>
                <a:gd name="T52" fmla="*/ 708 w 2904"/>
                <a:gd name="T53" fmla="*/ 2491 h 2635"/>
                <a:gd name="T54" fmla="*/ 888 w 2904"/>
                <a:gd name="T55" fmla="*/ 1049 h 2635"/>
                <a:gd name="T56" fmla="*/ 893 w 2904"/>
                <a:gd name="T57" fmla="*/ 787 h 2635"/>
                <a:gd name="T58" fmla="*/ 859 w 2904"/>
                <a:gd name="T59" fmla="*/ 435 h 2635"/>
                <a:gd name="T60" fmla="*/ 825 w 2904"/>
                <a:gd name="T61" fmla="*/ 169 h 2635"/>
                <a:gd name="T62" fmla="*/ 536 w 2904"/>
                <a:gd name="T63" fmla="*/ 368 h 2635"/>
                <a:gd name="T64" fmla="*/ 750 w 2904"/>
                <a:gd name="T65" fmla="*/ 5 h 2635"/>
                <a:gd name="T66" fmla="*/ 912 w 2904"/>
                <a:gd name="T67" fmla="*/ 55 h 2635"/>
                <a:gd name="T68" fmla="*/ 1179 w 2904"/>
                <a:gd name="T69" fmla="*/ 32 h 2635"/>
                <a:gd name="T70" fmla="*/ 1323 w 2904"/>
                <a:gd name="T71" fmla="*/ 29 h 2635"/>
                <a:gd name="T72" fmla="*/ 1688 w 2904"/>
                <a:gd name="T73" fmla="*/ 15 h 2635"/>
                <a:gd name="T74" fmla="*/ 1938 w 2904"/>
                <a:gd name="T75" fmla="*/ 85 h 2635"/>
                <a:gd name="T76" fmla="*/ 2117 w 2904"/>
                <a:gd name="T77" fmla="*/ 0 h 2635"/>
                <a:gd name="T78" fmla="*/ 2504 w 2904"/>
                <a:gd name="T79" fmla="*/ 0 h 2635"/>
                <a:gd name="T80" fmla="*/ 2689 w 2904"/>
                <a:gd name="T81" fmla="*/ 87 h 2635"/>
                <a:gd name="T82" fmla="*/ 2873 w 2904"/>
                <a:gd name="T83" fmla="*/ 249 h 2635"/>
                <a:gd name="T84" fmla="*/ 2896 w 2904"/>
                <a:gd name="T85" fmla="*/ 606 h 2635"/>
                <a:gd name="T86" fmla="*/ 2835 w 2904"/>
                <a:gd name="T87" fmla="*/ 895 h 2635"/>
                <a:gd name="T88" fmla="*/ 2727 w 2904"/>
                <a:gd name="T89" fmla="*/ 1123 h 2635"/>
                <a:gd name="T90" fmla="*/ 2475 w 2904"/>
                <a:gd name="T91" fmla="*/ 2625 h 2635"/>
                <a:gd name="T92" fmla="*/ 2059 w 2904"/>
                <a:gd name="T93" fmla="*/ 2529 h 2635"/>
                <a:gd name="T94" fmla="*/ 1870 w 2904"/>
                <a:gd name="T95" fmla="*/ 1118 h 2635"/>
                <a:gd name="T96" fmla="*/ 1640 w 2904"/>
                <a:gd name="T97" fmla="*/ 2613 h 2635"/>
                <a:gd name="T98" fmla="*/ 1209 w 2904"/>
                <a:gd name="T99" fmla="*/ 2555 h 2635"/>
                <a:gd name="T100" fmla="*/ 1016 w 2904"/>
                <a:gd name="T101" fmla="*/ 1109 h 2635"/>
                <a:gd name="T102" fmla="*/ 802 w 2904"/>
                <a:gd name="T103" fmla="*/ 2597 h 2635"/>
                <a:gd name="T104" fmla="*/ 364 w 2904"/>
                <a:gd name="T105" fmla="*/ 2577 h 2635"/>
                <a:gd name="T106" fmla="*/ 156 w 2904"/>
                <a:gd name="T107" fmla="*/ 1085 h 2635"/>
                <a:gd name="T108" fmla="*/ 37 w 2904"/>
                <a:gd name="T109" fmla="*/ 805 h 2635"/>
                <a:gd name="T110" fmla="*/ 0 w 2904"/>
                <a:gd name="T111" fmla="*/ 467 h 2635"/>
                <a:gd name="T112" fmla="*/ 84 w 2904"/>
                <a:gd name="T113" fmla="*/ 182 h 2635"/>
                <a:gd name="T114" fmla="*/ 318 w 2904"/>
                <a:gd name="T115" fmla="*/ 33 h 2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04" h="2635">
                  <a:moveTo>
                    <a:pt x="2103" y="157"/>
                  </a:moveTo>
                  <a:lnTo>
                    <a:pt x="2079" y="169"/>
                  </a:lnTo>
                  <a:lnTo>
                    <a:pt x="2052" y="183"/>
                  </a:lnTo>
                  <a:lnTo>
                    <a:pt x="2024" y="198"/>
                  </a:lnTo>
                  <a:lnTo>
                    <a:pt x="1994" y="216"/>
                  </a:lnTo>
                  <a:lnTo>
                    <a:pt x="2008" y="236"/>
                  </a:lnTo>
                  <a:lnTo>
                    <a:pt x="2019" y="261"/>
                  </a:lnTo>
                  <a:lnTo>
                    <a:pt x="2028" y="290"/>
                  </a:lnTo>
                  <a:lnTo>
                    <a:pt x="2035" y="323"/>
                  </a:lnTo>
                  <a:lnTo>
                    <a:pt x="2040" y="358"/>
                  </a:lnTo>
                  <a:lnTo>
                    <a:pt x="2043" y="397"/>
                  </a:lnTo>
                  <a:lnTo>
                    <a:pt x="2045" y="436"/>
                  </a:lnTo>
                  <a:lnTo>
                    <a:pt x="2045" y="476"/>
                  </a:lnTo>
                  <a:lnTo>
                    <a:pt x="2044" y="517"/>
                  </a:lnTo>
                  <a:lnTo>
                    <a:pt x="2042" y="557"/>
                  </a:lnTo>
                  <a:lnTo>
                    <a:pt x="2038" y="598"/>
                  </a:lnTo>
                  <a:lnTo>
                    <a:pt x="2034" y="636"/>
                  </a:lnTo>
                  <a:lnTo>
                    <a:pt x="2030" y="672"/>
                  </a:lnTo>
                  <a:lnTo>
                    <a:pt x="2026" y="707"/>
                  </a:lnTo>
                  <a:lnTo>
                    <a:pt x="2020" y="738"/>
                  </a:lnTo>
                  <a:lnTo>
                    <a:pt x="2016" y="765"/>
                  </a:lnTo>
                  <a:lnTo>
                    <a:pt x="2011" y="788"/>
                  </a:lnTo>
                  <a:lnTo>
                    <a:pt x="2007" y="805"/>
                  </a:lnTo>
                  <a:lnTo>
                    <a:pt x="1994" y="849"/>
                  </a:lnTo>
                  <a:lnTo>
                    <a:pt x="1977" y="893"/>
                  </a:lnTo>
                  <a:lnTo>
                    <a:pt x="1959" y="939"/>
                  </a:lnTo>
                  <a:lnTo>
                    <a:pt x="1971" y="963"/>
                  </a:lnTo>
                  <a:lnTo>
                    <a:pt x="1982" y="986"/>
                  </a:lnTo>
                  <a:lnTo>
                    <a:pt x="1992" y="1006"/>
                  </a:lnTo>
                  <a:lnTo>
                    <a:pt x="2001" y="1023"/>
                  </a:lnTo>
                  <a:lnTo>
                    <a:pt x="2009" y="1038"/>
                  </a:lnTo>
                  <a:lnTo>
                    <a:pt x="2015" y="1049"/>
                  </a:lnTo>
                  <a:lnTo>
                    <a:pt x="2018" y="1056"/>
                  </a:lnTo>
                  <a:lnTo>
                    <a:pt x="2019" y="1058"/>
                  </a:lnTo>
                  <a:lnTo>
                    <a:pt x="2022" y="1061"/>
                  </a:lnTo>
                  <a:lnTo>
                    <a:pt x="2023" y="1065"/>
                  </a:lnTo>
                  <a:lnTo>
                    <a:pt x="2043" y="1118"/>
                  </a:lnTo>
                  <a:lnTo>
                    <a:pt x="2058" y="1173"/>
                  </a:lnTo>
                  <a:lnTo>
                    <a:pt x="2066" y="1229"/>
                  </a:lnTo>
                  <a:lnTo>
                    <a:pt x="2193" y="2488"/>
                  </a:lnTo>
                  <a:lnTo>
                    <a:pt x="2194" y="2491"/>
                  </a:lnTo>
                  <a:lnTo>
                    <a:pt x="2195" y="2493"/>
                  </a:lnTo>
                  <a:lnTo>
                    <a:pt x="2198" y="2494"/>
                  </a:lnTo>
                  <a:lnTo>
                    <a:pt x="2201" y="2495"/>
                  </a:lnTo>
                  <a:lnTo>
                    <a:pt x="2422" y="2495"/>
                  </a:lnTo>
                  <a:lnTo>
                    <a:pt x="2425" y="2494"/>
                  </a:lnTo>
                  <a:lnTo>
                    <a:pt x="2427" y="2493"/>
                  </a:lnTo>
                  <a:lnTo>
                    <a:pt x="2428" y="2491"/>
                  </a:lnTo>
                  <a:lnTo>
                    <a:pt x="2429" y="2488"/>
                  </a:lnTo>
                  <a:lnTo>
                    <a:pt x="2557" y="1229"/>
                  </a:lnTo>
                  <a:lnTo>
                    <a:pt x="2566" y="1173"/>
                  </a:lnTo>
                  <a:lnTo>
                    <a:pt x="2580" y="1118"/>
                  </a:lnTo>
                  <a:lnTo>
                    <a:pt x="2600" y="1065"/>
                  </a:lnTo>
                  <a:lnTo>
                    <a:pt x="2601" y="1062"/>
                  </a:lnTo>
                  <a:lnTo>
                    <a:pt x="2602" y="1060"/>
                  </a:lnTo>
                  <a:lnTo>
                    <a:pt x="2603" y="1058"/>
                  </a:lnTo>
                  <a:lnTo>
                    <a:pt x="2604" y="1055"/>
                  </a:lnTo>
                  <a:lnTo>
                    <a:pt x="2608" y="1047"/>
                  </a:lnTo>
                  <a:lnTo>
                    <a:pt x="2615" y="1036"/>
                  </a:lnTo>
                  <a:lnTo>
                    <a:pt x="2623" y="1020"/>
                  </a:lnTo>
                  <a:lnTo>
                    <a:pt x="2633" y="1002"/>
                  </a:lnTo>
                  <a:lnTo>
                    <a:pt x="2643" y="979"/>
                  </a:lnTo>
                  <a:lnTo>
                    <a:pt x="2655" y="956"/>
                  </a:lnTo>
                  <a:lnTo>
                    <a:pt x="2668" y="930"/>
                  </a:lnTo>
                  <a:lnTo>
                    <a:pt x="2679" y="904"/>
                  </a:lnTo>
                  <a:lnTo>
                    <a:pt x="2692" y="876"/>
                  </a:lnTo>
                  <a:lnTo>
                    <a:pt x="2704" y="849"/>
                  </a:lnTo>
                  <a:lnTo>
                    <a:pt x="2713" y="821"/>
                  </a:lnTo>
                  <a:lnTo>
                    <a:pt x="2723" y="794"/>
                  </a:lnTo>
                  <a:lnTo>
                    <a:pt x="2730" y="769"/>
                  </a:lnTo>
                  <a:lnTo>
                    <a:pt x="2737" y="739"/>
                  </a:lnTo>
                  <a:lnTo>
                    <a:pt x="2744" y="705"/>
                  </a:lnTo>
                  <a:lnTo>
                    <a:pt x="2749" y="668"/>
                  </a:lnTo>
                  <a:lnTo>
                    <a:pt x="2754" y="629"/>
                  </a:lnTo>
                  <a:lnTo>
                    <a:pt x="2758" y="589"/>
                  </a:lnTo>
                  <a:lnTo>
                    <a:pt x="2761" y="549"/>
                  </a:lnTo>
                  <a:lnTo>
                    <a:pt x="2763" y="508"/>
                  </a:lnTo>
                  <a:lnTo>
                    <a:pt x="2763" y="469"/>
                  </a:lnTo>
                  <a:lnTo>
                    <a:pt x="2763" y="433"/>
                  </a:lnTo>
                  <a:lnTo>
                    <a:pt x="2762" y="398"/>
                  </a:lnTo>
                  <a:lnTo>
                    <a:pt x="2760" y="368"/>
                  </a:lnTo>
                  <a:lnTo>
                    <a:pt x="2756" y="341"/>
                  </a:lnTo>
                  <a:lnTo>
                    <a:pt x="2752" y="321"/>
                  </a:lnTo>
                  <a:lnTo>
                    <a:pt x="2747" y="307"/>
                  </a:lnTo>
                  <a:lnTo>
                    <a:pt x="2734" y="294"/>
                  </a:lnTo>
                  <a:lnTo>
                    <a:pt x="2725" y="285"/>
                  </a:lnTo>
                  <a:lnTo>
                    <a:pt x="2714" y="276"/>
                  </a:lnTo>
                  <a:lnTo>
                    <a:pt x="2705" y="268"/>
                  </a:lnTo>
                  <a:lnTo>
                    <a:pt x="2692" y="258"/>
                  </a:lnTo>
                  <a:lnTo>
                    <a:pt x="2662" y="237"/>
                  </a:lnTo>
                  <a:lnTo>
                    <a:pt x="2631" y="217"/>
                  </a:lnTo>
                  <a:lnTo>
                    <a:pt x="2601" y="199"/>
                  </a:lnTo>
                  <a:lnTo>
                    <a:pt x="2571" y="183"/>
                  </a:lnTo>
                  <a:lnTo>
                    <a:pt x="2545" y="169"/>
                  </a:lnTo>
                  <a:lnTo>
                    <a:pt x="2520" y="157"/>
                  </a:lnTo>
                  <a:lnTo>
                    <a:pt x="2368" y="368"/>
                  </a:lnTo>
                  <a:lnTo>
                    <a:pt x="2356" y="380"/>
                  </a:lnTo>
                  <a:lnTo>
                    <a:pt x="2343" y="389"/>
                  </a:lnTo>
                  <a:lnTo>
                    <a:pt x="2328" y="394"/>
                  </a:lnTo>
                  <a:lnTo>
                    <a:pt x="2312" y="397"/>
                  </a:lnTo>
                  <a:lnTo>
                    <a:pt x="2295" y="394"/>
                  </a:lnTo>
                  <a:lnTo>
                    <a:pt x="2280" y="389"/>
                  </a:lnTo>
                  <a:lnTo>
                    <a:pt x="2266" y="380"/>
                  </a:lnTo>
                  <a:lnTo>
                    <a:pt x="2255" y="368"/>
                  </a:lnTo>
                  <a:lnTo>
                    <a:pt x="2103" y="157"/>
                  </a:lnTo>
                  <a:close/>
                  <a:moveTo>
                    <a:pt x="1244" y="157"/>
                  </a:moveTo>
                  <a:lnTo>
                    <a:pt x="1220" y="169"/>
                  </a:lnTo>
                  <a:lnTo>
                    <a:pt x="1192" y="184"/>
                  </a:lnTo>
                  <a:lnTo>
                    <a:pt x="1164" y="200"/>
                  </a:lnTo>
                  <a:lnTo>
                    <a:pt x="1133" y="218"/>
                  </a:lnTo>
                  <a:lnTo>
                    <a:pt x="1102" y="237"/>
                  </a:lnTo>
                  <a:lnTo>
                    <a:pt x="1072" y="258"/>
                  </a:lnTo>
                  <a:lnTo>
                    <a:pt x="1060" y="268"/>
                  </a:lnTo>
                  <a:lnTo>
                    <a:pt x="1049" y="276"/>
                  </a:lnTo>
                  <a:lnTo>
                    <a:pt x="1040" y="285"/>
                  </a:lnTo>
                  <a:lnTo>
                    <a:pt x="1029" y="294"/>
                  </a:lnTo>
                  <a:lnTo>
                    <a:pt x="1017" y="307"/>
                  </a:lnTo>
                  <a:lnTo>
                    <a:pt x="1011" y="321"/>
                  </a:lnTo>
                  <a:lnTo>
                    <a:pt x="1007" y="341"/>
                  </a:lnTo>
                  <a:lnTo>
                    <a:pt x="1004" y="368"/>
                  </a:lnTo>
                  <a:lnTo>
                    <a:pt x="1002" y="398"/>
                  </a:lnTo>
                  <a:lnTo>
                    <a:pt x="1001" y="433"/>
                  </a:lnTo>
                  <a:lnTo>
                    <a:pt x="1001" y="469"/>
                  </a:lnTo>
                  <a:lnTo>
                    <a:pt x="1002" y="508"/>
                  </a:lnTo>
                  <a:lnTo>
                    <a:pt x="1003" y="549"/>
                  </a:lnTo>
                  <a:lnTo>
                    <a:pt x="1006" y="589"/>
                  </a:lnTo>
                  <a:lnTo>
                    <a:pt x="1010" y="629"/>
                  </a:lnTo>
                  <a:lnTo>
                    <a:pt x="1014" y="668"/>
                  </a:lnTo>
                  <a:lnTo>
                    <a:pt x="1020" y="705"/>
                  </a:lnTo>
                  <a:lnTo>
                    <a:pt x="1026" y="739"/>
                  </a:lnTo>
                  <a:lnTo>
                    <a:pt x="1034" y="769"/>
                  </a:lnTo>
                  <a:lnTo>
                    <a:pt x="1041" y="794"/>
                  </a:lnTo>
                  <a:lnTo>
                    <a:pt x="1050" y="821"/>
                  </a:lnTo>
                  <a:lnTo>
                    <a:pt x="1060" y="849"/>
                  </a:lnTo>
                  <a:lnTo>
                    <a:pt x="1072" y="876"/>
                  </a:lnTo>
                  <a:lnTo>
                    <a:pt x="1084" y="904"/>
                  </a:lnTo>
                  <a:lnTo>
                    <a:pt x="1096" y="930"/>
                  </a:lnTo>
                  <a:lnTo>
                    <a:pt x="1109" y="956"/>
                  </a:lnTo>
                  <a:lnTo>
                    <a:pt x="1120" y="980"/>
                  </a:lnTo>
                  <a:lnTo>
                    <a:pt x="1131" y="1002"/>
                  </a:lnTo>
                  <a:lnTo>
                    <a:pt x="1140" y="1021"/>
                  </a:lnTo>
                  <a:lnTo>
                    <a:pt x="1149" y="1036"/>
                  </a:lnTo>
                  <a:lnTo>
                    <a:pt x="1155" y="1047"/>
                  </a:lnTo>
                  <a:lnTo>
                    <a:pt x="1158" y="1056"/>
                  </a:lnTo>
                  <a:lnTo>
                    <a:pt x="1161" y="1058"/>
                  </a:lnTo>
                  <a:lnTo>
                    <a:pt x="1162" y="1061"/>
                  </a:lnTo>
                  <a:lnTo>
                    <a:pt x="1164" y="1065"/>
                  </a:lnTo>
                  <a:lnTo>
                    <a:pt x="1183" y="1118"/>
                  </a:lnTo>
                  <a:lnTo>
                    <a:pt x="1198" y="1173"/>
                  </a:lnTo>
                  <a:lnTo>
                    <a:pt x="1206" y="1229"/>
                  </a:lnTo>
                  <a:lnTo>
                    <a:pt x="1334" y="2488"/>
                  </a:lnTo>
                  <a:lnTo>
                    <a:pt x="1334" y="2491"/>
                  </a:lnTo>
                  <a:lnTo>
                    <a:pt x="1336" y="2493"/>
                  </a:lnTo>
                  <a:lnTo>
                    <a:pt x="1339" y="2494"/>
                  </a:lnTo>
                  <a:lnTo>
                    <a:pt x="1342" y="2495"/>
                  </a:lnTo>
                  <a:lnTo>
                    <a:pt x="1563" y="2495"/>
                  </a:lnTo>
                  <a:lnTo>
                    <a:pt x="1565" y="2494"/>
                  </a:lnTo>
                  <a:lnTo>
                    <a:pt x="1567" y="2493"/>
                  </a:lnTo>
                  <a:lnTo>
                    <a:pt x="1569" y="2491"/>
                  </a:lnTo>
                  <a:lnTo>
                    <a:pt x="1570" y="2488"/>
                  </a:lnTo>
                  <a:lnTo>
                    <a:pt x="1698" y="1229"/>
                  </a:lnTo>
                  <a:lnTo>
                    <a:pt x="1706" y="1173"/>
                  </a:lnTo>
                  <a:lnTo>
                    <a:pt x="1721" y="1118"/>
                  </a:lnTo>
                  <a:lnTo>
                    <a:pt x="1741" y="1065"/>
                  </a:lnTo>
                  <a:lnTo>
                    <a:pt x="1742" y="1062"/>
                  </a:lnTo>
                  <a:lnTo>
                    <a:pt x="1743" y="1060"/>
                  </a:lnTo>
                  <a:lnTo>
                    <a:pt x="1744" y="1058"/>
                  </a:lnTo>
                  <a:lnTo>
                    <a:pt x="1745" y="1055"/>
                  </a:lnTo>
                  <a:lnTo>
                    <a:pt x="1749" y="1047"/>
                  </a:lnTo>
                  <a:lnTo>
                    <a:pt x="1756" y="1036"/>
                  </a:lnTo>
                  <a:lnTo>
                    <a:pt x="1764" y="1020"/>
                  </a:lnTo>
                  <a:lnTo>
                    <a:pt x="1774" y="1002"/>
                  </a:lnTo>
                  <a:lnTo>
                    <a:pt x="1784" y="979"/>
                  </a:lnTo>
                  <a:lnTo>
                    <a:pt x="1796" y="956"/>
                  </a:lnTo>
                  <a:lnTo>
                    <a:pt x="1808" y="930"/>
                  </a:lnTo>
                  <a:lnTo>
                    <a:pt x="1820" y="904"/>
                  </a:lnTo>
                  <a:lnTo>
                    <a:pt x="1832" y="876"/>
                  </a:lnTo>
                  <a:lnTo>
                    <a:pt x="1844" y="849"/>
                  </a:lnTo>
                  <a:lnTo>
                    <a:pt x="1854" y="821"/>
                  </a:lnTo>
                  <a:lnTo>
                    <a:pt x="1864" y="794"/>
                  </a:lnTo>
                  <a:lnTo>
                    <a:pt x="1871" y="769"/>
                  </a:lnTo>
                  <a:lnTo>
                    <a:pt x="1879" y="739"/>
                  </a:lnTo>
                  <a:lnTo>
                    <a:pt x="1885" y="705"/>
                  </a:lnTo>
                  <a:lnTo>
                    <a:pt x="1890" y="668"/>
                  </a:lnTo>
                  <a:lnTo>
                    <a:pt x="1894" y="629"/>
                  </a:lnTo>
                  <a:lnTo>
                    <a:pt x="1899" y="589"/>
                  </a:lnTo>
                  <a:lnTo>
                    <a:pt x="1901" y="549"/>
                  </a:lnTo>
                  <a:lnTo>
                    <a:pt x="1903" y="508"/>
                  </a:lnTo>
                  <a:lnTo>
                    <a:pt x="1904" y="469"/>
                  </a:lnTo>
                  <a:lnTo>
                    <a:pt x="1904" y="433"/>
                  </a:lnTo>
                  <a:lnTo>
                    <a:pt x="1903" y="398"/>
                  </a:lnTo>
                  <a:lnTo>
                    <a:pt x="1901" y="368"/>
                  </a:lnTo>
                  <a:lnTo>
                    <a:pt x="1898" y="341"/>
                  </a:lnTo>
                  <a:lnTo>
                    <a:pt x="1894" y="321"/>
                  </a:lnTo>
                  <a:lnTo>
                    <a:pt x="1889" y="307"/>
                  </a:lnTo>
                  <a:lnTo>
                    <a:pt x="1876" y="294"/>
                  </a:lnTo>
                  <a:lnTo>
                    <a:pt x="1866" y="285"/>
                  </a:lnTo>
                  <a:lnTo>
                    <a:pt x="1856" y="276"/>
                  </a:lnTo>
                  <a:lnTo>
                    <a:pt x="1846" y="268"/>
                  </a:lnTo>
                  <a:lnTo>
                    <a:pt x="1834" y="258"/>
                  </a:lnTo>
                  <a:lnTo>
                    <a:pt x="1803" y="237"/>
                  </a:lnTo>
                  <a:lnTo>
                    <a:pt x="1773" y="217"/>
                  </a:lnTo>
                  <a:lnTo>
                    <a:pt x="1742" y="199"/>
                  </a:lnTo>
                  <a:lnTo>
                    <a:pt x="1712" y="183"/>
                  </a:lnTo>
                  <a:lnTo>
                    <a:pt x="1686" y="169"/>
                  </a:lnTo>
                  <a:lnTo>
                    <a:pt x="1661" y="157"/>
                  </a:lnTo>
                  <a:lnTo>
                    <a:pt x="1509" y="368"/>
                  </a:lnTo>
                  <a:lnTo>
                    <a:pt x="1498" y="380"/>
                  </a:lnTo>
                  <a:lnTo>
                    <a:pt x="1485" y="389"/>
                  </a:lnTo>
                  <a:lnTo>
                    <a:pt x="1470" y="394"/>
                  </a:lnTo>
                  <a:lnTo>
                    <a:pt x="1453" y="397"/>
                  </a:lnTo>
                  <a:lnTo>
                    <a:pt x="1436" y="394"/>
                  </a:lnTo>
                  <a:lnTo>
                    <a:pt x="1421" y="389"/>
                  </a:lnTo>
                  <a:lnTo>
                    <a:pt x="1407" y="380"/>
                  </a:lnTo>
                  <a:lnTo>
                    <a:pt x="1396" y="368"/>
                  </a:lnTo>
                  <a:lnTo>
                    <a:pt x="1244" y="157"/>
                  </a:lnTo>
                  <a:close/>
                  <a:moveTo>
                    <a:pt x="383" y="157"/>
                  </a:moveTo>
                  <a:lnTo>
                    <a:pt x="359" y="169"/>
                  </a:lnTo>
                  <a:lnTo>
                    <a:pt x="333" y="184"/>
                  </a:lnTo>
                  <a:lnTo>
                    <a:pt x="303" y="200"/>
                  </a:lnTo>
                  <a:lnTo>
                    <a:pt x="272" y="218"/>
                  </a:lnTo>
                  <a:lnTo>
                    <a:pt x="241" y="237"/>
                  </a:lnTo>
                  <a:lnTo>
                    <a:pt x="212" y="258"/>
                  </a:lnTo>
                  <a:lnTo>
                    <a:pt x="199" y="268"/>
                  </a:lnTo>
                  <a:lnTo>
                    <a:pt x="188" y="276"/>
                  </a:lnTo>
                  <a:lnTo>
                    <a:pt x="179" y="285"/>
                  </a:lnTo>
                  <a:lnTo>
                    <a:pt x="168" y="294"/>
                  </a:lnTo>
                  <a:lnTo>
                    <a:pt x="157" y="307"/>
                  </a:lnTo>
                  <a:lnTo>
                    <a:pt x="150" y="321"/>
                  </a:lnTo>
                  <a:lnTo>
                    <a:pt x="146" y="341"/>
                  </a:lnTo>
                  <a:lnTo>
                    <a:pt x="143" y="368"/>
                  </a:lnTo>
                  <a:lnTo>
                    <a:pt x="141" y="398"/>
                  </a:lnTo>
                  <a:lnTo>
                    <a:pt x="140" y="433"/>
                  </a:lnTo>
                  <a:lnTo>
                    <a:pt x="140" y="469"/>
                  </a:lnTo>
                  <a:lnTo>
                    <a:pt x="141" y="508"/>
                  </a:lnTo>
                  <a:lnTo>
                    <a:pt x="143" y="549"/>
                  </a:lnTo>
                  <a:lnTo>
                    <a:pt x="145" y="589"/>
                  </a:lnTo>
                  <a:lnTo>
                    <a:pt x="149" y="629"/>
                  </a:lnTo>
                  <a:lnTo>
                    <a:pt x="154" y="668"/>
                  </a:lnTo>
                  <a:lnTo>
                    <a:pt x="159" y="705"/>
                  </a:lnTo>
                  <a:lnTo>
                    <a:pt x="165" y="739"/>
                  </a:lnTo>
                  <a:lnTo>
                    <a:pt x="173" y="769"/>
                  </a:lnTo>
                  <a:lnTo>
                    <a:pt x="180" y="794"/>
                  </a:lnTo>
                  <a:lnTo>
                    <a:pt x="190" y="821"/>
                  </a:lnTo>
                  <a:lnTo>
                    <a:pt x="200" y="849"/>
                  </a:lnTo>
                  <a:lnTo>
                    <a:pt x="211" y="876"/>
                  </a:lnTo>
                  <a:lnTo>
                    <a:pt x="223" y="904"/>
                  </a:lnTo>
                  <a:lnTo>
                    <a:pt x="235" y="930"/>
                  </a:lnTo>
                  <a:lnTo>
                    <a:pt x="248" y="956"/>
                  </a:lnTo>
                  <a:lnTo>
                    <a:pt x="259" y="980"/>
                  </a:lnTo>
                  <a:lnTo>
                    <a:pt x="270" y="1002"/>
                  </a:lnTo>
                  <a:lnTo>
                    <a:pt x="280" y="1021"/>
                  </a:lnTo>
                  <a:lnTo>
                    <a:pt x="288" y="1036"/>
                  </a:lnTo>
                  <a:lnTo>
                    <a:pt x="294" y="1047"/>
                  </a:lnTo>
                  <a:lnTo>
                    <a:pt x="299" y="1056"/>
                  </a:lnTo>
                  <a:lnTo>
                    <a:pt x="300" y="1058"/>
                  </a:lnTo>
                  <a:lnTo>
                    <a:pt x="302" y="1061"/>
                  </a:lnTo>
                  <a:lnTo>
                    <a:pt x="303" y="1065"/>
                  </a:lnTo>
                  <a:lnTo>
                    <a:pt x="323" y="1118"/>
                  </a:lnTo>
                  <a:lnTo>
                    <a:pt x="337" y="1173"/>
                  </a:lnTo>
                  <a:lnTo>
                    <a:pt x="346" y="1229"/>
                  </a:lnTo>
                  <a:lnTo>
                    <a:pt x="473" y="2488"/>
                  </a:lnTo>
                  <a:lnTo>
                    <a:pt x="474" y="2491"/>
                  </a:lnTo>
                  <a:lnTo>
                    <a:pt x="475" y="2493"/>
                  </a:lnTo>
                  <a:lnTo>
                    <a:pt x="478" y="2494"/>
                  </a:lnTo>
                  <a:lnTo>
                    <a:pt x="481" y="2495"/>
                  </a:lnTo>
                  <a:lnTo>
                    <a:pt x="702" y="2495"/>
                  </a:lnTo>
                  <a:lnTo>
                    <a:pt x="705" y="2494"/>
                  </a:lnTo>
                  <a:lnTo>
                    <a:pt x="707" y="2493"/>
                  </a:lnTo>
                  <a:lnTo>
                    <a:pt x="708" y="2491"/>
                  </a:lnTo>
                  <a:lnTo>
                    <a:pt x="709" y="2488"/>
                  </a:lnTo>
                  <a:lnTo>
                    <a:pt x="837" y="1229"/>
                  </a:lnTo>
                  <a:lnTo>
                    <a:pt x="846" y="1173"/>
                  </a:lnTo>
                  <a:lnTo>
                    <a:pt x="860" y="1118"/>
                  </a:lnTo>
                  <a:lnTo>
                    <a:pt x="880" y="1065"/>
                  </a:lnTo>
                  <a:lnTo>
                    <a:pt x="881" y="1062"/>
                  </a:lnTo>
                  <a:lnTo>
                    <a:pt x="882" y="1060"/>
                  </a:lnTo>
                  <a:lnTo>
                    <a:pt x="883" y="1058"/>
                  </a:lnTo>
                  <a:lnTo>
                    <a:pt x="884" y="1056"/>
                  </a:lnTo>
                  <a:lnTo>
                    <a:pt x="888" y="1049"/>
                  </a:lnTo>
                  <a:lnTo>
                    <a:pt x="895" y="1038"/>
                  </a:lnTo>
                  <a:lnTo>
                    <a:pt x="902" y="1023"/>
                  </a:lnTo>
                  <a:lnTo>
                    <a:pt x="912" y="1006"/>
                  </a:lnTo>
                  <a:lnTo>
                    <a:pt x="921" y="986"/>
                  </a:lnTo>
                  <a:lnTo>
                    <a:pt x="933" y="963"/>
                  </a:lnTo>
                  <a:lnTo>
                    <a:pt x="945" y="939"/>
                  </a:lnTo>
                  <a:lnTo>
                    <a:pt x="927" y="893"/>
                  </a:lnTo>
                  <a:lnTo>
                    <a:pt x="910" y="849"/>
                  </a:lnTo>
                  <a:lnTo>
                    <a:pt x="897" y="805"/>
                  </a:lnTo>
                  <a:lnTo>
                    <a:pt x="893" y="787"/>
                  </a:lnTo>
                  <a:lnTo>
                    <a:pt x="887" y="765"/>
                  </a:lnTo>
                  <a:lnTo>
                    <a:pt x="882" y="737"/>
                  </a:lnTo>
                  <a:lnTo>
                    <a:pt x="878" y="706"/>
                  </a:lnTo>
                  <a:lnTo>
                    <a:pt x="874" y="672"/>
                  </a:lnTo>
                  <a:lnTo>
                    <a:pt x="868" y="636"/>
                  </a:lnTo>
                  <a:lnTo>
                    <a:pt x="865" y="597"/>
                  </a:lnTo>
                  <a:lnTo>
                    <a:pt x="862" y="557"/>
                  </a:lnTo>
                  <a:lnTo>
                    <a:pt x="860" y="516"/>
                  </a:lnTo>
                  <a:lnTo>
                    <a:pt x="859" y="475"/>
                  </a:lnTo>
                  <a:lnTo>
                    <a:pt x="859" y="435"/>
                  </a:lnTo>
                  <a:lnTo>
                    <a:pt x="861" y="395"/>
                  </a:lnTo>
                  <a:lnTo>
                    <a:pt x="864" y="358"/>
                  </a:lnTo>
                  <a:lnTo>
                    <a:pt x="868" y="322"/>
                  </a:lnTo>
                  <a:lnTo>
                    <a:pt x="876" y="290"/>
                  </a:lnTo>
                  <a:lnTo>
                    <a:pt x="884" y="260"/>
                  </a:lnTo>
                  <a:lnTo>
                    <a:pt x="896" y="236"/>
                  </a:lnTo>
                  <a:lnTo>
                    <a:pt x="910" y="216"/>
                  </a:lnTo>
                  <a:lnTo>
                    <a:pt x="880" y="198"/>
                  </a:lnTo>
                  <a:lnTo>
                    <a:pt x="851" y="183"/>
                  </a:lnTo>
                  <a:lnTo>
                    <a:pt x="825" y="169"/>
                  </a:lnTo>
                  <a:lnTo>
                    <a:pt x="801" y="157"/>
                  </a:lnTo>
                  <a:lnTo>
                    <a:pt x="649" y="368"/>
                  </a:lnTo>
                  <a:lnTo>
                    <a:pt x="637" y="380"/>
                  </a:lnTo>
                  <a:lnTo>
                    <a:pt x="624" y="389"/>
                  </a:lnTo>
                  <a:lnTo>
                    <a:pt x="609" y="394"/>
                  </a:lnTo>
                  <a:lnTo>
                    <a:pt x="592" y="397"/>
                  </a:lnTo>
                  <a:lnTo>
                    <a:pt x="576" y="394"/>
                  </a:lnTo>
                  <a:lnTo>
                    <a:pt x="560" y="389"/>
                  </a:lnTo>
                  <a:lnTo>
                    <a:pt x="546" y="380"/>
                  </a:lnTo>
                  <a:lnTo>
                    <a:pt x="536" y="368"/>
                  </a:lnTo>
                  <a:lnTo>
                    <a:pt x="383" y="157"/>
                  </a:lnTo>
                  <a:close/>
                  <a:moveTo>
                    <a:pt x="399" y="0"/>
                  </a:moveTo>
                  <a:lnTo>
                    <a:pt x="417" y="0"/>
                  </a:lnTo>
                  <a:lnTo>
                    <a:pt x="434" y="5"/>
                  </a:lnTo>
                  <a:lnTo>
                    <a:pt x="450" y="15"/>
                  </a:lnTo>
                  <a:lnTo>
                    <a:pt x="464" y="29"/>
                  </a:lnTo>
                  <a:lnTo>
                    <a:pt x="592" y="206"/>
                  </a:lnTo>
                  <a:lnTo>
                    <a:pt x="721" y="29"/>
                  </a:lnTo>
                  <a:lnTo>
                    <a:pt x="734" y="15"/>
                  </a:lnTo>
                  <a:lnTo>
                    <a:pt x="750" y="5"/>
                  </a:lnTo>
                  <a:lnTo>
                    <a:pt x="768" y="0"/>
                  </a:lnTo>
                  <a:lnTo>
                    <a:pt x="786" y="0"/>
                  </a:lnTo>
                  <a:lnTo>
                    <a:pt x="804" y="4"/>
                  </a:lnTo>
                  <a:lnTo>
                    <a:pt x="808" y="6"/>
                  </a:lnTo>
                  <a:lnTo>
                    <a:pt x="816" y="9"/>
                  </a:lnTo>
                  <a:lnTo>
                    <a:pt x="828" y="15"/>
                  </a:lnTo>
                  <a:lnTo>
                    <a:pt x="845" y="22"/>
                  </a:lnTo>
                  <a:lnTo>
                    <a:pt x="864" y="32"/>
                  </a:lnTo>
                  <a:lnTo>
                    <a:pt x="886" y="42"/>
                  </a:lnTo>
                  <a:lnTo>
                    <a:pt x="912" y="55"/>
                  </a:lnTo>
                  <a:lnTo>
                    <a:pt x="937" y="70"/>
                  </a:lnTo>
                  <a:lnTo>
                    <a:pt x="965" y="85"/>
                  </a:lnTo>
                  <a:lnTo>
                    <a:pt x="993" y="102"/>
                  </a:lnTo>
                  <a:lnTo>
                    <a:pt x="1022" y="121"/>
                  </a:lnTo>
                  <a:lnTo>
                    <a:pt x="1050" y="102"/>
                  </a:lnTo>
                  <a:lnTo>
                    <a:pt x="1078" y="85"/>
                  </a:lnTo>
                  <a:lnTo>
                    <a:pt x="1106" y="70"/>
                  </a:lnTo>
                  <a:lnTo>
                    <a:pt x="1132" y="55"/>
                  </a:lnTo>
                  <a:lnTo>
                    <a:pt x="1156" y="42"/>
                  </a:lnTo>
                  <a:lnTo>
                    <a:pt x="1179" y="32"/>
                  </a:lnTo>
                  <a:lnTo>
                    <a:pt x="1198" y="22"/>
                  </a:lnTo>
                  <a:lnTo>
                    <a:pt x="1215" y="15"/>
                  </a:lnTo>
                  <a:lnTo>
                    <a:pt x="1227" y="9"/>
                  </a:lnTo>
                  <a:lnTo>
                    <a:pt x="1236" y="6"/>
                  </a:lnTo>
                  <a:lnTo>
                    <a:pt x="1240" y="4"/>
                  </a:lnTo>
                  <a:lnTo>
                    <a:pt x="1258" y="0"/>
                  </a:lnTo>
                  <a:lnTo>
                    <a:pt x="1276" y="0"/>
                  </a:lnTo>
                  <a:lnTo>
                    <a:pt x="1294" y="5"/>
                  </a:lnTo>
                  <a:lnTo>
                    <a:pt x="1310" y="15"/>
                  </a:lnTo>
                  <a:lnTo>
                    <a:pt x="1323" y="29"/>
                  </a:lnTo>
                  <a:lnTo>
                    <a:pt x="1452" y="206"/>
                  </a:lnTo>
                  <a:lnTo>
                    <a:pt x="1580" y="29"/>
                  </a:lnTo>
                  <a:lnTo>
                    <a:pt x="1594" y="15"/>
                  </a:lnTo>
                  <a:lnTo>
                    <a:pt x="1610" y="5"/>
                  </a:lnTo>
                  <a:lnTo>
                    <a:pt x="1627" y="0"/>
                  </a:lnTo>
                  <a:lnTo>
                    <a:pt x="1645" y="0"/>
                  </a:lnTo>
                  <a:lnTo>
                    <a:pt x="1663" y="4"/>
                  </a:lnTo>
                  <a:lnTo>
                    <a:pt x="1667" y="6"/>
                  </a:lnTo>
                  <a:lnTo>
                    <a:pt x="1675" y="9"/>
                  </a:lnTo>
                  <a:lnTo>
                    <a:pt x="1688" y="15"/>
                  </a:lnTo>
                  <a:lnTo>
                    <a:pt x="1705" y="22"/>
                  </a:lnTo>
                  <a:lnTo>
                    <a:pt x="1724" y="32"/>
                  </a:lnTo>
                  <a:lnTo>
                    <a:pt x="1746" y="42"/>
                  </a:lnTo>
                  <a:lnTo>
                    <a:pt x="1771" y="55"/>
                  </a:lnTo>
                  <a:lnTo>
                    <a:pt x="1797" y="70"/>
                  </a:lnTo>
                  <a:lnTo>
                    <a:pt x="1825" y="85"/>
                  </a:lnTo>
                  <a:lnTo>
                    <a:pt x="1852" y="102"/>
                  </a:lnTo>
                  <a:lnTo>
                    <a:pt x="1881" y="121"/>
                  </a:lnTo>
                  <a:lnTo>
                    <a:pt x="1909" y="102"/>
                  </a:lnTo>
                  <a:lnTo>
                    <a:pt x="1938" y="85"/>
                  </a:lnTo>
                  <a:lnTo>
                    <a:pt x="1964" y="70"/>
                  </a:lnTo>
                  <a:lnTo>
                    <a:pt x="1991" y="55"/>
                  </a:lnTo>
                  <a:lnTo>
                    <a:pt x="2015" y="42"/>
                  </a:lnTo>
                  <a:lnTo>
                    <a:pt x="2037" y="32"/>
                  </a:lnTo>
                  <a:lnTo>
                    <a:pt x="2058" y="22"/>
                  </a:lnTo>
                  <a:lnTo>
                    <a:pt x="2073" y="15"/>
                  </a:lnTo>
                  <a:lnTo>
                    <a:pt x="2086" y="9"/>
                  </a:lnTo>
                  <a:lnTo>
                    <a:pt x="2096" y="6"/>
                  </a:lnTo>
                  <a:lnTo>
                    <a:pt x="2099" y="4"/>
                  </a:lnTo>
                  <a:lnTo>
                    <a:pt x="2117" y="0"/>
                  </a:lnTo>
                  <a:lnTo>
                    <a:pt x="2136" y="0"/>
                  </a:lnTo>
                  <a:lnTo>
                    <a:pt x="2153" y="5"/>
                  </a:lnTo>
                  <a:lnTo>
                    <a:pt x="2169" y="15"/>
                  </a:lnTo>
                  <a:lnTo>
                    <a:pt x="2181" y="29"/>
                  </a:lnTo>
                  <a:lnTo>
                    <a:pt x="2311" y="206"/>
                  </a:lnTo>
                  <a:lnTo>
                    <a:pt x="2440" y="29"/>
                  </a:lnTo>
                  <a:lnTo>
                    <a:pt x="2453" y="15"/>
                  </a:lnTo>
                  <a:lnTo>
                    <a:pt x="2468" y="5"/>
                  </a:lnTo>
                  <a:lnTo>
                    <a:pt x="2485" y="0"/>
                  </a:lnTo>
                  <a:lnTo>
                    <a:pt x="2504" y="0"/>
                  </a:lnTo>
                  <a:lnTo>
                    <a:pt x="2522" y="4"/>
                  </a:lnTo>
                  <a:lnTo>
                    <a:pt x="2527" y="6"/>
                  </a:lnTo>
                  <a:lnTo>
                    <a:pt x="2535" y="9"/>
                  </a:lnTo>
                  <a:lnTo>
                    <a:pt x="2548" y="15"/>
                  </a:lnTo>
                  <a:lnTo>
                    <a:pt x="2565" y="23"/>
                  </a:lnTo>
                  <a:lnTo>
                    <a:pt x="2585" y="33"/>
                  </a:lnTo>
                  <a:lnTo>
                    <a:pt x="2608" y="43"/>
                  </a:lnTo>
                  <a:lnTo>
                    <a:pt x="2634" y="57"/>
                  </a:lnTo>
                  <a:lnTo>
                    <a:pt x="2660" y="71"/>
                  </a:lnTo>
                  <a:lnTo>
                    <a:pt x="2689" y="87"/>
                  </a:lnTo>
                  <a:lnTo>
                    <a:pt x="2717" y="105"/>
                  </a:lnTo>
                  <a:lnTo>
                    <a:pt x="2746" y="124"/>
                  </a:lnTo>
                  <a:lnTo>
                    <a:pt x="2774" y="144"/>
                  </a:lnTo>
                  <a:lnTo>
                    <a:pt x="2791" y="157"/>
                  </a:lnTo>
                  <a:lnTo>
                    <a:pt x="2806" y="170"/>
                  </a:lnTo>
                  <a:lnTo>
                    <a:pt x="2819" y="182"/>
                  </a:lnTo>
                  <a:lnTo>
                    <a:pt x="2833" y="194"/>
                  </a:lnTo>
                  <a:lnTo>
                    <a:pt x="2848" y="209"/>
                  </a:lnTo>
                  <a:lnTo>
                    <a:pt x="2861" y="226"/>
                  </a:lnTo>
                  <a:lnTo>
                    <a:pt x="2873" y="249"/>
                  </a:lnTo>
                  <a:lnTo>
                    <a:pt x="2882" y="275"/>
                  </a:lnTo>
                  <a:lnTo>
                    <a:pt x="2890" y="305"/>
                  </a:lnTo>
                  <a:lnTo>
                    <a:pt x="2896" y="338"/>
                  </a:lnTo>
                  <a:lnTo>
                    <a:pt x="2900" y="374"/>
                  </a:lnTo>
                  <a:lnTo>
                    <a:pt x="2903" y="410"/>
                  </a:lnTo>
                  <a:lnTo>
                    <a:pt x="2904" y="450"/>
                  </a:lnTo>
                  <a:lnTo>
                    <a:pt x="2903" y="489"/>
                  </a:lnTo>
                  <a:lnTo>
                    <a:pt x="2902" y="528"/>
                  </a:lnTo>
                  <a:lnTo>
                    <a:pt x="2899" y="567"/>
                  </a:lnTo>
                  <a:lnTo>
                    <a:pt x="2896" y="606"/>
                  </a:lnTo>
                  <a:lnTo>
                    <a:pt x="2892" y="642"/>
                  </a:lnTo>
                  <a:lnTo>
                    <a:pt x="2888" y="677"/>
                  </a:lnTo>
                  <a:lnTo>
                    <a:pt x="2884" y="710"/>
                  </a:lnTo>
                  <a:lnTo>
                    <a:pt x="2879" y="740"/>
                  </a:lnTo>
                  <a:lnTo>
                    <a:pt x="2874" y="766"/>
                  </a:lnTo>
                  <a:lnTo>
                    <a:pt x="2870" y="787"/>
                  </a:lnTo>
                  <a:lnTo>
                    <a:pt x="2866" y="805"/>
                  </a:lnTo>
                  <a:lnTo>
                    <a:pt x="2857" y="834"/>
                  </a:lnTo>
                  <a:lnTo>
                    <a:pt x="2846" y="865"/>
                  </a:lnTo>
                  <a:lnTo>
                    <a:pt x="2835" y="895"/>
                  </a:lnTo>
                  <a:lnTo>
                    <a:pt x="2822" y="927"/>
                  </a:lnTo>
                  <a:lnTo>
                    <a:pt x="2808" y="957"/>
                  </a:lnTo>
                  <a:lnTo>
                    <a:pt x="2796" y="987"/>
                  </a:lnTo>
                  <a:lnTo>
                    <a:pt x="2782" y="1015"/>
                  </a:lnTo>
                  <a:lnTo>
                    <a:pt x="2769" y="1041"/>
                  </a:lnTo>
                  <a:lnTo>
                    <a:pt x="2758" y="1065"/>
                  </a:lnTo>
                  <a:lnTo>
                    <a:pt x="2747" y="1085"/>
                  </a:lnTo>
                  <a:lnTo>
                    <a:pt x="2738" y="1102"/>
                  </a:lnTo>
                  <a:lnTo>
                    <a:pt x="2731" y="1114"/>
                  </a:lnTo>
                  <a:lnTo>
                    <a:pt x="2727" y="1123"/>
                  </a:lnTo>
                  <a:lnTo>
                    <a:pt x="2712" y="1162"/>
                  </a:lnTo>
                  <a:lnTo>
                    <a:pt x="2702" y="1203"/>
                  </a:lnTo>
                  <a:lnTo>
                    <a:pt x="2696" y="1243"/>
                  </a:lnTo>
                  <a:lnTo>
                    <a:pt x="2568" y="2501"/>
                  </a:lnTo>
                  <a:lnTo>
                    <a:pt x="2563" y="2529"/>
                  </a:lnTo>
                  <a:lnTo>
                    <a:pt x="2553" y="2555"/>
                  </a:lnTo>
                  <a:lnTo>
                    <a:pt x="2538" y="2577"/>
                  </a:lnTo>
                  <a:lnTo>
                    <a:pt x="2520" y="2597"/>
                  </a:lnTo>
                  <a:lnTo>
                    <a:pt x="2499" y="2613"/>
                  </a:lnTo>
                  <a:lnTo>
                    <a:pt x="2475" y="2625"/>
                  </a:lnTo>
                  <a:lnTo>
                    <a:pt x="2449" y="2632"/>
                  </a:lnTo>
                  <a:lnTo>
                    <a:pt x="2421" y="2635"/>
                  </a:lnTo>
                  <a:lnTo>
                    <a:pt x="2201" y="2635"/>
                  </a:lnTo>
                  <a:lnTo>
                    <a:pt x="2172" y="2632"/>
                  </a:lnTo>
                  <a:lnTo>
                    <a:pt x="2146" y="2625"/>
                  </a:lnTo>
                  <a:lnTo>
                    <a:pt x="2122" y="2613"/>
                  </a:lnTo>
                  <a:lnTo>
                    <a:pt x="2101" y="2597"/>
                  </a:lnTo>
                  <a:lnTo>
                    <a:pt x="2083" y="2577"/>
                  </a:lnTo>
                  <a:lnTo>
                    <a:pt x="2068" y="2555"/>
                  </a:lnTo>
                  <a:lnTo>
                    <a:pt x="2059" y="2529"/>
                  </a:lnTo>
                  <a:lnTo>
                    <a:pt x="2053" y="2501"/>
                  </a:lnTo>
                  <a:lnTo>
                    <a:pt x="1925" y="1243"/>
                  </a:lnTo>
                  <a:lnTo>
                    <a:pt x="1919" y="1203"/>
                  </a:lnTo>
                  <a:lnTo>
                    <a:pt x="1909" y="1162"/>
                  </a:lnTo>
                  <a:lnTo>
                    <a:pt x="1894" y="1123"/>
                  </a:lnTo>
                  <a:lnTo>
                    <a:pt x="1891" y="1118"/>
                  </a:lnTo>
                  <a:lnTo>
                    <a:pt x="1887" y="1109"/>
                  </a:lnTo>
                  <a:lnTo>
                    <a:pt x="1881" y="1099"/>
                  </a:lnTo>
                  <a:lnTo>
                    <a:pt x="1875" y="1109"/>
                  </a:lnTo>
                  <a:lnTo>
                    <a:pt x="1870" y="1118"/>
                  </a:lnTo>
                  <a:lnTo>
                    <a:pt x="1868" y="1123"/>
                  </a:lnTo>
                  <a:lnTo>
                    <a:pt x="1853" y="1162"/>
                  </a:lnTo>
                  <a:lnTo>
                    <a:pt x="1843" y="1203"/>
                  </a:lnTo>
                  <a:lnTo>
                    <a:pt x="1836" y="1243"/>
                  </a:lnTo>
                  <a:lnTo>
                    <a:pt x="1709" y="2501"/>
                  </a:lnTo>
                  <a:lnTo>
                    <a:pt x="1704" y="2529"/>
                  </a:lnTo>
                  <a:lnTo>
                    <a:pt x="1693" y="2555"/>
                  </a:lnTo>
                  <a:lnTo>
                    <a:pt x="1679" y="2577"/>
                  </a:lnTo>
                  <a:lnTo>
                    <a:pt x="1661" y="2597"/>
                  </a:lnTo>
                  <a:lnTo>
                    <a:pt x="1640" y="2613"/>
                  </a:lnTo>
                  <a:lnTo>
                    <a:pt x="1616" y="2625"/>
                  </a:lnTo>
                  <a:lnTo>
                    <a:pt x="1589" y="2632"/>
                  </a:lnTo>
                  <a:lnTo>
                    <a:pt x="1562" y="2635"/>
                  </a:lnTo>
                  <a:lnTo>
                    <a:pt x="1341" y="2635"/>
                  </a:lnTo>
                  <a:lnTo>
                    <a:pt x="1313" y="2632"/>
                  </a:lnTo>
                  <a:lnTo>
                    <a:pt x="1287" y="2625"/>
                  </a:lnTo>
                  <a:lnTo>
                    <a:pt x="1263" y="2613"/>
                  </a:lnTo>
                  <a:lnTo>
                    <a:pt x="1242" y="2597"/>
                  </a:lnTo>
                  <a:lnTo>
                    <a:pt x="1224" y="2577"/>
                  </a:lnTo>
                  <a:lnTo>
                    <a:pt x="1209" y="2555"/>
                  </a:lnTo>
                  <a:lnTo>
                    <a:pt x="1199" y="2529"/>
                  </a:lnTo>
                  <a:lnTo>
                    <a:pt x="1193" y="2501"/>
                  </a:lnTo>
                  <a:lnTo>
                    <a:pt x="1066" y="1243"/>
                  </a:lnTo>
                  <a:lnTo>
                    <a:pt x="1060" y="1203"/>
                  </a:lnTo>
                  <a:lnTo>
                    <a:pt x="1049" y="1162"/>
                  </a:lnTo>
                  <a:lnTo>
                    <a:pt x="1036" y="1123"/>
                  </a:lnTo>
                  <a:lnTo>
                    <a:pt x="1032" y="1118"/>
                  </a:lnTo>
                  <a:lnTo>
                    <a:pt x="1027" y="1109"/>
                  </a:lnTo>
                  <a:lnTo>
                    <a:pt x="1022" y="1099"/>
                  </a:lnTo>
                  <a:lnTo>
                    <a:pt x="1016" y="1109"/>
                  </a:lnTo>
                  <a:lnTo>
                    <a:pt x="1011" y="1118"/>
                  </a:lnTo>
                  <a:lnTo>
                    <a:pt x="1008" y="1123"/>
                  </a:lnTo>
                  <a:lnTo>
                    <a:pt x="994" y="1162"/>
                  </a:lnTo>
                  <a:lnTo>
                    <a:pt x="984" y="1203"/>
                  </a:lnTo>
                  <a:lnTo>
                    <a:pt x="977" y="1243"/>
                  </a:lnTo>
                  <a:lnTo>
                    <a:pt x="850" y="2501"/>
                  </a:lnTo>
                  <a:lnTo>
                    <a:pt x="844" y="2529"/>
                  </a:lnTo>
                  <a:lnTo>
                    <a:pt x="834" y="2555"/>
                  </a:lnTo>
                  <a:lnTo>
                    <a:pt x="820" y="2577"/>
                  </a:lnTo>
                  <a:lnTo>
                    <a:pt x="802" y="2597"/>
                  </a:lnTo>
                  <a:lnTo>
                    <a:pt x="780" y="2613"/>
                  </a:lnTo>
                  <a:lnTo>
                    <a:pt x="757" y="2625"/>
                  </a:lnTo>
                  <a:lnTo>
                    <a:pt x="731" y="2632"/>
                  </a:lnTo>
                  <a:lnTo>
                    <a:pt x="703" y="2635"/>
                  </a:lnTo>
                  <a:lnTo>
                    <a:pt x="482" y="2635"/>
                  </a:lnTo>
                  <a:lnTo>
                    <a:pt x="454" y="2632"/>
                  </a:lnTo>
                  <a:lnTo>
                    <a:pt x="428" y="2625"/>
                  </a:lnTo>
                  <a:lnTo>
                    <a:pt x="403" y="2613"/>
                  </a:lnTo>
                  <a:lnTo>
                    <a:pt x="382" y="2597"/>
                  </a:lnTo>
                  <a:lnTo>
                    <a:pt x="364" y="2577"/>
                  </a:lnTo>
                  <a:lnTo>
                    <a:pt x="351" y="2555"/>
                  </a:lnTo>
                  <a:lnTo>
                    <a:pt x="340" y="2529"/>
                  </a:lnTo>
                  <a:lnTo>
                    <a:pt x="335" y="2501"/>
                  </a:lnTo>
                  <a:lnTo>
                    <a:pt x="208" y="1243"/>
                  </a:lnTo>
                  <a:lnTo>
                    <a:pt x="201" y="1203"/>
                  </a:lnTo>
                  <a:lnTo>
                    <a:pt x="191" y="1162"/>
                  </a:lnTo>
                  <a:lnTo>
                    <a:pt x="176" y="1123"/>
                  </a:lnTo>
                  <a:lnTo>
                    <a:pt x="172" y="1114"/>
                  </a:lnTo>
                  <a:lnTo>
                    <a:pt x="164" y="1102"/>
                  </a:lnTo>
                  <a:lnTo>
                    <a:pt x="156" y="1085"/>
                  </a:lnTo>
                  <a:lnTo>
                    <a:pt x="145" y="1065"/>
                  </a:lnTo>
                  <a:lnTo>
                    <a:pt x="133" y="1041"/>
                  </a:lnTo>
                  <a:lnTo>
                    <a:pt x="121" y="1015"/>
                  </a:lnTo>
                  <a:lnTo>
                    <a:pt x="107" y="987"/>
                  </a:lnTo>
                  <a:lnTo>
                    <a:pt x="94" y="957"/>
                  </a:lnTo>
                  <a:lnTo>
                    <a:pt x="80" y="927"/>
                  </a:lnTo>
                  <a:lnTo>
                    <a:pt x="68" y="895"/>
                  </a:lnTo>
                  <a:lnTo>
                    <a:pt x="56" y="865"/>
                  </a:lnTo>
                  <a:lnTo>
                    <a:pt x="47" y="834"/>
                  </a:lnTo>
                  <a:lnTo>
                    <a:pt x="37" y="805"/>
                  </a:lnTo>
                  <a:lnTo>
                    <a:pt x="33" y="786"/>
                  </a:lnTo>
                  <a:lnTo>
                    <a:pt x="29" y="762"/>
                  </a:lnTo>
                  <a:lnTo>
                    <a:pt x="23" y="735"/>
                  </a:lnTo>
                  <a:lnTo>
                    <a:pt x="18" y="703"/>
                  </a:lnTo>
                  <a:lnTo>
                    <a:pt x="14" y="668"/>
                  </a:lnTo>
                  <a:lnTo>
                    <a:pt x="10" y="631"/>
                  </a:lnTo>
                  <a:lnTo>
                    <a:pt x="5" y="591"/>
                  </a:lnTo>
                  <a:lnTo>
                    <a:pt x="3" y="550"/>
                  </a:lnTo>
                  <a:lnTo>
                    <a:pt x="1" y="508"/>
                  </a:lnTo>
                  <a:lnTo>
                    <a:pt x="0" y="467"/>
                  </a:lnTo>
                  <a:lnTo>
                    <a:pt x="0" y="426"/>
                  </a:lnTo>
                  <a:lnTo>
                    <a:pt x="2" y="386"/>
                  </a:lnTo>
                  <a:lnTo>
                    <a:pt x="5" y="349"/>
                  </a:lnTo>
                  <a:lnTo>
                    <a:pt x="12" y="313"/>
                  </a:lnTo>
                  <a:lnTo>
                    <a:pt x="19" y="281"/>
                  </a:lnTo>
                  <a:lnTo>
                    <a:pt x="29" y="252"/>
                  </a:lnTo>
                  <a:lnTo>
                    <a:pt x="41" y="227"/>
                  </a:lnTo>
                  <a:lnTo>
                    <a:pt x="56" y="209"/>
                  </a:lnTo>
                  <a:lnTo>
                    <a:pt x="70" y="194"/>
                  </a:lnTo>
                  <a:lnTo>
                    <a:pt x="84" y="182"/>
                  </a:lnTo>
                  <a:lnTo>
                    <a:pt x="96" y="170"/>
                  </a:lnTo>
                  <a:lnTo>
                    <a:pt x="111" y="157"/>
                  </a:lnTo>
                  <a:lnTo>
                    <a:pt x="128" y="144"/>
                  </a:lnTo>
                  <a:lnTo>
                    <a:pt x="157" y="124"/>
                  </a:lnTo>
                  <a:lnTo>
                    <a:pt x="185" y="105"/>
                  </a:lnTo>
                  <a:lnTo>
                    <a:pt x="214" y="87"/>
                  </a:lnTo>
                  <a:lnTo>
                    <a:pt x="243" y="71"/>
                  </a:lnTo>
                  <a:lnTo>
                    <a:pt x="269" y="57"/>
                  </a:lnTo>
                  <a:lnTo>
                    <a:pt x="294" y="43"/>
                  </a:lnTo>
                  <a:lnTo>
                    <a:pt x="318" y="33"/>
                  </a:lnTo>
                  <a:lnTo>
                    <a:pt x="338" y="23"/>
                  </a:lnTo>
                  <a:lnTo>
                    <a:pt x="355" y="15"/>
                  </a:lnTo>
                  <a:lnTo>
                    <a:pt x="367" y="9"/>
                  </a:lnTo>
                  <a:lnTo>
                    <a:pt x="377" y="6"/>
                  </a:lnTo>
                  <a:lnTo>
                    <a:pt x="380" y="4"/>
                  </a:lnTo>
                  <a:lnTo>
                    <a:pt x="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130"/>
            <p:cNvSpPr>
              <a:spLocks noEditPoints="1"/>
            </p:cNvSpPr>
            <p:nvPr/>
          </p:nvSpPr>
          <p:spPr bwMode="auto">
            <a:xfrm>
              <a:off x="7540625" y="2687638"/>
              <a:ext cx="101600" cy="123825"/>
            </a:xfrm>
            <a:custGeom>
              <a:avLst/>
              <a:gdLst>
                <a:gd name="T0" fmla="*/ 282 w 638"/>
                <a:gd name="T1" fmla="*/ 144 h 783"/>
                <a:gd name="T2" fmla="*/ 232 w 638"/>
                <a:gd name="T3" fmla="*/ 159 h 783"/>
                <a:gd name="T4" fmla="*/ 185 w 638"/>
                <a:gd name="T5" fmla="*/ 196 h 783"/>
                <a:gd name="T6" fmla="*/ 151 w 638"/>
                <a:gd name="T7" fmla="*/ 263 h 783"/>
                <a:gd name="T8" fmla="*/ 142 w 638"/>
                <a:gd name="T9" fmla="*/ 332 h 783"/>
                <a:gd name="T10" fmla="*/ 141 w 638"/>
                <a:gd name="T11" fmla="*/ 397 h 783"/>
                <a:gd name="T12" fmla="*/ 151 w 638"/>
                <a:gd name="T13" fmla="*/ 485 h 783"/>
                <a:gd name="T14" fmla="*/ 183 w 638"/>
                <a:gd name="T15" fmla="*/ 571 h 783"/>
                <a:gd name="T16" fmla="*/ 239 w 638"/>
                <a:gd name="T17" fmla="*/ 624 h 783"/>
                <a:gd name="T18" fmla="*/ 318 w 638"/>
                <a:gd name="T19" fmla="*/ 643 h 783"/>
                <a:gd name="T20" fmla="*/ 374 w 638"/>
                <a:gd name="T21" fmla="*/ 634 h 783"/>
                <a:gd name="T22" fmla="*/ 435 w 638"/>
                <a:gd name="T23" fmla="*/ 595 h 783"/>
                <a:gd name="T24" fmla="*/ 477 w 638"/>
                <a:gd name="T25" fmla="*/ 516 h 783"/>
                <a:gd name="T26" fmla="*/ 495 w 638"/>
                <a:gd name="T27" fmla="*/ 424 h 783"/>
                <a:gd name="T28" fmla="*/ 497 w 638"/>
                <a:gd name="T29" fmla="*/ 350 h 783"/>
                <a:gd name="T30" fmla="*/ 492 w 638"/>
                <a:gd name="T31" fmla="*/ 293 h 783"/>
                <a:gd name="T32" fmla="*/ 466 w 638"/>
                <a:gd name="T33" fmla="*/ 214 h 783"/>
                <a:gd name="T34" fmla="*/ 422 w 638"/>
                <a:gd name="T35" fmla="*/ 168 h 783"/>
                <a:gd name="T36" fmla="*/ 373 w 638"/>
                <a:gd name="T37" fmla="*/ 147 h 783"/>
                <a:gd name="T38" fmla="*/ 325 w 638"/>
                <a:gd name="T39" fmla="*/ 142 h 783"/>
                <a:gd name="T40" fmla="*/ 325 w 638"/>
                <a:gd name="T41" fmla="*/ 0 h 783"/>
                <a:gd name="T42" fmla="*/ 409 w 638"/>
                <a:gd name="T43" fmla="*/ 11 h 783"/>
                <a:gd name="T44" fmla="*/ 490 w 638"/>
                <a:gd name="T45" fmla="*/ 45 h 783"/>
                <a:gd name="T46" fmla="*/ 560 w 638"/>
                <a:gd name="T47" fmla="*/ 105 h 783"/>
                <a:gd name="T48" fmla="*/ 612 w 638"/>
                <a:gd name="T49" fmla="*/ 196 h 783"/>
                <a:gd name="T50" fmla="*/ 635 w 638"/>
                <a:gd name="T51" fmla="*/ 319 h 783"/>
                <a:gd name="T52" fmla="*/ 638 w 638"/>
                <a:gd name="T53" fmla="*/ 365 h 783"/>
                <a:gd name="T54" fmla="*/ 634 w 638"/>
                <a:gd name="T55" fmla="*/ 449 h 783"/>
                <a:gd name="T56" fmla="*/ 613 w 638"/>
                <a:gd name="T57" fmla="*/ 553 h 783"/>
                <a:gd name="T58" fmla="*/ 565 w 638"/>
                <a:gd name="T59" fmla="*/ 657 h 783"/>
                <a:gd name="T60" fmla="*/ 482 w 638"/>
                <a:gd name="T61" fmla="*/ 739 h 783"/>
                <a:gd name="T62" fmla="*/ 368 w 638"/>
                <a:gd name="T63" fmla="*/ 780 h 783"/>
                <a:gd name="T64" fmla="*/ 269 w 638"/>
                <a:gd name="T65" fmla="*/ 780 h 783"/>
                <a:gd name="T66" fmla="*/ 157 w 638"/>
                <a:gd name="T67" fmla="*/ 739 h 783"/>
                <a:gd name="T68" fmla="*/ 73 w 638"/>
                <a:gd name="T69" fmla="*/ 657 h 783"/>
                <a:gd name="T70" fmla="*/ 24 w 638"/>
                <a:gd name="T71" fmla="*/ 553 h 783"/>
                <a:gd name="T72" fmla="*/ 4 w 638"/>
                <a:gd name="T73" fmla="*/ 449 h 783"/>
                <a:gd name="T74" fmla="*/ 0 w 638"/>
                <a:gd name="T75" fmla="*/ 365 h 783"/>
                <a:gd name="T76" fmla="*/ 2 w 638"/>
                <a:gd name="T77" fmla="*/ 319 h 783"/>
                <a:gd name="T78" fmla="*/ 25 w 638"/>
                <a:gd name="T79" fmla="*/ 196 h 783"/>
                <a:gd name="T80" fmla="*/ 77 w 638"/>
                <a:gd name="T81" fmla="*/ 105 h 783"/>
                <a:gd name="T82" fmla="*/ 147 w 638"/>
                <a:gd name="T83" fmla="*/ 45 h 783"/>
                <a:gd name="T84" fmla="*/ 229 w 638"/>
                <a:gd name="T85" fmla="*/ 11 h 783"/>
                <a:gd name="T86" fmla="*/ 312 w 638"/>
                <a:gd name="T87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8" h="783">
                  <a:moveTo>
                    <a:pt x="312" y="142"/>
                  </a:moveTo>
                  <a:lnTo>
                    <a:pt x="297" y="142"/>
                  </a:lnTo>
                  <a:lnTo>
                    <a:pt x="282" y="144"/>
                  </a:lnTo>
                  <a:lnTo>
                    <a:pt x="266" y="147"/>
                  </a:lnTo>
                  <a:lnTo>
                    <a:pt x="249" y="151"/>
                  </a:lnTo>
                  <a:lnTo>
                    <a:pt x="232" y="159"/>
                  </a:lnTo>
                  <a:lnTo>
                    <a:pt x="215" y="168"/>
                  </a:lnTo>
                  <a:lnTo>
                    <a:pt x="200" y="180"/>
                  </a:lnTo>
                  <a:lnTo>
                    <a:pt x="185" y="196"/>
                  </a:lnTo>
                  <a:lnTo>
                    <a:pt x="171" y="214"/>
                  </a:lnTo>
                  <a:lnTo>
                    <a:pt x="161" y="236"/>
                  </a:lnTo>
                  <a:lnTo>
                    <a:pt x="151" y="263"/>
                  </a:lnTo>
                  <a:lnTo>
                    <a:pt x="145" y="293"/>
                  </a:lnTo>
                  <a:lnTo>
                    <a:pt x="142" y="328"/>
                  </a:lnTo>
                  <a:lnTo>
                    <a:pt x="142" y="332"/>
                  </a:lnTo>
                  <a:lnTo>
                    <a:pt x="141" y="350"/>
                  </a:lnTo>
                  <a:lnTo>
                    <a:pt x="140" y="371"/>
                  </a:lnTo>
                  <a:lnTo>
                    <a:pt x="141" y="397"/>
                  </a:lnTo>
                  <a:lnTo>
                    <a:pt x="142" y="424"/>
                  </a:lnTo>
                  <a:lnTo>
                    <a:pt x="146" y="454"/>
                  </a:lnTo>
                  <a:lnTo>
                    <a:pt x="151" y="485"/>
                  </a:lnTo>
                  <a:lnTo>
                    <a:pt x="159" y="515"/>
                  </a:lnTo>
                  <a:lnTo>
                    <a:pt x="169" y="545"/>
                  </a:lnTo>
                  <a:lnTo>
                    <a:pt x="183" y="571"/>
                  </a:lnTo>
                  <a:lnTo>
                    <a:pt x="200" y="595"/>
                  </a:lnTo>
                  <a:lnTo>
                    <a:pt x="219" y="612"/>
                  </a:lnTo>
                  <a:lnTo>
                    <a:pt x="239" y="624"/>
                  </a:lnTo>
                  <a:lnTo>
                    <a:pt x="263" y="634"/>
                  </a:lnTo>
                  <a:lnTo>
                    <a:pt x="289" y="640"/>
                  </a:lnTo>
                  <a:lnTo>
                    <a:pt x="318" y="643"/>
                  </a:lnTo>
                  <a:lnTo>
                    <a:pt x="320" y="643"/>
                  </a:lnTo>
                  <a:lnTo>
                    <a:pt x="348" y="640"/>
                  </a:lnTo>
                  <a:lnTo>
                    <a:pt x="374" y="634"/>
                  </a:lnTo>
                  <a:lnTo>
                    <a:pt x="397" y="624"/>
                  </a:lnTo>
                  <a:lnTo>
                    <a:pt x="417" y="612"/>
                  </a:lnTo>
                  <a:lnTo>
                    <a:pt x="435" y="595"/>
                  </a:lnTo>
                  <a:lnTo>
                    <a:pt x="453" y="571"/>
                  </a:lnTo>
                  <a:lnTo>
                    <a:pt x="467" y="545"/>
                  </a:lnTo>
                  <a:lnTo>
                    <a:pt x="477" y="516"/>
                  </a:lnTo>
                  <a:lnTo>
                    <a:pt x="486" y="485"/>
                  </a:lnTo>
                  <a:lnTo>
                    <a:pt x="491" y="454"/>
                  </a:lnTo>
                  <a:lnTo>
                    <a:pt x="495" y="424"/>
                  </a:lnTo>
                  <a:lnTo>
                    <a:pt x="497" y="397"/>
                  </a:lnTo>
                  <a:lnTo>
                    <a:pt x="498" y="371"/>
                  </a:lnTo>
                  <a:lnTo>
                    <a:pt x="497" y="350"/>
                  </a:lnTo>
                  <a:lnTo>
                    <a:pt x="495" y="332"/>
                  </a:lnTo>
                  <a:lnTo>
                    <a:pt x="495" y="328"/>
                  </a:lnTo>
                  <a:lnTo>
                    <a:pt x="492" y="293"/>
                  </a:lnTo>
                  <a:lnTo>
                    <a:pt x="486" y="263"/>
                  </a:lnTo>
                  <a:lnTo>
                    <a:pt x="477" y="236"/>
                  </a:lnTo>
                  <a:lnTo>
                    <a:pt x="466" y="214"/>
                  </a:lnTo>
                  <a:lnTo>
                    <a:pt x="453" y="196"/>
                  </a:lnTo>
                  <a:lnTo>
                    <a:pt x="438" y="180"/>
                  </a:lnTo>
                  <a:lnTo>
                    <a:pt x="422" y="168"/>
                  </a:lnTo>
                  <a:lnTo>
                    <a:pt x="405" y="159"/>
                  </a:lnTo>
                  <a:lnTo>
                    <a:pt x="390" y="151"/>
                  </a:lnTo>
                  <a:lnTo>
                    <a:pt x="373" y="147"/>
                  </a:lnTo>
                  <a:lnTo>
                    <a:pt x="356" y="144"/>
                  </a:lnTo>
                  <a:lnTo>
                    <a:pt x="340" y="142"/>
                  </a:lnTo>
                  <a:lnTo>
                    <a:pt x="325" y="142"/>
                  </a:lnTo>
                  <a:lnTo>
                    <a:pt x="312" y="142"/>
                  </a:lnTo>
                  <a:close/>
                  <a:moveTo>
                    <a:pt x="312" y="0"/>
                  </a:moveTo>
                  <a:lnTo>
                    <a:pt x="325" y="0"/>
                  </a:lnTo>
                  <a:lnTo>
                    <a:pt x="353" y="1"/>
                  </a:lnTo>
                  <a:lnTo>
                    <a:pt x="380" y="5"/>
                  </a:lnTo>
                  <a:lnTo>
                    <a:pt x="409" y="11"/>
                  </a:lnTo>
                  <a:lnTo>
                    <a:pt x="436" y="19"/>
                  </a:lnTo>
                  <a:lnTo>
                    <a:pt x="464" y="31"/>
                  </a:lnTo>
                  <a:lnTo>
                    <a:pt x="490" y="45"/>
                  </a:lnTo>
                  <a:lnTo>
                    <a:pt x="515" y="62"/>
                  </a:lnTo>
                  <a:lnTo>
                    <a:pt x="539" y="82"/>
                  </a:lnTo>
                  <a:lnTo>
                    <a:pt x="560" y="105"/>
                  </a:lnTo>
                  <a:lnTo>
                    <a:pt x="580" y="132"/>
                  </a:lnTo>
                  <a:lnTo>
                    <a:pt x="597" y="163"/>
                  </a:lnTo>
                  <a:lnTo>
                    <a:pt x="612" y="196"/>
                  </a:lnTo>
                  <a:lnTo>
                    <a:pt x="624" y="233"/>
                  </a:lnTo>
                  <a:lnTo>
                    <a:pt x="631" y="274"/>
                  </a:lnTo>
                  <a:lnTo>
                    <a:pt x="635" y="319"/>
                  </a:lnTo>
                  <a:lnTo>
                    <a:pt x="636" y="329"/>
                  </a:lnTo>
                  <a:lnTo>
                    <a:pt x="637" y="345"/>
                  </a:lnTo>
                  <a:lnTo>
                    <a:pt x="638" y="365"/>
                  </a:lnTo>
                  <a:lnTo>
                    <a:pt x="638" y="389"/>
                  </a:lnTo>
                  <a:lnTo>
                    <a:pt x="636" y="418"/>
                  </a:lnTo>
                  <a:lnTo>
                    <a:pt x="634" y="449"/>
                  </a:lnTo>
                  <a:lnTo>
                    <a:pt x="630" y="483"/>
                  </a:lnTo>
                  <a:lnTo>
                    <a:pt x="623" y="518"/>
                  </a:lnTo>
                  <a:lnTo>
                    <a:pt x="613" y="553"/>
                  </a:lnTo>
                  <a:lnTo>
                    <a:pt x="601" y="589"/>
                  </a:lnTo>
                  <a:lnTo>
                    <a:pt x="585" y="623"/>
                  </a:lnTo>
                  <a:lnTo>
                    <a:pt x="565" y="657"/>
                  </a:lnTo>
                  <a:lnTo>
                    <a:pt x="542" y="688"/>
                  </a:lnTo>
                  <a:lnTo>
                    <a:pt x="513" y="716"/>
                  </a:lnTo>
                  <a:lnTo>
                    <a:pt x="482" y="739"/>
                  </a:lnTo>
                  <a:lnTo>
                    <a:pt x="447" y="757"/>
                  </a:lnTo>
                  <a:lnTo>
                    <a:pt x="409" y="771"/>
                  </a:lnTo>
                  <a:lnTo>
                    <a:pt x="368" y="780"/>
                  </a:lnTo>
                  <a:lnTo>
                    <a:pt x="325" y="783"/>
                  </a:lnTo>
                  <a:lnTo>
                    <a:pt x="312" y="783"/>
                  </a:lnTo>
                  <a:lnTo>
                    <a:pt x="269" y="780"/>
                  </a:lnTo>
                  <a:lnTo>
                    <a:pt x="229" y="771"/>
                  </a:lnTo>
                  <a:lnTo>
                    <a:pt x="192" y="757"/>
                  </a:lnTo>
                  <a:lnTo>
                    <a:pt x="157" y="739"/>
                  </a:lnTo>
                  <a:lnTo>
                    <a:pt x="125" y="716"/>
                  </a:lnTo>
                  <a:lnTo>
                    <a:pt x="96" y="688"/>
                  </a:lnTo>
                  <a:lnTo>
                    <a:pt x="73" y="657"/>
                  </a:lnTo>
                  <a:lnTo>
                    <a:pt x="53" y="623"/>
                  </a:lnTo>
                  <a:lnTo>
                    <a:pt x="37" y="589"/>
                  </a:lnTo>
                  <a:lnTo>
                    <a:pt x="24" y="553"/>
                  </a:lnTo>
                  <a:lnTo>
                    <a:pt x="15" y="518"/>
                  </a:lnTo>
                  <a:lnTo>
                    <a:pt x="8" y="483"/>
                  </a:lnTo>
                  <a:lnTo>
                    <a:pt x="4" y="449"/>
                  </a:lnTo>
                  <a:lnTo>
                    <a:pt x="1" y="418"/>
                  </a:lnTo>
                  <a:lnTo>
                    <a:pt x="0" y="389"/>
                  </a:lnTo>
                  <a:lnTo>
                    <a:pt x="0" y="365"/>
                  </a:lnTo>
                  <a:lnTo>
                    <a:pt x="0" y="344"/>
                  </a:lnTo>
                  <a:lnTo>
                    <a:pt x="1" y="329"/>
                  </a:lnTo>
                  <a:lnTo>
                    <a:pt x="2" y="319"/>
                  </a:lnTo>
                  <a:lnTo>
                    <a:pt x="6" y="274"/>
                  </a:lnTo>
                  <a:lnTo>
                    <a:pt x="14" y="233"/>
                  </a:lnTo>
                  <a:lnTo>
                    <a:pt x="25" y="196"/>
                  </a:lnTo>
                  <a:lnTo>
                    <a:pt x="40" y="163"/>
                  </a:lnTo>
                  <a:lnTo>
                    <a:pt x="57" y="132"/>
                  </a:lnTo>
                  <a:lnTo>
                    <a:pt x="77" y="105"/>
                  </a:lnTo>
                  <a:lnTo>
                    <a:pt x="98" y="82"/>
                  </a:lnTo>
                  <a:lnTo>
                    <a:pt x="123" y="62"/>
                  </a:lnTo>
                  <a:lnTo>
                    <a:pt x="147" y="45"/>
                  </a:lnTo>
                  <a:lnTo>
                    <a:pt x="174" y="31"/>
                  </a:lnTo>
                  <a:lnTo>
                    <a:pt x="201" y="19"/>
                  </a:lnTo>
                  <a:lnTo>
                    <a:pt x="229" y="11"/>
                  </a:lnTo>
                  <a:lnTo>
                    <a:pt x="257" y="5"/>
                  </a:lnTo>
                  <a:lnTo>
                    <a:pt x="285" y="1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131"/>
            <p:cNvSpPr>
              <a:spLocks noEditPoints="1"/>
            </p:cNvSpPr>
            <p:nvPr/>
          </p:nvSpPr>
          <p:spPr bwMode="auto">
            <a:xfrm>
              <a:off x="7267575" y="2687638"/>
              <a:ext cx="101600" cy="123825"/>
            </a:xfrm>
            <a:custGeom>
              <a:avLst/>
              <a:gdLst>
                <a:gd name="T0" fmla="*/ 283 w 639"/>
                <a:gd name="T1" fmla="*/ 144 h 783"/>
                <a:gd name="T2" fmla="*/ 233 w 639"/>
                <a:gd name="T3" fmla="*/ 159 h 783"/>
                <a:gd name="T4" fmla="*/ 185 w 639"/>
                <a:gd name="T5" fmla="*/ 196 h 783"/>
                <a:gd name="T6" fmla="*/ 153 w 639"/>
                <a:gd name="T7" fmla="*/ 263 h 783"/>
                <a:gd name="T8" fmla="*/ 143 w 639"/>
                <a:gd name="T9" fmla="*/ 332 h 783"/>
                <a:gd name="T10" fmla="*/ 141 w 639"/>
                <a:gd name="T11" fmla="*/ 397 h 783"/>
                <a:gd name="T12" fmla="*/ 153 w 639"/>
                <a:gd name="T13" fmla="*/ 485 h 783"/>
                <a:gd name="T14" fmla="*/ 185 w 639"/>
                <a:gd name="T15" fmla="*/ 570 h 783"/>
                <a:gd name="T16" fmla="*/ 240 w 639"/>
                <a:gd name="T17" fmla="*/ 624 h 783"/>
                <a:gd name="T18" fmla="*/ 319 w 639"/>
                <a:gd name="T19" fmla="*/ 641 h 783"/>
                <a:gd name="T20" fmla="*/ 376 w 639"/>
                <a:gd name="T21" fmla="*/ 634 h 783"/>
                <a:gd name="T22" fmla="*/ 437 w 639"/>
                <a:gd name="T23" fmla="*/ 594 h 783"/>
                <a:gd name="T24" fmla="*/ 479 w 639"/>
                <a:gd name="T25" fmla="*/ 517 h 783"/>
                <a:gd name="T26" fmla="*/ 496 w 639"/>
                <a:gd name="T27" fmla="*/ 432 h 783"/>
                <a:gd name="T28" fmla="*/ 498 w 639"/>
                <a:gd name="T29" fmla="*/ 362 h 783"/>
                <a:gd name="T30" fmla="*/ 497 w 639"/>
                <a:gd name="T31" fmla="*/ 332 h 783"/>
                <a:gd name="T32" fmla="*/ 487 w 639"/>
                <a:gd name="T33" fmla="*/ 263 h 783"/>
                <a:gd name="T34" fmla="*/ 454 w 639"/>
                <a:gd name="T35" fmla="*/ 196 h 783"/>
                <a:gd name="T36" fmla="*/ 407 w 639"/>
                <a:gd name="T37" fmla="*/ 159 h 783"/>
                <a:gd name="T38" fmla="*/ 357 w 639"/>
                <a:gd name="T39" fmla="*/ 144 h 783"/>
                <a:gd name="T40" fmla="*/ 314 w 639"/>
                <a:gd name="T41" fmla="*/ 142 h 783"/>
                <a:gd name="T42" fmla="*/ 353 w 639"/>
                <a:gd name="T43" fmla="*/ 1 h 783"/>
                <a:gd name="T44" fmla="*/ 436 w 639"/>
                <a:gd name="T45" fmla="*/ 19 h 783"/>
                <a:gd name="T46" fmla="*/ 516 w 639"/>
                <a:gd name="T47" fmla="*/ 62 h 783"/>
                <a:gd name="T48" fmla="*/ 580 w 639"/>
                <a:gd name="T49" fmla="*/ 132 h 783"/>
                <a:gd name="T50" fmla="*/ 624 w 639"/>
                <a:gd name="T51" fmla="*/ 233 h 783"/>
                <a:gd name="T52" fmla="*/ 637 w 639"/>
                <a:gd name="T53" fmla="*/ 329 h 783"/>
                <a:gd name="T54" fmla="*/ 639 w 639"/>
                <a:gd name="T55" fmla="*/ 389 h 783"/>
                <a:gd name="T56" fmla="*/ 630 w 639"/>
                <a:gd name="T57" fmla="*/ 482 h 783"/>
                <a:gd name="T58" fmla="*/ 602 w 639"/>
                <a:gd name="T59" fmla="*/ 588 h 783"/>
                <a:gd name="T60" fmla="*/ 542 w 639"/>
                <a:gd name="T61" fmla="*/ 687 h 783"/>
                <a:gd name="T62" fmla="*/ 447 w 639"/>
                <a:gd name="T63" fmla="*/ 756 h 783"/>
                <a:gd name="T64" fmla="*/ 326 w 639"/>
                <a:gd name="T65" fmla="*/ 783 h 783"/>
                <a:gd name="T66" fmla="*/ 230 w 639"/>
                <a:gd name="T67" fmla="*/ 770 h 783"/>
                <a:gd name="T68" fmla="*/ 125 w 639"/>
                <a:gd name="T69" fmla="*/ 715 h 783"/>
                <a:gd name="T70" fmla="*/ 53 w 639"/>
                <a:gd name="T71" fmla="*/ 623 h 783"/>
                <a:gd name="T72" fmla="*/ 15 w 639"/>
                <a:gd name="T73" fmla="*/ 517 h 783"/>
                <a:gd name="T74" fmla="*/ 1 w 639"/>
                <a:gd name="T75" fmla="*/ 417 h 783"/>
                <a:gd name="T76" fmla="*/ 0 w 639"/>
                <a:gd name="T77" fmla="*/ 344 h 783"/>
                <a:gd name="T78" fmla="*/ 6 w 639"/>
                <a:gd name="T79" fmla="*/ 273 h 783"/>
                <a:gd name="T80" fmla="*/ 40 w 639"/>
                <a:gd name="T81" fmla="*/ 162 h 783"/>
                <a:gd name="T82" fmla="*/ 99 w 639"/>
                <a:gd name="T83" fmla="*/ 82 h 783"/>
                <a:gd name="T84" fmla="*/ 174 w 639"/>
                <a:gd name="T85" fmla="*/ 30 h 783"/>
                <a:gd name="T86" fmla="*/ 257 w 639"/>
                <a:gd name="T87" fmla="*/ 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9" h="783">
                  <a:moveTo>
                    <a:pt x="314" y="142"/>
                  </a:moveTo>
                  <a:lnTo>
                    <a:pt x="299" y="142"/>
                  </a:lnTo>
                  <a:lnTo>
                    <a:pt x="283" y="144"/>
                  </a:lnTo>
                  <a:lnTo>
                    <a:pt x="267" y="147"/>
                  </a:lnTo>
                  <a:lnTo>
                    <a:pt x="250" y="151"/>
                  </a:lnTo>
                  <a:lnTo>
                    <a:pt x="233" y="159"/>
                  </a:lnTo>
                  <a:lnTo>
                    <a:pt x="216" y="168"/>
                  </a:lnTo>
                  <a:lnTo>
                    <a:pt x="200" y="180"/>
                  </a:lnTo>
                  <a:lnTo>
                    <a:pt x="185" y="196"/>
                  </a:lnTo>
                  <a:lnTo>
                    <a:pt x="173" y="214"/>
                  </a:lnTo>
                  <a:lnTo>
                    <a:pt x="161" y="236"/>
                  </a:lnTo>
                  <a:lnTo>
                    <a:pt x="153" y="263"/>
                  </a:lnTo>
                  <a:lnTo>
                    <a:pt x="146" y="293"/>
                  </a:lnTo>
                  <a:lnTo>
                    <a:pt x="143" y="328"/>
                  </a:lnTo>
                  <a:lnTo>
                    <a:pt x="143" y="332"/>
                  </a:lnTo>
                  <a:lnTo>
                    <a:pt x="141" y="350"/>
                  </a:lnTo>
                  <a:lnTo>
                    <a:pt x="141" y="371"/>
                  </a:lnTo>
                  <a:lnTo>
                    <a:pt x="141" y="397"/>
                  </a:lnTo>
                  <a:lnTo>
                    <a:pt x="143" y="424"/>
                  </a:lnTo>
                  <a:lnTo>
                    <a:pt x="146" y="454"/>
                  </a:lnTo>
                  <a:lnTo>
                    <a:pt x="153" y="485"/>
                  </a:lnTo>
                  <a:lnTo>
                    <a:pt x="160" y="515"/>
                  </a:lnTo>
                  <a:lnTo>
                    <a:pt x="172" y="544"/>
                  </a:lnTo>
                  <a:lnTo>
                    <a:pt x="185" y="570"/>
                  </a:lnTo>
                  <a:lnTo>
                    <a:pt x="202" y="594"/>
                  </a:lnTo>
                  <a:lnTo>
                    <a:pt x="220" y="611"/>
                  </a:lnTo>
                  <a:lnTo>
                    <a:pt x="240" y="624"/>
                  </a:lnTo>
                  <a:lnTo>
                    <a:pt x="264" y="634"/>
                  </a:lnTo>
                  <a:lnTo>
                    <a:pt x="289" y="639"/>
                  </a:lnTo>
                  <a:lnTo>
                    <a:pt x="319" y="641"/>
                  </a:lnTo>
                  <a:lnTo>
                    <a:pt x="321" y="641"/>
                  </a:lnTo>
                  <a:lnTo>
                    <a:pt x="350" y="639"/>
                  </a:lnTo>
                  <a:lnTo>
                    <a:pt x="376" y="634"/>
                  </a:lnTo>
                  <a:lnTo>
                    <a:pt x="399" y="624"/>
                  </a:lnTo>
                  <a:lnTo>
                    <a:pt x="419" y="611"/>
                  </a:lnTo>
                  <a:lnTo>
                    <a:pt x="437" y="594"/>
                  </a:lnTo>
                  <a:lnTo>
                    <a:pt x="454" y="571"/>
                  </a:lnTo>
                  <a:lnTo>
                    <a:pt x="468" y="545"/>
                  </a:lnTo>
                  <a:lnTo>
                    <a:pt x="479" y="517"/>
                  </a:lnTo>
                  <a:lnTo>
                    <a:pt x="486" y="488"/>
                  </a:lnTo>
                  <a:lnTo>
                    <a:pt x="491" y="460"/>
                  </a:lnTo>
                  <a:lnTo>
                    <a:pt x="496" y="432"/>
                  </a:lnTo>
                  <a:lnTo>
                    <a:pt x="498" y="405"/>
                  </a:lnTo>
                  <a:lnTo>
                    <a:pt x="498" y="382"/>
                  </a:lnTo>
                  <a:lnTo>
                    <a:pt x="498" y="362"/>
                  </a:lnTo>
                  <a:lnTo>
                    <a:pt x="498" y="347"/>
                  </a:lnTo>
                  <a:lnTo>
                    <a:pt x="497" y="336"/>
                  </a:lnTo>
                  <a:lnTo>
                    <a:pt x="497" y="332"/>
                  </a:lnTo>
                  <a:lnTo>
                    <a:pt x="497" y="328"/>
                  </a:lnTo>
                  <a:lnTo>
                    <a:pt x="494" y="293"/>
                  </a:lnTo>
                  <a:lnTo>
                    <a:pt x="487" y="263"/>
                  </a:lnTo>
                  <a:lnTo>
                    <a:pt x="479" y="236"/>
                  </a:lnTo>
                  <a:lnTo>
                    <a:pt x="467" y="214"/>
                  </a:lnTo>
                  <a:lnTo>
                    <a:pt x="454" y="196"/>
                  </a:lnTo>
                  <a:lnTo>
                    <a:pt x="440" y="180"/>
                  </a:lnTo>
                  <a:lnTo>
                    <a:pt x="424" y="168"/>
                  </a:lnTo>
                  <a:lnTo>
                    <a:pt x="407" y="159"/>
                  </a:lnTo>
                  <a:lnTo>
                    <a:pt x="390" y="151"/>
                  </a:lnTo>
                  <a:lnTo>
                    <a:pt x="373" y="147"/>
                  </a:lnTo>
                  <a:lnTo>
                    <a:pt x="357" y="144"/>
                  </a:lnTo>
                  <a:lnTo>
                    <a:pt x="341" y="142"/>
                  </a:lnTo>
                  <a:lnTo>
                    <a:pt x="326" y="142"/>
                  </a:lnTo>
                  <a:lnTo>
                    <a:pt x="314" y="142"/>
                  </a:lnTo>
                  <a:close/>
                  <a:moveTo>
                    <a:pt x="312" y="0"/>
                  </a:moveTo>
                  <a:lnTo>
                    <a:pt x="325" y="0"/>
                  </a:lnTo>
                  <a:lnTo>
                    <a:pt x="353" y="1"/>
                  </a:lnTo>
                  <a:lnTo>
                    <a:pt x="381" y="4"/>
                  </a:lnTo>
                  <a:lnTo>
                    <a:pt x="409" y="11"/>
                  </a:lnTo>
                  <a:lnTo>
                    <a:pt x="436" y="19"/>
                  </a:lnTo>
                  <a:lnTo>
                    <a:pt x="464" y="30"/>
                  </a:lnTo>
                  <a:lnTo>
                    <a:pt x="490" y="45"/>
                  </a:lnTo>
                  <a:lnTo>
                    <a:pt x="516" y="62"/>
                  </a:lnTo>
                  <a:lnTo>
                    <a:pt x="539" y="82"/>
                  </a:lnTo>
                  <a:lnTo>
                    <a:pt x="561" y="105"/>
                  </a:lnTo>
                  <a:lnTo>
                    <a:pt x="580" y="132"/>
                  </a:lnTo>
                  <a:lnTo>
                    <a:pt x="598" y="162"/>
                  </a:lnTo>
                  <a:lnTo>
                    <a:pt x="612" y="196"/>
                  </a:lnTo>
                  <a:lnTo>
                    <a:pt x="624" y="233"/>
                  </a:lnTo>
                  <a:lnTo>
                    <a:pt x="632" y="273"/>
                  </a:lnTo>
                  <a:lnTo>
                    <a:pt x="637" y="319"/>
                  </a:lnTo>
                  <a:lnTo>
                    <a:pt x="637" y="329"/>
                  </a:lnTo>
                  <a:lnTo>
                    <a:pt x="638" y="344"/>
                  </a:lnTo>
                  <a:lnTo>
                    <a:pt x="639" y="364"/>
                  </a:lnTo>
                  <a:lnTo>
                    <a:pt x="639" y="389"/>
                  </a:lnTo>
                  <a:lnTo>
                    <a:pt x="638" y="417"/>
                  </a:lnTo>
                  <a:lnTo>
                    <a:pt x="634" y="449"/>
                  </a:lnTo>
                  <a:lnTo>
                    <a:pt x="630" y="482"/>
                  </a:lnTo>
                  <a:lnTo>
                    <a:pt x="624" y="517"/>
                  </a:lnTo>
                  <a:lnTo>
                    <a:pt x="614" y="553"/>
                  </a:lnTo>
                  <a:lnTo>
                    <a:pt x="602" y="588"/>
                  </a:lnTo>
                  <a:lnTo>
                    <a:pt x="586" y="623"/>
                  </a:lnTo>
                  <a:lnTo>
                    <a:pt x="566" y="656"/>
                  </a:lnTo>
                  <a:lnTo>
                    <a:pt x="542" y="687"/>
                  </a:lnTo>
                  <a:lnTo>
                    <a:pt x="514" y="715"/>
                  </a:lnTo>
                  <a:lnTo>
                    <a:pt x="482" y="738"/>
                  </a:lnTo>
                  <a:lnTo>
                    <a:pt x="447" y="756"/>
                  </a:lnTo>
                  <a:lnTo>
                    <a:pt x="409" y="770"/>
                  </a:lnTo>
                  <a:lnTo>
                    <a:pt x="369" y="779"/>
                  </a:lnTo>
                  <a:lnTo>
                    <a:pt x="326" y="783"/>
                  </a:lnTo>
                  <a:lnTo>
                    <a:pt x="314" y="783"/>
                  </a:lnTo>
                  <a:lnTo>
                    <a:pt x="270" y="779"/>
                  </a:lnTo>
                  <a:lnTo>
                    <a:pt x="230" y="770"/>
                  </a:lnTo>
                  <a:lnTo>
                    <a:pt x="193" y="757"/>
                  </a:lnTo>
                  <a:lnTo>
                    <a:pt x="157" y="738"/>
                  </a:lnTo>
                  <a:lnTo>
                    <a:pt x="125" y="715"/>
                  </a:lnTo>
                  <a:lnTo>
                    <a:pt x="96" y="687"/>
                  </a:lnTo>
                  <a:lnTo>
                    <a:pt x="72" y="656"/>
                  </a:lnTo>
                  <a:lnTo>
                    <a:pt x="53" y="623"/>
                  </a:lnTo>
                  <a:lnTo>
                    <a:pt x="37" y="588"/>
                  </a:lnTo>
                  <a:lnTo>
                    <a:pt x="24" y="552"/>
                  </a:lnTo>
                  <a:lnTo>
                    <a:pt x="15" y="517"/>
                  </a:lnTo>
                  <a:lnTo>
                    <a:pt x="9" y="482"/>
                  </a:lnTo>
                  <a:lnTo>
                    <a:pt x="3" y="448"/>
                  </a:lnTo>
                  <a:lnTo>
                    <a:pt x="1" y="417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0" y="344"/>
                  </a:lnTo>
                  <a:lnTo>
                    <a:pt x="1" y="328"/>
                  </a:lnTo>
                  <a:lnTo>
                    <a:pt x="2" y="319"/>
                  </a:lnTo>
                  <a:lnTo>
                    <a:pt x="6" y="273"/>
                  </a:lnTo>
                  <a:lnTo>
                    <a:pt x="14" y="233"/>
                  </a:lnTo>
                  <a:lnTo>
                    <a:pt x="26" y="196"/>
                  </a:lnTo>
                  <a:lnTo>
                    <a:pt x="40" y="162"/>
                  </a:lnTo>
                  <a:lnTo>
                    <a:pt x="57" y="132"/>
                  </a:lnTo>
                  <a:lnTo>
                    <a:pt x="77" y="105"/>
                  </a:lnTo>
                  <a:lnTo>
                    <a:pt x="99" y="82"/>
                  </a:lnTo>
                  <a:lnTo>
                    <a:pt x="123" y="62"/>
                  </a:lnTo>
                  <a:lnTo>
                    <a:pt x="148" y="45"/>
                  </a:lnTo>
                  <a:lnTo>
                    <a:pt x="174" y="30"/>
                  </a:lnTo>
                  <a:lnTo>
                    <a:pt x="201" y="19"/>
                  </a:lnTo>
                  <a:lnTo>
                    <a:pt x="229" y="11"/>
                  </a:lnTo>
                  <a:lnTo>
                    <a:pt x="257" y="4"/>
                  </a:lnTo>
                  <a:lnTo>
                    <a:pt x="285" y="1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32"/>
            <p:cNvSpPr>
              <a:spLocks noEditPoints="1"/>
            </p:cNvSpPr>
            <p:nvPr/>
          </p:nvSpPr>
          <p:spPr bwMode="auto">
            <a:xfrm>
              <a:off x="7404100" y="2687638"/>
              <a:ext cx="101600" cy="123825"/>
            </a:xfrm>
            <a:custGeom>
              <a:avLst/>
              <a:gdLst>
                <a:gd name="T0" fmla="*/ 283 w 639"/>
                <a:gd name="T1" fmla="*/ 144 h 783"/>
                <a:gd name="T2" fmla="*/ 233 w 639"/>
                <a:gd name="T3" fmla="*/ 159 h 783"/>
                <a:gd name="T4" fmla="*/ 186 w 639"/>
                <a:gd name="T5" fmla="*/ 196 h 783"/>
                <a:gd name="T6" fmla="*/ 152 w 639"/>
                <a:gd name="T7" fmla="*/ 263 h 783"/>
                <a:gd name="T8" fmla="*/ 143 w 639"/>
                <a:gd name="T9" fmla="*/ 332 h 783"/>
                <a:gd name="T10" fmla="*/ 142 w 639"/>
                <a:gd name="T11" fmla="*/ 397 h 783"/>
                <a:gd name="T12" fmla="*/ 152 w 639"/>
                <a:gd name="T13" fmla="*/ 485 h 783"/>
                <a:gd name="T14" fmla="*/ 184 w 639"/>
                <a:gd name="T15" fmla="*/ 570 h 783"/>
                <a:gd name="T16" fmla="*/ 240 w 639"/>
                <a:gd name="T17" fmla="*/ 624 h 783"/>
                <a:gd name="T18" fmla="*/ 319 w 639"/>
                <a:gd name="T19" fmla="*/ 641 h 783"/>
                <a:gd name="T20" fmla="*/ 376 w 639"/>
                <a:gd name="T21" fmla="*/ 634 h 783"/>
                <a:gd name="T22" fmla="*/ 437 w 639"/>
                <a:gd name="T23" fmla="*/ 594 h 783"/>
                <a:gd name="T24" fmla="*/ 479 w 639"/>
                <a:gd name="T25" fmla="*/ 517 h 783"/>
                <a:gd name="T26" fmla="*/ 496 w 639"/>
                <a:gd name="T27" fmla="*/ 432 h 783"/>
                <a:gd name="T28" fmla="*/ 498 w 639"/>
                <a:gd name="T29" fmla="*/ 362 h 783"/>
                <a:gd name="T30" fmla="*/ 497 w 639"/>
                <a:gd name="T31" fmla="*/ 332 h 783"/>
                <a:gd name="T32" fmla="*/ 487 w 639"/>
                <a:gd name="T33" fmla="*/ 263 h 783"/>
                <a:gd name="T34" fmla="*/ 454 w 639"/>
                <a:gd name="T35" fmla="*/ 196 h 783"/>
                <a:gd name="T36" fmla="*/ 407 w 639"/>
                <a:gd name="T37" fmla="*/ 159 h 783"/>
                <a:gd name="T38" fmla="*/ 357 w 639"/>
                <a:gd name="T39" fmla="*/ 144 h 783"/>
                <a:gd name="T40" fmla="*/ 313 w 639"/>
                <a:gd name="T41" fmla="*/ 142 h 783"/>
                <a:gd name="T42" fmla="*/ 353 w 639"/>
                <a:gd name="T43" fmla="*/ 1 h 783"/>
                <a:gd name="T44" fmla="*/ 436 w 639"/>
                <a:gd name="T45" fmla="*/ 19 h 783"/>
                <a:gd name="T46" fmla="*/ 516 w 639"/>
                <a:gd name="T47" fmla="*/ 62 h 783"/>
                <a:gd name="T48" fmla="*/ 580 w 639"/>
                <a:gd name="T49" fmla="*/ 132 h 783"/>
                <a:gd name="T50" fmla="*/ 624 w 639"/>
                <a:gd name="T51" fmla="*/ 233 h 783"/>
                <a:gd name="T52" fmla="*/ 636 w 639"/>
                <a:gd name="T53" fmla="*/ 329 h 783"/>
                <a:gd name="T54" fmla="*/ 639 w 639"/>
                <a:gd name="T55" fmla="*/ 389 h 783"/>
                <a:gd name="T56" fmla="*/ 630 w 639"/>
                <a:gd name="T57" fmla="*/ 482 h 783"/>
                <a:gd name="T58" fmla="*/ 601 w 639"/>
                <a:gd name="T59" fmla="*/ 588 h 783"/>
                <a:gd name="T60" fmla="*/ 542 w 639"/>
                <a:gd name="T61" fmla="*/ 687 h 783"/>
                <a:gd name="T62" fmla="*/ 447 w 639"/>
                <a:gd name="T63" fmla="*/ 756 h 783"/>
                <a:gd name="T64" fmla="*/ 325 w 639"/>
                <a:gd name="T65" fmla="*/ 783 h 783"/>
                <a:gd name="T66" fmla="*/ 230 w 639"/>
                <a:gd name="T67" fmla="*/ 770 h 783"/>
                <a:gd name="T68" fmla="*/ 125 w 639"/>
                <a:gd name="T69" fmla="*/ 715 h 783"/>
                <a:gd name="T70" fmla="*/ 53 w 639"/>
                <a:gd name="T71" fmla="*/ 623 h 783"/>
                <a:gd name="T72" fmla="*/ 15 w 639"/>
                <a:gd name="T73" fmla="*/ 517 h 783"/>
                <a:gd name="T74" fmla="*/ 1 w 639"/>
                <a:gd name="T75" fmla="*/ 417 h 783"/>
                <a:gd name="T76" fmla="*/ 0 w 639"/>
                <a:gd name="T77" fmla="*/ 344 h 783"/>
                <a:gd name="T78" fmla="*/ 6 w 639"/>
                <a:gd name="T79" fmla="*/ 273 h 783"/>
                <a:gd name="T80" fmla="*/ 40 w 639"/>
                <a:gd name="T81" fmla="*/ 162 h 783"/>
                <a:gd name="T82" fmla="*/ 98 w 639"/>
                <a:gd name="T83" fmla="*/ 82 h 783"/>
                <a:gd name="T84" fmla="*/ 175 w 639"/>
                <a:gd name="T85" fmla="*/ 30 h 783"/>
                <a:gd name="T86" fmla="*/ 257 w 639"/>
                <a:gd name="T87" fmla="*/ 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9" h="783">
                  <a:moveTo>
                    <a:pt x="313" y="142"/>
                  </a:moveTo>
                  <a:lnTo>
                    <a:pt x="299" y="142"/>
                  </a:lnTo>
                  <a:lnTo>
                    <a:pt x="283" y="144"/>
                  </a:lnTo>
                  <a:lnTo>
                    <a:pt x="267" y="147"/>
                  </a:lnTo>
                  <a:lnTo>
                    <a:pt x="250" y="151"/>
                  </a:lnTo>
                  <a:lnTo>
                    <a:pt x="233" y="159"/>
                  </a:lnTo>
                  <a:lnTo>
                    <a:pt x="216" y="168"/>
                  </a:lnTo>
                  <a:lnTo>
                    <a:pt x="201" y="180"/>
                  </a:lnTo>
                  <a:lnTo>
                    <a:pt x="186" y="196"/>
                  </a:lnTo>
                  <a:lnTo>
                    <a:pt x="173" y="214"/>
                  </a:lnTo>
                  <a:lnTo>
                    <a:pt x="162" y="236"/>
                  </a:lnTo>
                  <a:lnTo>
                    <a:pt x="152" y="263"/>
                  </a:lnTo>
                  <a:lnTo>
                    <a:pt x="146" y="293"/>
                  </a:lnTo>
                  <a:lnTo>
                    <a:pt x="143" y="328"/>
                  </a:lnTo>
                  <a:lnTo>
                    <a:pt x="143" y="332"/>
                  </a:lnTo>
                  <a:lnTo>
                    <a:pt x="142" y="350"/>
                  </a:lnTo>
                  <a:lnTo>
                    <a:pt x="141" y="371"/>
                  </a:lnTo>
                  <a:lnTo>
                    <a:pt x="142" y="397"/>
                  </a:lnTo>
                  <a:lnTo>
                    <a:pt x="143" y="424"/>
                  </a:lnTo>
                  <a:lnTo>
                    <a:pt x="147" y="454"/>
                  </a:lnTo>
                  <a:lnTo>
                    <a:pt x="152" y="485"/>
                  </a:lnTo>
                  <a:lnTo>
                    <a:pt x="160" y="515"/>
                  </a:lnTo>
                  <a:lnTo>
                    <a:pt x="170" y="544"/>
                  </a:lnTo>
                  <a:lnTo>
                    <a:pt x="184" y="570"/>
                  </a:lnTo>
                  <a:lnTo>
                    <a:pt x="201" y="594"/>
                  </a:lnTo>
                  <a:lnTo>
                    <a:pt x="220" y="611"/>
                  </a:lnTo>
                  <a:lnTo>
                    <a:pt x="240" y="624"/>
                  </a:lnTo>
                  <a:lnTo>
                    <a:pt x="264" y="634"/>
                  </a:lnTo>
                  <a:lnTo>
                    <a:pt x="289" y="639"/>
                  </a:lnTo>
                  <a:lnTo>
                    <a:pt x="319" y="641"/>
                  </a:lnTo>
                  <a:lnTo>
                    <a:pt x="321" y="641"/>
                  </a:lnTo>
                  <a:lnTo>
                    <a:pt x="349" y="639"/>
                  </a:lnTo>
                  <a:lnTo>
                    <a:pt x="376" y="634"/>
                  </a:lnTo>
                  <a:lnTo>
                    <a:pt x="399" y="624"/>
                  </a:lnTo>
                  <a:lnTo>
                    <a:pt x="419" y="611"/>
                  </a:lnTo>
                  <a:lnTo>
                    <a:pt x="437" y="594"/>
                  </a:lnTo>
                  <a:lnTo>
                    <a:pt x="454" y="571"/>
                  </a:lnTo>
                  <a:lnTo>
                    <a:pt x="468" y="545"/>
                  </a:lnTo>
                  <a:lnTo>
                    <a:pt x="479" y="517"/>
                  </a:lnTo>
                  <a:lnTo>
                    <a:pt x="486" y="488"/>
                  </a:lnTo>
                  <a:lnTo>
                    <a:pt x="491" y="460"/>
                  </a:lnTo>
                  <a:lnTo>
                    <a:pt x="496" y="432"/>
                  </a:lnTo>
                  <a:lnTo>
                    <a:pt x="498" y="405"/>
                  </a:lnTo>
                  <a:lnTo>
                    <a:pt x="498" y="382"/>
                  </a:lnTo>
                  <a:lnTo>
                    <a:pt x="498" y="362"/>
                  </a:lnTo>
                  <a:lnTo>
                    <a:pt x="498" y="347"/>
                  </a:lnTo>
                  <a:lnTo>
                    <a:pt x="497" y="336"/>
                  </a:lnTo>
                  <a:lnTo>
                    <a:pt x="497" y="332"/>
                  </a:lnTo>
                  <a:lnTo>
                    <a:pt x="497" y="328"/>
                  </a:lnTo>
                  <a:lnTo>
                    <a:pt x="493" y="293"/>
                  </a:lnTo>
                  <a:lnTo>
                    <a:pt x="487" y="263"/>
                  </a:lnTo>
                  <a:lnTo>
                    <a:pt x="479" y="236"/>
                  </a:lnTo>
                  <a:lnTo>
                    <a:pt x="467" y="214"/>
                  </a:lnTo>
                  <a:lnTo>
                    <a:pt x="454" y="196"/>
                  </a:lnTo>
                  <a:lnTo>
                    <a:pt x="439" y="180"/>
                  </a:lnTo>
                  <a:lnTo>
                    <a:pt x="424" y="168"/>
                  </a:lnTo>
                  <a:lnTo>
                    <a:pt x="407" y="159"/>
                  </a:lnTo>
                  <a:lnTo>
                    <a:pt x="390" y="151"/>
                  </a:lnTo>
                  <a:lnTo>
                    <a:pt x="373" y="147"/>
                  </a:lnTo>
                  <a:lnTo>
                    <a:pt x="357" y="144"/>
                  </a:lnTo>
                  <a:lnTo>
                    <a:pt x="341" y="142"/>
                  </a:lnTo>
                  <a:lnTo>
                    <a:pt x="326" y="142"/>
                  </a:lnTo>
                  <a:lnTo>
                    <a:pt x="313" y="142"/>
                  </a:lnTo>
                  <a:close/>
                  <a:moveTo>
                    <a:pt x="312" y="0"/>
                  </a:moveTo>
                  <a:lnTo>
                    <a:pt x="325" y="0"/>
                  </a:lnTo>
                  <a:lnTo>
                    <a:pt x="353" y="1"/>
                  </a:lnTo>
                  <a:lnTo>
                    <a:pt x="381" y="4"/>
                  </a:lnTo>
                  <a:lnTo>
                    <a:pt x="409" y="11"/>
                  </a:lnTo>
                  <a:lnTo>
                    <a:pt x="436" y="19"/>
                  </a:lnTo>
                  <a:lnTo>
                    <a:pt x="464" y="30"/>
                  </a:lnTo>
                  <a:lnTo>
                    <a:pt x="490" y="45"/>
                  </a:lnTo>
                  <a:lnTo>
                    <a:pt x="516" y="62"/>
                  </a:lnTo>
                  <a:lnTo>
                    <a:pt x="539" y="82"/>
                  </a:lnTo>
                  <a:lnTo>
                    <a:pt x="561" y="105"/>
                  </a:lnTo>
                  <a:lnTo>
                    <a:pt x="580" y="132"/>
                  </a:lnTo>
                  <a:lnTo>
                    <a:pt x="598" y="162"/>
                  </a:lnTo>
                  <a:lnTo>
                    <a:pt x="612" y="196"/>
                  </a:lnTo>
                  <a:lnTo>
                    <a:pt x="624" y="233"/>
                  </a:lnTo>
                  <a:lnTo>
                    <a:pt x="632" y="273"/>
                  </a:lnTo>
                  <a:lnTo>
                    <a:pt x="636" y="319"/>
                  </a:lnTo>
                  <a:lnTo>
                    <a:pt x="636" y="329"/>
                  </a:lnTo>
                  <a:lnTo>
                    <a:pt x="637" y="344"/>
                  </a:lnTo>
                  <a:lnTo>
                    <a:pt x="639" y="364"/>
                  </a:lnTo>
                  <a:lnTo>
                    <a:pt x="639" y="389"/>
                  </a:lnTo>
                  <a:lnTo>
                    <a:pt x="637" y="417"/>
                  </a:lnTo>
                  <a:lnTo>
                    <a:pt x="634" y="449"/>
                  </a:lnTo>
                  <a:lnTo>
                    <a:pt x="630" y="482"/>
                  </a:lnTo>
                  <a:lnTo>
                    <a:pt x="624" y="517"/>
                  </a:lnTo>
                  <a:lnTo>
                    <a:pt x="614" y="553"/>
                  </a:lnTo>
                  <a:lnTo>
                    <a:pt x="601" y="588"/>
                  </a:lnTo>
                  <a:lnTo>
                    <a:pt x="586" y="623"/>
                  </a:lnTo>
                  <a:lnTo>
                    <a:pt x="565" y="656"/>
                  </a:lnTo>
                  <a:lnTo>
                    <a:pt x="542" y="687"/>
                  </a:lnTo>
                  <a:lnTo>
                    <a:pt x="514" y="715"/>
                  </a:lnTo>
                  <a:lnTo>
                    <a:pt x="482" y="738"/>
                  </a:lnTo>
                  <a:lnTo>
                    <a:pt x="447" y="756"/>
                  </a:lnTo>
                  <a:lnTo>
                    <a:pt x="409" y="770"/>
                  </a:lnTo>
                  <a:lnTo>
                    <a:pt x="368" y="779"/>
                  </a:lnTo>
                  <a:lnTo>
                    <a:pt x="325" y="783"/>
                  </a:lnTo>
                  <a:lnTo>
                    <a:pt x="312" y="783"/>
                  </a:lnTo>
                  <a:lnTo>
                    <a:pt x="270" y="779"/>
                  </a:lnTo>
                  <a:lnTo>
                    <a:pt x="230" y="770"/>
                  </a:lnTo>
                  <a:lnTo>
                    <a:pt x="192" y="757"/>
                  </a:lnTo>
                  <a:lnTo>
                    <a:pt x="157" y="738"/>
                  </a:lnTo>
                  <a:lnTo>
                    <a:pt x="125" y="715"/>
                  </a:lnTo>
                  <a:lnTo>
                    <a:pt x="96" y="687"/>
                  </a:lnTo>
                  <a:lnTo>
                    <a:pt x="72" y="656"/>
                  </a:lnTo>
                  <a:lnTo>
                    <a:pt x="53" y="623"/>
                  </a:lnTo>
                  <a:lnTo>
                    <a:pt x="37" y="588"/>
                  </a:lnTo>
                  <a:lnTo>
                    <a:pt x="24" y="552"/>
                  </a:lnTo>
                  <a:lnTo>
                    <a:pt x="15" y="517"/>
                  </a:lnTo>
                  <a:lnTo>
                    <a:pt x="8" y="482"/>
                  </a:lnTo>
                  <a:lnTo>
                    <a:pt x="3" y="448"/>
                  </a:lnTo>
                  <a:lnTo>
                    <a:pt x="1" y="417"/>
                  </a:lnTo>
                  <a:lnTo>
                    <a:pt x="0" y="388"/>
                  </a:lnTo>
                  <a:lnTo>
                    <a:pt x="0" y="364"/>
                  </a:lnTo>
                  <a:lnTo>
                    <a:pt x="0" y="344"/>
                  </a:lnTo>
                  <a:lnTo>
                    <a:pt x="1" y="328"/>
                  </a:lnTo>
                  <a:lnTo>
                    <a:pt x="2" y="319"/>
                  </a:lnTo>
                  <a:lnTo>
                    <a:pt x="6" y="273"/>
                  </a:lnTo>
                  <a:lnTo>
                    <a:pt x="14" y="233"/>
                  </a:lnTo>
                  <a:lnTo>
                    <a:pt x="25" y="196"/>
                  </a:lnTo>
                  <a:lnTo>
                    <a:pt x="40" y="162"/>
                  </a:lnTo>
                  <a:lnTo>
                    <a:pt x="57" y="132"/>
                  </a:lnTo>
                  <a:lnTo>
                    <a:pt x="77" y="105"/>
                  </a:lnTo>
                  <a:lnTo>
                    <a:pt x="98" y="82"/>
                  </a:lnTo>
                  <a:lnTo>
                    <a:pt x="123" y="62"/>
                  </a:lnTo>
                  <a:lnTo>
                    <a:pt x="148" y="45"/>
                  </a:lnTo>
                  <a:lnTo>
                    <a:pt x="175" y="30"/>
                  </a:lnTo>
                  <a:lnTo>
                    <a:pt x="201" y="19"/>
                  </a:lnTo>
                  <a:lnTo>
                    <a:pt x="230" y="11"/>
                  </a:lnTo>
                  <a:lnTo>
                    <a:pt x="257" y="4"/>
                  </a:lnTo>
                  <a:lnTo>
                    <a:pt x="285" y="1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70412" y="5247244"/>
            <a:ext cx="554037" cy="493712"/>
            <a:chOff x="3475038" y="2719388"/>
            <a:chExt cx="554037" cy="493712"/>
          </a:xfrm>
          <a:solidFill>
            <a:schemeClr val="bg1"/>
          </a:solidFill>
        </p:grpSpPr>
        <p:sp>
          <p:nvSpPr>
            <p:cNvPr id="28" name="Freeform 161"/>
            <p:cNvSpPr/>
            <p:nvPr/>
          </p:nvSpPr>
          <p:spPr bwMode="auto">
            <a:xfrm>
              <a:off x="3573463" y="2952750"/>
              <a:ext cx="254000" cy="174625"/>
            </a:xfrm>
            <a:custGeom>
              <a:avLst/>
              <a:gdLst>
                <a:gd name="T0" fmla="*/ 89 w 1597"/>
                <a:gd name="T1" fmla="*/ 2 h 1099"/>
                <a:gd name="T2" fmla="*/ 120 w 1597"/>
                <a:gd name="T3" fmla="*/ 21 h 1099"/>
                <a:gd name="T4" fmla="*/ 139 w 1597"/>
                <a:gd name="T5" fmla="*/ 51 h 1099"/>
                <a:gd name="T6" fmla="*/ 141 w 1597"/>
                <a:gd name="T7" fmla="*/ 326 h 1099"/>
                <a:gd name="T8" fmla="*/ 153 w 1597"/>
                <a:gd name="T9" fmla="*/ 428 h 1099"/>
                <a:gd name="T10" fmla="*/ 189 w 1597"/>
                <a:gd name="T11" fmla="*/ 521 h 1099"/>
                <a:gd name="T12" fmla="*/ 246 w 1597"/>
                <a:gd name="T13" fmla="*/ 603 h 1099"/>
                <a:gd name="T14" fmla="*/ 319 w 1597"/>
                <a:gd name="T15" fmla="*/ 668 h 1099"/>
                <a:gd name="T16" fmla="*/ 407 w 1597"/>
                <a:gd name="T17" fmla="*/ 714 h 1099"/>
                <a:gd name="T18" fmla="*/ 507 w 1597"/>
                <a:gd name="T19" fmla="*/ 740 h 1099"/>
                <a:gd name="T20" fmla="*/ 1357 w 1597"/>
                <a:gd name="T21" fmla="*/ 743 h 1099"/>
                <a:gd name="T22" fmla="*/ 1249 w 1597"/>
                <a:gd name="T23" fmla="*/ 632 h 1099"/>
                <a:gd name="T24" fmla="*/ 1241 w 1597"/>
                <a:gd name="T25" fmla="*/ 597 h 1099"/>
                <a:gd name="T26" fmla="*/ 1249 w 1597"/>
                <a:gd name="T27" fmla="*/ 562 h 1099"/>
                <a:gd name="T28" fmla="*/ 1277 w 1597"/>
                <a:gd name="T29" fmla="*/ 536 h 1099"/>
                <a:gd name="T30" fmla="*/ 1311 w 1597"/>
                <a:gd name="T31" fmla="*/ 528 h 1099"/>
                <a:gd name="T32" fmla="*/ 1346 w 1597"/>
                <a:gd name="T33" fmla="*/ 536 h 1099"/>
                <a:gd name="T34" fmla="*/ 1576 w 1597"/>
                <a:gd name="T35" fmla="*/ 764 h 1099"/>
                <a:gd name="T36" fmla="*/ 1595 w 1597"/>
                <a:gd name="T37" fmla="*/ 796 h 1099"/>
                <a:gd name="T38" fmla="*/ 1595 w 1597"/>
                <a:gd name="T39" fmla="*/ 831 h 1099"/>
                <a:gd name="T40" fmla="*/ 1576 w 1597"/>
                <a:gd name="T41" fmla="*/ 862 h 1099"/>
                <a:gd name="T42" fmla="*/ 1346 w 1597"/>
                <a:gd name="T43" fmla="*/ 1089 h 1099"/>
                <a:gd name="T44" fmla="*/ 1311 w 1597"/>
                <a:gd name="T45" fmla="*/ 1099 h 1099"/>
                <a:gd name="T46" fmla="*/ 1276 w 1597"/>
                <a:gd name="T47" fmla="*/ 1089 h 1099"/>
                <a:gd name="T48" fmla="*/ 1249 w 1597"/>
                <a:gd name="T49" fmla="*/ 1064 h 1099"/>
                <a:gd name="T50" fmla="*/ 1241 w 1597"/>
                <a:gd name="T51" fmla="*/ 1029 h 1099"/>
                <a:gd name="T52" fmla="*/ 1249 w 1597"/>
                <a:gd name="T53" fmla="*/ 994 h 1099"/>
                <a:gd name="T54" fmla="*/ 1357 w 1597"/>
                <a:gd name="T55" fmla="*/ 882 h 1099"/>
                <a:gd name="T56" fmla="*/ 498 w 1597"/>
                <a:gd name="T57" fmla="*/ 879 h 1099"/>
                <a:gd name="T58" fmla="*/ 383 w 1597"/>
                <a:gd name="T59" fmla="*/ 854 h 1099"/>
                <a:gd name="T60" fmla="*/ 277 w 1597"/>
                <a:gd name="T61" fmla="*/ 806 h 1099"/>
                <a:gd name="T62" fmla="*/ 185 w 1597"/>
                <a:gd name="T63" fmla="*/ 739 h 1099"/>
                <a:gd name="T64" fmla="*/ 108 w 1597"/>
                <a:gd name="T65" fmla="*/ 654 h 1099"/>
                <a:gd name="T66" fmla="*/ 50 w 1597"/>
                <a:gd name="T67" fmla="*/ 555 h 1099"/>
                <a:gd name="T68" fmla="*/ 14 w 1597"/>
                <a:gd name="T69" fmla="*/ 444 h 1099"/>
                <a:gd name="T70" fmla="*/ 0 w 1597"/>
                <a:gd name="T71" fmla="*/ 325 h 1099"/>
                <a:gd name="T72" fmla="*/ 3 w 1597"/>
                <a:gd name="T73" fmla="*/ 51 h 1099"/>
                <a:gd name="T74" fmla="*/ 21 w 1597"/>
                <a:gd name="T75" fmla="*/ 20 h 1099"/>
                <a:gd name="T76" fmla="*/ 52 w 1597"/>
                <a:gd name="T77" fmla="*/ 2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97" h="1099">
                  <a:moveTo>
                    <a:pt x="71" y="0"/>
                  </a:moveTo>
                  <a:lnTo>
                    <a:pt x="89" y="2"/>
                  </a:lnTo>
                  <a:lnTo>
                    <a:pt x="106" y="9"/>
                  </a:lnTo>
                  <a:lnTo>
                    <a:pt x="120" y="21"/>
                  </a:lnTo>
                  <a:lnTo>
                    <a:pt x="131" y="34"/>
                  </a:lnTo>
                  <a:lnTo>
                    <a:pt x="139" y="51"/>
                  </a:lnTo>
                  <a:lnTo>
                    <a:pt x="141" y="70"/>
                  </a:lnTo>
                  <a:lnTo>
                    <a:pt x="141" y="326"/>
                  </a:lnTo>
                  <a:lnTo>
                    <a:pt x="144" y="378"/>
                  </a:lnTo>
                  <a:lnTo>
                    <a:pt x="153" y="428"/>
                  </a:lnTo>
                  <a:lnTo>
                    <a:pt x="169" y="476"/>
                  </a:lnTo>
                  <a:lnTo>
                    <a:pt x="189" y="521"/>
                  </a:lnTo>
                  <a:lnTo>
                    <a:pt x="216" y="563"/>
                  </a:lnTo>
                  <a:lnTo>
                    <a:pt x="246" y="603"/>
                  </a:lnTo>
                  <a:lnTo>
                    <a:pt x="281" y="637"/>
                  </a:lnTo>
                  <a:lnTo>
                    <a:pt x="319" y="668"/>
                  </a:lnTo>
                  <a:lnTo>
                    <a:pt x="362" y="694"/>
                  </a:lnTo>
                  <a:lnTo>
                    <a:pt x="407" y="714"/>
                  </a:lnTo>
                  <a:lnTo>
                    <a:pt x="456" y="730"/>
                  </a:lnTo>
                  <a:lnTo>
                    <a:pt x="507" y="740"/>
                  </a:lnTo>
                  <a:lnTo>
                    <a:pt x="559" y="743"/>
                  </a:lnTo>
                  <a:lnTo>
                    <a:pt x="1357" y="743"/>
                  </a:lnTo>
                  <a:lnTo>
                    <a:pt x="1261" y="647"/>
                  </a:lnTo>
                  <a:lnTo>
                    <a:pt x="1249" y="632"/>
                  </a:lnTo>
                  <a:lnTo>
                    <a:pt x="1243" y="615"/>
                  </a:lnTo>
                  <a:lnTo>
                    <a:pt x="1241" y="597"/>
                  </a:lnTo>
                  <a:lnTo>
                    <a:pt x="1243" y="579"/>
                  </a:lnTo>
                  <a:lnTo>
                    <a:pt x="1249" y="562"/>
                  </a:lnTo>
                  <a:lnTo>
                    <a:pt x="1261" y="548"/>
                  </a:lnTo>
                  <a:lnTo>
                    <a:pt x="1277" y="536"/>
                  </a:lnTo>
                  <a:lnTo>
                    <a:pt x="1293" y="530"/>
                  </a:lnTo>
                  <a:lnTo>
                    <a:pt x="1311" y="528"/>
                  </a:lnTo>
                  <a:lnTo>
                    <a:pt x="1329" y="530"/>
                  </a:lnTo>
                  <a:lnTo>
                    <a:pt x="1346" y="536"/>
                  </a:lnTo>
                  <a:lnTo>
                    <a:pt x="1360" y="548"/>
                  </a:lnTo>
                  <a:lnTo>
                    <a:pt x="1576" y="764"/>
                  </a:lnTo>
                  <a:lnTo>
                    <a:pt x="1588" y="779"/>
                  </a:lnTo>
                  <a:lnTo>
                    <a:pt x="1595" y="796"/>
                  </a:lnTo>
                  <a:lnTo>
                    <a:pt x="1597" y="813"/>
                  </a:lnTo>
                  <a:lnTo>
                    <a:pt x="1595" y="831"/>
                  </a:lnTo>
                  <a:lnTo>
                    <a:pt x="1588" y="848"/>
                  </a:lnTo>
                  <a:lnTo>
                    <a:pt x="1576" y="862"/>
                  </a:lnTo>
                  <a:lnTo>
                    <a:pt x="1360" y="1079"/>
                  </a:lnTo>
                  <a:lnTo>
                    <a:pt x="1346" y="1089"/>
                  </a:lnTo>
                  <a:lnTo>
                    <a:pt x="1329" y="1097"/>
                  </a:lnTo>
                  <a:lnTo>
                    <a:pt x="1311" y="1099"/>
                  </a:lnTo>
                  <a:lnTo>
                    <a:pt x="1293" y="1097"/>
                  </a:lnTo>
                  <a:lnTo>
                    <a:pt x="1276" y="1089"/>
                  </a:lnTo>
                  <a:lnTo>
                    <a:pt x="1261" y="1079"/>
                  </a:lnTo>
                  <a:lnTo>
                    <a:pt x="1249" y="1064"/>
                  </a:lnTo>
                  <a:lnTo>
                    <a:pt x="1243" y="1047"/>
                  </a:lnTo>
                  <a:lnTo>
                    <a:pt x="1241" y="1029"/>
                  </a:lnTo>
                  <a:lnTo>
                    <a:pt x="1243" y="1011"/>
                  </a:lnTo>
                  <a:lnTo>
                    <a:pt x="1249" y="994"/>
                  </a:lnTo>
                  <a:lnTo>
                    <a:pt x="1261" y="980"/>
                  </a:lnTo>
                  <a:lnTo>
                    <a:pt x="1357" y="882"/>
                  </a:lnTo>
                  <a:lnTo>
                    <a:pt x="559" y="882"/>
                  </a:lnTo>
                  <a:lnTo>
                    <a:pt x="498" y="879"/>
                  </a:lnTo>
                  <a:lnTo>
                    <a:pt x="439" y="870"/>
                  </a:lnTo>
                  <a:lnTo>
                    <a:pt x="383" y="854"/>
                  </a:lnTo>
                  <a:lnTo>
                    <a:pt x="329" y="833"/>
                  </a:lnTo>
                  <a:lnTo>
                    <a:pt x="277" y="806"/>
                  </a:lnTo>
                  <a:lnTo>
                    <a:pt x="230" y="775"/>
                  </a:lnTo>
                  <a:lnTo>
                    <a:pt x="185" y="739"/>
                  </a:lnTo>
                  <a:lnTo>
                    <a:pt x="145" y="699"/>
                  </a:lnTo>
                  <a:lnTo>
                    <a:pt x="108" y="654"/>
                  </a:lnTo>
                  <a:lnTo>
                    <a:pt x="77" y="607"/>
                  </a:lnTo>
                  <a:lnTo>
                    <a:pt x="50" y="555"/>
                  </a:lnTo>
                  <a:lnTo>
                    <a:pt x="29" y="501"/>
                  </a:lnTo>
                  <a:lnTo>
                    <a:pt x="14" y="444"/>
                  </a:lnTo>
                  <a:lnTo>
                    <a:pt x="3" y="386"/>
                  </a:lnTo>
                  <a:lnTo>
                    <a:pt x="0" y="325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62"/>
            <p:cNvSpPr/>
            <p:nvPr/>
          </p:nvSpPr>
          <p:spPr bwMode="auto">
            <a:xfrm>
              <a:off x="3676650" y="2768600"/>
              <a:ext cx="254000" cy="174625"/>
            </a:xfrm>
            <a:custGeom>
              <a:avLst/>
              <a:gdLst>
                <a:gd name="T0" fmla="*/ 304 w 1601"/>
                <a:gd name="T1" fmla="*/ 2 h 1099"/>
                <a:gd name="T2" fmla="*/ 336 w 1601"/>
                <a:gd name="T3" fmla="*/ 20 h 1099"/>
                <a:gd name="T4" fmla="*/ 355 w 1601"/>
                <a:gd name="T5" fmla="*/ 53 h 1099"/>
                <a:gd name="T6" fmla="*/ 355 w 1601"/>
                <a:gd name="T7" fmla="*/ 88 h 1099"/>
                <a:gd name="T8" fmla="*/ 336 w 1601"/>
                <a:gd name="T9" fmla="*/ 119 h 1099"/>
                <a:gd name="T10" fmla="*/ 1042 w 1601"/>
                <a:gd name="T11" fmla="*/ 215 h 1099"/>
                <a:gd name="T12" fmla="*/ 1162 w 1601"/>
                <a:gd name="T13" fmla="*/ 229 h 1099"/>
                <a:gd name="T14" fmla="*/ 1273 w 1601"/>
                <a:gd name="T15" fmla="*/ 265 h 1099"/>
                <a:gd name="T16" fmla="*/ 1372 w 1601"/>
                <a:gd name="T17" fmla="*/ 323 h 1099"/>
                <a:gd name="T18" fmla="*/ 1457 w 1601"/>
                <a:gd name="T19" fmla="*/ 400 h 1099"/>
                <a:gd name="T20" fmla="*/ 1525 w 1601"/>
                <a:gd name="T21" fmla="*/ 492 h 1099"/>
                <a:gd name="T22" fmla="*/ 1572 w 1601"/>
                <a:gd name="T23" fmla="*/ 598 h 1099"/>
                <a:gd name="T24" fmla="*/ 1598 w 1601"/>
                <a:gd name="T25" fmla="*/ 713 h 1099"/>
                <a:gd name="T26" fmla="*/ 1601 w 1601"/>
                <a:gd name="T27" fmla="*/ 1029 h 1099"/>
                <a:gd name="T28" fmla="*/ 1591 w 1601"/>
                <a:gd name="T29" fmla="*/ 1064 h 1099"/>
                <a:gd name="T30" fmla="*/ 1567 w 1601"/>
                <a:gd name="T31" fmla="*/ 1090 h 1099"/>
                <a:gd name="T32" fmla="*/ 1531 w 1601"/>
                <a:gd name="T33" fmla="*/ 1099 h 1099"/>
                <a:gd name="T34" fmla="*/ 1495 w 1601"/>
                <a:gd name="T35" fmla="*/ 1090 h 1099"/>
                <a:gd name="T36" fmla="*/ 1471 w 1601"/>
                <a:gd name="T37" fmla="*/ 1064 h 1099"/>
                <a:gd name="T38" fmla="*/ 1461 w 1601"/>
                <a:gd name="T39" fmla="*/ 1029 h 1099"/>
                <a:gd name="T40" fmla="*/ 1458 w 1601"/>
                <a:gd name="T41" fmla="*/ 721 h 1099"/>
                <a:gd name="T42" fmla="*/ 1433 w 1601"/>
                <a:gd name="T43" fmla="*/ 623 h 1099"/>
                <a:gd name="T44" fmla="*/ 1386 w 1601"/>
                <a:gd name="T45" fmla="*/ 535 h 1099"/>
                <a:gd name="T46" fmla="*/ 1321 w 1601"/>
                <a:gd name="T47" fmla="*/ 462 h 1099"/>
                <a:gd name="T48" fmla="*/ 1239 w 1601"/>
                <a:gd name="T49" fmla="*/ 406 h 1099"/>
                <a:gd name="T50" fmla="*/ 1146 w 1601"/>
                <a:gd name="T51" fmla="*/ 369 h 1099"/>
                <a:gd name="T52" fmla="*/ 1042 w 1601"/>
                <a:gd name="T53" fmla="*/ 356 h 1099"/>
                <a:gd name="T54" fmla="*/ 336 w 1601"/>
                <a:gd name="T55" fmla="*/ 452 h 1099"/>
                <a:gd name="T56" fmla="*/ 355 w 1601"/>
                <a:gd name="T57" fmla="*/ 484 h 1099"/>
                <a:gd name="T58" fmla="*/ 355 w 1601"/>
                <a:gd name="T59" fmla="*/ 520 h 1099"/>
                <a:gd name="T60" fmla="*/ 336 w 1601"/>
                <a:gd name="T61" fmla="*/ 551 h 1099"/>
                <a:gd name="T62" fmla="*/ 304 w 1601"/>
                <a:gd name="T63" fmla="*/ 569 h 1099"/>
                <a:gd name="T64" fmla="*/ 269 w 1601"/>
                <a:gd name="T65" fmla="*/ 569 h 1099"/>
                <a:gd name="T66" fmla="*/ 237 w 1601"/>
                <a:gd name="T67" fmla="*/ 551 h 1099"/>
                <a:gd name="T68" fmla="*/ 9 w 1601"/>
                <a:gd name="T69" fmla="*/ 320 h 1099"/>
                <a:gd name="T70" fmla="*/ 0 w 1601"/>
                <a:gd name="T71" fmla="*/ 286 h 1099"/>
                <a:gd name="T72" fmla="*/ 9 w 1601"/>
                <a:gd name="T73" fmla="*/ 251 h 1099"/>
                <a:gd name="T74" fmla="*/ 237 w 1601"/>
                <a:gd name="T75" fmla="*/ 20 h 1099"/>
                <a:gd name="T76" fmla="*/ 269 w 1601"/>
                <a:gd name="T77" fmla="*/ 2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01" h="1099">
                  <a:moveTo>
                    <a:pt x="286" y="0"/>
                  </a:moveTo>
                  <a:lnTo>
                    <a:pt x="304" y="2"/>
                  </a:lnTo>
                  <a:lnTo>
                    <a:pt x="321" y="10"/>
                  </a:lnTo>
                  <a:lnTo>
                    <a:pt x="336" y="20"/>
                  </a:lnTo>
                  <a:lnTo>
                    <a:pt x="347" y="36"/>
                  </a:lnTo>
                  <a:lnTo>
                    <a:pt x="355" y="53"/>
                  </a:lnTo>
                  <a:lnTo>
                    <a:pt x="357" y="70"/>
                  </a:lnTo>
                  <a:lnTo>
                    <a:pt x="355" y="88"/>
                  </a:lnTo>
                  <a:lnTo>
                    <a:pt x="347" y="105"/>
                  </a:lnTo>
                  <a:lnTo>
                    <a:pt x="336" y="119"/>
                  </a:lnTo>
                  <a:lnTo>
                    <a:pt x="239" y="215"/>
                  </a:lnTo>
                  <a:lnTo>
                    <a:pt x="1042" y="215"/>
                  </a:lnTo>
                  <a:lnTo>
                    <a:pt x="1104" y="220"/>
                  </a:lnTo>
                  <a:lnTo>
                    <a:pt x="1162" y="229"/>
                  </a:lnTo>
                  <a:lnTo>
                    <a:pt x="1219" y="244"/>
                  </a:lnTo>
                  <a:lnTo>
                    <a:pt x="1273" y="265"/>
                  </a:lnTo>
                  <a:lnTo>
                    <a:pt x="1325" y="293"/>
                  </a:lnTo>
                  <a:lnTo>
                    <a:pt x="1372" y="323"/>
                  </a:lnTo>
                  <a:lnTo>
                    <a:pt x="1417" y="359"/>
                  </a:lnTo>
                  <a:lnTo>
                    <a:pt x="1457" y="400"/>
                  </a:lnTo>
                  <a:lnTo>
                    <a:pt x="1493" y="445"/>
                  </a:lnTo>
                  <a:lnTo>
                    <a:pt x="1525" y="492"/>
                  </a:lnTo>
                  <a:lnTo>
                    <a:pt x="1551" y="543"/>
                  </a:lnTo>
                  <a:lnTo>
                    <a:pt x="1572" y="598"/>
                  </a:lnTo>
                  <a:lnTo>
                    <a:pt x="1588" y="654"/>
                  </a:lnTo>
                  <a:lnTo>
                    <a:pt x="1598" y="713"/>
                  </a:lnTo>
                  <a:lnTo>
                    <a:pt x="1601" y="773"/>
                  </a:lnTo>
                  <a:lnTo>
                    <a:pt x="1601" y="1029"/>
                  </a:lnTo>
                  <a:lnTo>
                    <a:pt x="1599" y="1048"/>
                  </a:lnTo>
                  <a:lnTo>
                    <a:pt x="1591" y="1064"/>
                  </a:lnTo>
                  <a:lnTo>
                    <a:pt x="1581" y="1078"/>
                  </a:lnTo>
                  <a:lnTo>
                    <a:pt x="1567" y="1090"/>
                  </a:lnTo>
                  <a:lnTo>
                    <a:pt x="1550" y="1096"/>
                  </a:lnTo>
                  <a:lnTo>
                    <a:pt x="1531" y="1099"/>
                  </a:lnTo>
                  <a:lnTo>
                    <a:pt x="1512" y="1096"/>
                  </a:lnTo>
                  <a:lnTo>
                    <a:pt x="1495" y="1090"/>
                  </a:lnTo>
                  <a:lnTo>
                    <a:pt x="1481" y="1078"/>
                  </a:lnTo>
                  <a:lnTo>
                    <a:pt x="1471" y="1064"/>
                  </a:lnTo>
                  <a:lnTo>
                    <a:pt x="1463" y="1048"/>
                  </a:lnTo>
                  <a:lnTo>
                    <a:pt x="1461" y="1029"/>
                  </a:lnTo>
                  <a:lnTo>
                    <a:pt x="1461" y="773"/>
                  </a:lnTo>
                  <a:lnTo>
                    <a:pt x="1458" y="721"/>
                  </a:lnTo>
                  <a:lnTo>
                    <a:pt x="1449" y="671"/>
                  </a:lnTo>
                  <a:lnTo>
                    <a:pt x="1433" y="623"/>
                  </a:lnTo>
                  <a:lnTo>
                    <a:pt x="1412" y="578"/>
                  </a:lnTo>
                  <a:lnTo>
                    <a:pt x="1386" y="535"/>
                  </a:lnTo>
                  <a:lnTo>
                    <a:pt x="1356" y="496"/>
                  </a:lnTo>
                  <a:lnTo>
                    <a:pt x="1321" y="462"/>
                  </a:lnTo>
                  <a:lnTo>
                    <a:pt x="1281" y="431"/>
                  </a:lnTo>
                  <a:lnTo>
                    <a:pt x="1239" y="406"/>
                  </a:lnTo>
                  <a:lnTo>
                    <a:pt x="1194" y="384"/>
                  </a:lnTo>
                  <a:lnTo>
                    <a:pt x="1146" y="369"/>
                  </a:lnTo>
                  <a:lnTo>
                    <a:pt x="1095" y="359"/>
                  </a:lnTo>
                  <a:lnTo>
                    <a:pt x="1042" y="356"/>
                  </a:lnTo>
                  <a:lnTo>
                    <a:pt x="239" y="356"/>
                  </a:lnTo>
                  <a:lnTo>
                    <a:pt x="336" y="452"/>
                  </a:lnTo>
                  <a:lnTo>
                    <a:pt x="347" y="467"/>
                  </a:lnTo>
                  <a:lnTo>
                    <a:pt x="355" y="484"/>
                  </a:lnTo>
                  <a:lnTo>
                    <a:pt x="357" y="502"/>
                  </a:lnTo>
                  <a:lnTo>
                    <a:pt x="355" y="520"/>
                  </a:lnTo>
                  <a:lnTo>
                    <a:pt x="347" y="536"/>
                  </a:lnTo>
                  <a:lnTo>
                    <a:pt x="336" y="551"/>
                  </a:lnTo>
                  <a:lnTo>
                    <a:pt x="321" y="563"/>
                  </a:lnTo>
                  <a:lnTo>
                    <a:pt x="304" y="569"/>
                  </a:lnTo>
                  <a:lnTo>
                    <a:pt x="286" y="571"/>
                  </a:lnTo>
                  <a:lnTo>
                    <a:pt x="269" y="569"/>
                  </a:lnTo>
                  <a:lnTo>
                    <a:pt x="252" y="563"/>
                  </a:lnTo>
                  <a:lnTo>
                    <a:pt x="237" y="551"/>
                  </a:lnTo>
                  <a:lnTo>
                    <a:pt x="20" y="336"/>
                  </a:lnTo>
                  <a:lnTo>
                    <a:pt x="9" y="320"/>
                  </a:lnTo>
                  <a:lnTo>
                    <a:pt x="2" y="304"/>
                  </a:lnTo>
                  <a:lnTo>
                    <a:pt x="0" y="286"/>
                  </a:lnTo>
                  <a:lnTo>
                    <a:pt x="2" y="268"/>
                  </a:lnTo>
                  <a:lnTo>
                    <a:pt x="9" y="251"/>
                  </a:lnTo>
                  <a:lnTo>
                    <a:pt x="20" y="237"/>
                  </a:lnTo>
                  <a:lnTo>
                    <a:pt x="237" y="20"/>
                  </a:lnTo>
                  <a:lnTo>
                    <a:pt x="252" y="10"/>
                  </a:lnTo>
                  <a:lnTo>
                    <a:pt x="269" y="2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163"/>
            <p:cNvSpPr/>
            <p:nvPr/>
          </p:nvSpPr>
          <p:spPr bwMode="auto">
            <a:xfrm>
              <a:off x="3810000" y="2978150"/>
              <a:ext cx="219075" cy="234950"/>
            </a:xfrm>
            <a:custGeom>
              <a:avLst/>
              <a:gdLst>
                <a:gd name="T0" fmla="*/ 764 w 1384"/>
                <a:gd name="T1" fmla="*/ 3 h 1482"/>
                <a:gd name="T2" fmla="*/ 884 w 1384"/>
                <a:gd name="T3" fmla="*/ 49 h 1482"/>
                <a:gd name="T4" fmla="*/ 971 w 1384"/>
                <a:gd name="T5" fmla="*/ 136 h 1482"/>
                <a:gd name="T6" fmla="*/ 1017 w 1384"/>
                <a:gd name="T7" fmla="*/ 256 h 1482"/>
                <a:gd name="T8" fmla="*/ 1018 w 1384"/>
                <a:gd name="T9" fmla="*/ 584 h 1482"/>
                <a:gd name="T10" fmla="*/ 986 w 1384"/>
                <a:gd name="T11" fmla="*/ 662 h 1482"/>
                <a:gd name="T12" fmla="*/ 990 w 1384"/>
                <a:gd name="T13" fmla="*/ 873 h 1482"/>
                <a:gd name="T14" fmla="*/ 1080 w 1384"/>
                <a:gd name="T15" fmla="*/ 924 h 1482"/>
                <a:gd name="T16" fmla="*/ 1193 w 1384"/>
                <a:gd name="T17" fmla="*/ 996 h 1482"/>
                <a:gd name="T18" fmla="*/ 1313 w 1384"/>
                <a:gd name="T19" fmla="*/ 1087 h 1482"/>
                <a:gd name="T20" fmla="*/ 1366 w 1384"/>
                <a:gd name="T21" fmla="*/ 1154 h 1482"/>
                <a:gd name="T22" fmla="*/ 1384 w 1384"/>
                <a:gd name="T23" fmla="*/ 1237 h 1482"/>
                <a:gd name="T24" fmla="*/ 1374 w 1384"/>
                <a:gd name="T25" fmla="*/ 1447 h 1482"/>
                <a:gd name="T26" fmla="*/ 1332 w 1384"/>
                <a:gd name="T27" fmla="*/ 1479 h 1482"/>
                <a:gd name="T28" fmla="*/ 1278 w 1384"/>
                <a:gd name="T29" fmla="*/ 1472 h 1482"/>
                <a:gd name="T30" fmla="*/ 1246 w 1384"/>
                <a:gd name="T31" fmla="*/ 1430 h 1482"/>
                <a:gd name="T32" fmla="*/ 1241 w 1384"/>
                <a:gd name="T33" fmla="*/ 1221 h 1482"/>
                <a:gd name="T34" fmla="*/ 1186 w 1384"/>
                <a:gd name="T35" fmla="*/ 1165 h 1482"/>
                <a:gd name="T36" fmla="*/ 1073 w 1384"/>
                <a:gd name="T37" fmla="*/ 1084 h 1482"/>
                <a:gd name="T38" fmla="*/ 974 w 1384"/>
                <a:gd name="T39" fmla="*/ 1023 h 1482"/>
                <a:gd name="T40" fmla="*/ 901 w 1384"/>
                <a:gd name="T41" fmla="*/ 984 h 1482"/>
                <a:gd name="T42" fmla="*/ 858 w 1384"/>
                <a:gd name="T43" fmla="*/ 961 h 1482"/>
                <a:gd name="T44" fmla="*/ 831 w 1384"/>
                <a:gd name="T45" fmla="*/ 917 h 1482"/>
                <a:gd name="T46" fmla="*/ 831 w 1384"/>
                <a:gd name="T47" fmla="*/ 635 h 1482"/>
                <a:gd name="T48" fmla="*/ 859 w 1384"/>
                <a:gd name="T49" fmla="*/ 593 h 1482"/>
                <a:gd name="T50" fmla="*/ 880 w 1384"/>
                <a:gd name="T51" fmla="*/ 556 h 1482"/>
                <a:gd name="T52" fmla="*/ 868 w 1384"/>
                <a:gd name="T53" fmla="*/ 239 h 1482"/>
                <a:gd name="T54" fmla="*/ 810 w 1384"/>
                <a:gd name="T55" fmla="*/ 168 h 1482"/>
                <a:gd name="T56" fmla="*/ 720 w 1384"/>
                <a:gd name="T57" fmla="*/ 140 h 1482"/>
                <a:gd name="T58" fmla="*/ 602 w 1384"/>
                <a:gd name="T59" fmla="*/ 153 h 1482"/>
                <a:gd name="T60" fmla="*/ 531 w 1384"/>
                <a:gd name="T61" fmla="*/ 211 h 1482"/>
                <a:gd name="T62" fmla="*/ 504 w 1384"/>
                <a:gd name="T63" fmla="*/ 301 h 1482"/>
                <a:gd name="T64" fmla="*/ 514 w 1384"/>
                <a:gd name="T65" fmla="*/ 584 h 1482"/>
                <a:gd name="T66" fmla="*/ 547 w 1384"/>
                <a:gd name="T67" fmla="*/ 619 h 1482"/>
                <a:gd name="T68" fmla="*/ 556 w 1384"/>
                <a:gd name="T69" fmla="*/ 898 h 1482"/>
                <a:gd name="T70" fmla="*/ 538 w 1384"/>
                <a:gd name="T71" fmla="*/ 948 h 1482"/>
                <a:gd name="T72" fmla="*/ 500 w 1384"/>
                <a:gd name="T73" fmla="*/ 976 h 1482"/>
                <a:gd name="T74" fmla="*/ 439 w 1384"/>
                <a:gd name="T75" fmla="*/ 1008 h 1482"/>
                <a:gd name="T76" fmla="*/ 347 w 1384"/>
                <a:gd name="T77" fmla="*/ 1062 h 1482"/>
                <a:gd name="T78" fmla="*/ 237 w 1384"/>
                <a:gd name="T79" fmla="*/ 1136 h 1482"/>
                <a:gd name="T80" fmla="*/ 149 w 1384"/>
                <a:gd name="T81" fmla="*/ 1207 h 1482"/>
                <a:gd name="T82" fmla="*/ 141 w 1384"/>
                <a:gd name="T83" fmla="*/ 1412 h 1482"/>
                <a:gd name="T84" fmla="*/ 120 w 1384"/>
                <a:gd name="T85" fmla="*/ 1461 h 1482"/>
                <a:gd name="T86" fmla="*/ 70 w 1384"/>
                <a:gd name="T87" fmla="*/ 1482 h 1482"/>
                <a:gd name="T88" fmla="*/ 20 w 1384"/>
                <a:gd name="T89" fmla="*/ 1461 h 1482"/>
                <a:gd name="T90" fmla="*/ 0 w 1384"/>
                <a:gd name="T91" fmla="*/ 1412 h 1482"/>
                <a:gd name="T92" fmla="*/ 9 w 1384"/>
                <a:gd name="T93" fmla="*/ 1180 h 1482"/>
                <a:gd name="T94" fmla="*/ 50 w 1384"/>
                <a:gd name="T95" fmla="*/ 1107 h 1482"/>
                <a:gd name="T96" fmla="*/ 153 w 1384"/>
                <a:gd name="T97" fmla="*/ 1024 h 1482"/>
                <a:gd name="T98" fmla="*/ 269 w 1384"/>
                <a:gd name="T99" fmla="*/ 946 h 1482"/>
                <a:gd name="T100" fmla="*/ 367 w 1384"/>
                <a:gd name="T101" fmla="*/ 888 h 1482"/>
                <a:gd name="T102" fmla="*/ 416 w 1384"/>
                <a:gd name="T103" fmla="*/ 683 h 1482"/>
                <a:gd name="T104" fmla="*/ 373 w 1384"/>
                <a:gd name="T105" fmla="*/ 611 h 1482"/>
                <a:gd name="T106" fmla="*/ 364 w 1384"/>
                <a:gd name="T107" fmla="*/ 300 h 1482"/>
                <a:gd name="T108" fmla="*/ 392 w 1384"/>
                <a:gd name="T109" fmla="*/ 173 h 1482"/>
                <a:gd name="T110" fmla="*/ 468 w 1384"/>
                <a:gd name="T111" fmla="*/ 74 h 1482"/>
                <a:gd name="T112" fmla="*/ 578 w 1384"/>
                <a:gd name="T113" fmla="*/ 1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4" h="1482">
                  <a:moveTo>
                    <a:pt x="665" y="0"/>
                  </a:moveTo>
                  <a:lnTo>
                    <a:pt x="720" y="0"/>
                  </a:lnTo>
                  <a:lnTo>
                    <a:pt x="764" y="3"/>
                  </a:lnTo>
                  <a:lnTo>
                    <a:pt x="806" y="13"/>
                  </a:lnTo>
                  <a:lnTo>
                    <a:pt x="847" y="27"/>
                  </a:lnTo>
                  <a:lnTo>
                    <a:pt x="884" y="49"/>
                  </a:lnTo>
                  <a:lnTo>
                    <a:pt x="917" y="74"/>
                  </a:lnTo>
                  <a:lnTo>
                    <a:pt x="947" y="103"/>
                  </a:lnTo>
                  <a:lnTo>
                    <a:pt x="971" y="136"/>
                  </a:lnTo>
                  <a:lnTo>
                    <a:pt x="993" y="173"/>
                  </a:lnTo>
                  <a:lnTo>
                    <a:pt x="1007" y="213"/>
                  </a:lnTo>
                  <a:lnTo>
                    <a:pt x="1017" y="256"/>
                  </a:lnTo>
                  <a:lnTo>
                    <a:pt x="1020" y="300"/>
                  </a:lnTo>
                  <a:lnTo>
                    <a:pt x="1020" y="555"/>
                  </a:lnTo>
                  <a:lnTo>
                    <a:pt x="1018" y="584"/>
                  </a:lnTo>
                  <a:lnTo>
                    <a:pt x="1012" y="611"/>
                  </a:lnTo>
                  <a:lnTo>
                    <a:pt x="1001" y="638"/>
                  </a:lnTo>
                  <a:lnTo>
                    <a:pt x="986" y="662"/>
                  </a:lnTo>
                  <a:lnTo>
                    <a:pt x="968" y="683"/>
                  </a:lnTo>
                  <a:lnTo>
                    <a:pt x="968" y="862"/>
                  </a:lnTo>
                  <a:lnTo>
                    <a:pt x="990" y="873"/>
                  </a:lnTo>
                  <a:lnTo>
                    <a:pt x="1017" y="888"/>
                  </a:lnTo>
                  <a:lnTo>
                    <a:pt x="1048" y="905"/>
                  </a:lnTo>
                  <a:lnTo>
                    <a:pt x="1080" y="924"/>
                  </a:lnTo>
                  <a:lnTo>
                    <a:pt x="1115" y="946"/>
                  </a:lnTo>
                  <a:lnTo>
                    <a:pt x="1153" y="970"/>
                  </a:lnTo>
                  <a:lnTo>
                    <a:pt x="1193" y="996"/>
                  </a:lnTo>
                  <a:lnTo>
                    <a:pt x="1233" y="1024"/>
                  </a:lnTo>
                  <a:lnTo>
                    <a:pt x="1273" y="1055"/>
                  </a:lnTo>
                  <a:lnTo>
                    <a:pt x="1313" y="1087"/>
                  </a:lnTo>
                  <a:lnTo>
                    <a:pt x="1334" y="1107"/>
                  </a:lnTo>
                  <a:lnTo>
                    <a:pt x="1351" y="1129"/>
                  </a:lnTo>
                  <a:lnTo>
                    <a:pt x="1366" y="1154"/>
                  </a:lnTo>
                  <a:lnTo>
                    <a:pt x="1376" y="1181"/>
                  </a:lnTo>
                  <a:lnTo>
                    <a:pt x="1382" y="1208"/>
                  </a:lnTo>
                  <a:lnTo>
                    <a:pt x="1384" y="1237"/>
                  </a:lnTo>
                  <a:lnTo>
                    <a:pt x="1384" y="1412"/>
                  </a:lnTo>
                  <a:lnTo>
                    <a:pt x="1382" y="1430"/>
                  </a:lnTo>
                  <a:lnTo>
                    <a:pt x="1374" y="1447"/>
                  </a:lnTo>
                  <a:lnTo>
                    <a:pt x="1364" y="1461"/>
                  </a:lnTo>
                  <a:lnTo>
                    <a:pt x="1349" y="1472"/>
                  </a:lnTo>
                  <a:lnTo>
                    <a:pt x="1332" y="1479"/>
                  </a:lnTo>
                  <a:lnTo>
                    <a:pt x="1314" y="1482"/>
                  </a:lnTo>
                  <a:lnTo>
                    <a:pt x="1295" y="1479"/>
                  </a:lnTo>
                  <a:lnTo>
                    <a:pt x="1278" y="1472"/>
                  </a:lnTo>
                  <a:lnTo>
                    <a:pt x="1264" y="1461"/>
                  </a:lnTo>
                  <a:lnTo>
                    <a:pt x="1253" y="1447"/>
                  </a:lnTo>
                  <a:lnTo>
                    <a:pt x="1246" y="1430"/>
                  </a:lnTo>
                  <a:lnTo>
                    <a:pt x="1243" y="1412"/>
                  </a:lnTo>
                  <a:lnTo>
                    <a:pt x="1243" y="1237"/>
                  </a:lnTo>
                  <a:lnTo>
                    <a:pt x="1241" y="1221"/>
                  </a:lnTo>
                  <a:lnTo>
                    <a:pt x="1235" y="1207"/>
                  </a:lnTo>
                  <a:lnTo>
                    <a:pt x="1224" y="1195"/>
                  </a:lnTo>
                  <a:lnTo>
                    <a:pt x="1186" y="1165"/>
                  </a:lnTo>
                  <a:lnTo>
                    <a:pt x="1148" y="1136"/>
                  </a:lnTo>
                  <a:lnTo>
                    <a:pt x="1110" y="1110"/>
                  </a:lnTo>
                  <a:lnTo>
                    <a:pt x="1073" y="1084"/>
                  </a:lnTo>
                  <a:lnTo>
                    <a:pt x="1038" y="1062"/>
                  </a:lnTo>
                  <a:lnTo>
                    <a:pt x="1004" y="1042"/>
                  </a:lnTo>
                  <a:lnTo>
                    <a:pt x="974" y="1023"/>
                  </a:lnTo>
                  <a:lnTo>
                    <a:pt x="945" y="1008"/>
                  </a:lnTo>
                  <a:lnTo>
                    <a:pt x="921" y="995"/>
                  </a:lnTo>
                  <a:lnTo>
                    <a:pt x="901" y="984"/>
                  </a:lnTo>
                  <a:lnTo>
                    <a:pt x="885" y="976"/>
                  </a:lnTo>
                  <a:lnTo>
                    <a:pt x="874" y="970"/>
                  </a:lnTo>
                  <a:lnTo>
                    <a:pt x="858" y="961"/>
                  </a:lnTo>
                  <a:lnTo>
                    <a:pt x="846" y="948"/>
                  </a:lnTo>
                  <a:lnTo>
                    <a:pt x="836" y="933"/>
                  </a:lnTo>
                  <a:lnTo>
                    <a:pt x="831" y="917"/>
                  </a:lnTo>
                  <a:lnTo>
                    <a:pt x="829" y="898"/>
                  </a:lnTo>
                  <a:lnTo>
                    <a:pt x="829" y="652"/>
                  </a:lnTo>
                  <a:lnTo>
                    <a:pt x="831" y="635"/>
                  </a:lnTo>
                  <a:lnTo>
                    <a:pt x="836" y="619"/>
                  </a:lnTo>
                  <a:lnTo>
                    <a:pt x="847" y="605"/>
                  </a:lnTo>
                  <a:lnTo>
                    <a:pt x="859" y="593"/>
                  </a:lnTo>
                  <a:lnTo>
                    <a:pt x="871" y="584"/>
                  </a:lnTo>
                  <a:lnTo>
                    <a:pt x="877" y="570"/>
                  </a:lnTo>
                  <a:lnTo>
                    <a:pt x="880" y="556"/>
                  </a:lnTo>
                  <a:lnTo>
                    <a:pt x="880" y="301"/>
                  </a:lnTo>
                  <a:lnTo>
                    <a:pt x="877" y="268"/>
                  </a:lnTo>
                  <a:lnTo>
                    <a:pt x="868" y="239"/>
                  </a:lnTo>
                  <a:lnTo>
                    <a:pt x="853" y="211"/>
                  </a:lnTo>
                  <a:lnTo>
                    <a:pt x="833" y="188"/>
                  </a:lnTo>
                  <a:lnTo>
                    <a:pt x="810" y="168"/>
                  </a:lnTo>
                  <a:lnTo>
                    <a:pt x="782" y="153"/>
                  </a:lnTo>
                  <a:lnTo>
                    <a:pt x="752" y="144"/>
                  </a:lnTo>
                  <a:lnTo>
                    <a:pt x="720" y="140"/>
                  </a:lnTo>
                  <a:lnTo>
                    <a:pt x="665" y="140"/>
                  </a:lnTo>
                  <a:lnTo>
                    <a:pt x="632" y="144"/>
                  </a:lnTo>
                  <a:lnTo>
                    <a:pt x="602" y="153"/>
                  </a:lnTo>
                  <a:lnTo>
                    <a:pt x="575" y="168"/>
                  </a:lnTo>
                  <a:lnTo>
                    <a:pt x="551" y="188"/>
                  </a:lnTo>
                  <a:lnTo>
                    <a:pt x="531" y="211"/>
                  </a:lnTo>
                  <a:lnTo>
                    <a:pt x="517" y="239"/>
                  </a:lnTo>
                  <a:lnTo>
                    <a:pt x="508" y="268"/>
                  </a:lnTo>
                  <a:lnTo>
                    <a:pt x="504" y="301"/>
                  </a:lnTo>
                  <a:lnTo>
                    <a:pt x="504" y="556"/>
                  </a:lnTo>
                  <a:lnTo>
                    <a:pt x="507" y="570"/>
                  </a:lnTo>
                  <a:lnTo>
                    <a:pt x="514" y="584"/>
                  </a:lnTo>
                  <a:lnTo>
                    <a:pt x="525" y="593"/>
                  </a:lnTo>
                  <a:lnTo>
                    <a:pt x="538" y="605"/>
                  </a:lnTo>
                  <a:lnTo>
                    <a:pt x="547" y="619"/>
                  </a:lnTo>
                  <a:lnTo>
                    <a:pt x="554" y="635"/>
                  </a:lnTo>
                  <a:lnTo>
                    <a:pt x="556" y="652"/>
                  </a:lnTo>
                  <a:lnTo>
                    <a:pt x="556" y="898"/>
                  </a:lnTo>
                  <a:lnTo>
                    <a:pt x="554" y="916"/>
                  </a:lnTo>
                  <a:lnTo>
                    <a:pt x="548" y="932"/>
                  </a:lnTo>
                  <a:lnTo>
                    <a:pt x="538" y="948"/>
                  </a:lnTo>
                  <a:lnTo>
                    <a:pt x="525" y="961"/>
                  </a:lnTo>
                  <a:lnTo>
                    <a:pt x="510" y="970"/>
                  </a:lnTo>
                  <a:lnTo>
                    <a:pt x="500" y="976"/>
                  </a:lnTo>
                  <a:lnTo>
                    <a:pt x="484" y="984"/>
                  </a:lnTo>
                  <a:lnTo>
                    <a:pt x="464" y="995"/>
                  </a:lnTo>
                  <a:lnTo>
                    <a:pt x="439" y="1008"/>
                  </a:lnTo>
                  <a:lnTo>
                    <a:pt x="411" y="1023"/>
                  </a:lnTo>
                  <a:lnTo>
                    <a:pt x="380" y="1042"/>
                  </a:lnTo>
                  <a:lnTo>
                    <a:pt x="347" y="1062"/>
                  </a:lnTo>
                  <a:lnTo>
                    <a:pt x="311" y="1084"/>
                  </a:lnTo>
                  <a:lnTo>
                    <a:pt x="274" y="1110"/>
                  </a:lnTo>
                  <a:lnTo>
                    <a:pt x="237" y="1136"/>
                  </a:lnTo>
                  <a:lnTo>
                    <a:pt x="198" y="1165"/>
                  </a:lnTo>
                  <a:lnTo>
                    <a:pt x="160" y="1195"/>
                  </a:lnTo>
                  <a:lnTo>
                    <a:pt x="149" y="1207"/>
                  </a:lnTo>
                  <a:lnTo>
                    <a:pt x="143" y="1221"/>
                  </a:lnTo>
                  <a:lnTo>
                    <a:pt x="141" y="1237"/>
                  </a:lnTo>
                  <a:lnTo>
                    <a:pt x="141" y="1412"/>
                  </a:lnTo>
                  <a:lnTo>
                    <a:pt x="138" y="1430"/>
                  </a:lnTo>
                  <a:lnTo>
                    <a:pt x="131" y="1447"/>
                  </a:lnTo>
                  <a:lnTo>
                    <a:pt x="120" y="1461"/>
                  </a:lnTo>
                  <a:lnTo>
                    <a:pt x="106" y="1472"/>
                  </a:lnTo>
                  <a:lnTo>
                    <a:pt x="89" y="1479"/>
                  </a:lnTo>
                  <a:lnTo>
                    <a:pt x="70" y="1482"/>
                  </a:lnTo>
                  <a:lnTo>
                    <a:pt x="52" y="1479"/>
                  </a:lnTo>
                  <a:lnTo>
                    <a:pt x="35" y="1472"/>
                  </a:lnTo>
                  <a:lnTo>
                    <a:pt x="20" y="1461"/>
                  </a:lnTo>
                  <a:lnTo>
                    <a:pt x="10" y="1447"/>
                  </a:lnTo>
                  <a:lnTo>
                    <a:pt x="2" y="1430"/>
                  </a:lnTo>
                  <a:lnTo>
                    <a:pt x="0" y="1412"/>
                  </a:lnTo>
                  <a:lnTo>
                    <a:pt x="0" y="1237"/>
                  </a:lnTo>
                  <a:lnTo>
                    <a:pt x="2" y="1208"/>
                  </a:lnTo>
                  <a:lnTo>
                    <a:pt x="9" y="1180"/>
                  </a:lnTo>
                  <a:lnTo>
                    <a:pt x="19" y="1153"/>
                  </a:lnTo>
                  <a:lnTo>
                    <a:pt x="33" y="1129"/>
                  </a:lnTo>
                  <a:lnTo>
                    <a:pt x="50" y="1107"/>
                  </a:lnTo>
                  <a:lnTo>
                    <a:pt x="71" y="1087"/>
                  </a:lnTo>
                  <a:lnTo>
                    <a:pt x="111" y="1055"/>
                  </a:lnTo>
                  <a:lnTo>
                    <a:pt x="153" y="1024"/>
                  </a:lnTo>
                  <a:lnTo>
                    <a:pt x="192" y="996"/>
                  </a:lnTo>
                  <a:lnTo>
                    <a:pt x="231" y="970"/>
                  </a:lnTo>
                  <a:lnTo>
                    <a:pt x="269" y="946"/>
                  </a:lnTo>
                  <a:lnTo>
                    <a:pt x="304" y="924"/>
                  </a:lnTo>
                  <a:lnTo>
                    <a:pt x="338" y="905"/>
                  </a:lnTo>
                  <a:lnTo>
                    <a:pt x="367" y="888"/>
                  </a:lnTo>
                  <a:lnTo>
                    <a:pt x="394" y="873"/>
                  </a:lnTo>
                  <a:lnTo>
                    <a:pt x="416" y="862"/>
                  </a:lnTo>
                  <a:lnTo>
                    <a:pt x="416" y="683"/>
                  </a:lnTo>
                  <a:lnTo>
                    <a:pt x="398" y="662"/>
                  </a:lnTo>
                  <a:lnTo>
                    <a:pt x="383" y="638"/>
                  </a:lnTo>
                  <a:lnTo>
                    <a:pt x="373" y="611"/>
                  </a:lnTo>
                  <a:lnTo>
                    <a:pt x="366" y="584"/>
                  </a:lnTo>
                  <a:lnTo>
                    <a:pt x="364" y="555"/>
                  </a:lnTo>
                  <a:lnTo>
                    <a:pt x="364" y="300"/>
                  </a:lnTo>
                  <a:lnTo>
                    <a:pt x="367" y="256"/>
                  </a:lnTo>
                  <a:lnTo>
                    <a:pt x="377" y="213"/>
                  </a:lnTo>
                  <a:lnTo>
                    <a:pt x="392" y="173"/>
                  </a:lnTo>
                  <a:lnTo>
                    <a:pt x="413" y="136"/>
                  </a:lnTo>
                  <a:lnTo>
                    <a:pt x="438" y="103"/>
                  </a:lnTo>
                  <a:lnTo>
                    <a:pt x="468" y="74"/>
                  </a:lnTo>
                  <a:lnTo>
                    <a:pt x="501" y="49"/>
                  </a:lnTo>
                  <a:lnTo>
                    <a:pt x="538" y="27"/>
                  </a:lnTo>
                  <a:lnTo>
                    <a:pt x="578" y="13"/>
                  </a:lnTo>
                  <a:lnTo>
                    <a:pt x="620" y="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164"/>
            <p:cNvSpPr/>
            <p:nvPr/>
          </p:nvSpPr>
          <p:spPr bwMode="auto">
            <a:xfrm>
              <a:off x="3475038" y="2719388"/>
              <a:ext cx="219075" cy="234950"/>
            </a:xfrm>
            <a:custGeom>
              <a:avLst/>
              <a:gdLst>
                <a:gd name="T0" fmla="*/ 764 w 1384"/>
                <a:gd name="T1" fmla="*/ 3 h 1482"/>
                <a:gd name="T2" fmla="*/ 883 w 1384"/>
                <a:gd name="T3" fmla="*/ 48 h 1482"/>
                <a:gd name="T4" fmla="*/ 971 w 1384"/>
                <a:gd name="T5" fmla="*/ 137 h 1482"/>
                <a:gd name="T6" fmla="*/ 1017 w 1384"/>
                <a:gd name="T7" fmla="*/ 256 h 1482"/>
                <a:gd name="T8" fmla="*/ 1018 w 1384"/>
                <a:gd name="T9" fmla="*/ 583 h 1482"/>
                <a:gd name="T10" fmla="*/ 986 w 1384"/>
                <a:gd name="T11" fmla="*/ 661 h 1482"/>
                <a:gd name="T12" fmla="*/ 990 w 1384"/>
                <a:gd name="T13" fmla="*/ 873 h 1482"/>
                <a:gd name="T14" fmla="*/ 1080 w 1384"/>
                <a:gd name="T15" fmla="*/ 923 h 1482"/>
                <a:gd name="T16" fmla="*/ 1192 w 1384"/>
                <a:gd name="T17" fmla="*/ 995 h 1482"/>
                <a:gd name="T18" fmla="*/ 1313 w 1384"/>
                <a:gd name="T19" fmla="*/ 1086 h 1482"/>
                <a:gd name="T20" fmla="*/ 1366 w 1384"/>
                <a:gd name="T21" fmla="*/ 1153 h 1482"/>
                <a:gd name="T22" fmla="*/ 1384 w 1384"/>
                <a:gd name="T23" fmla="*/ 1236 h 1482"/>
                <a:gd name="T24" fmla="*/ 1374 w 1384"/>
                <a:gd name="T25" fmla="*/ 1446 h 1482"/>
                <a:gd name="T26" fmla="*/ 1332 w 1384"/>
                <a:gd name="T27" fmla="*/ 1479 h 1482"/>
                <a:gd name="T28" fmla="*/ 1278 w 1384"/>
                <a:gd name="T29" fmla="*/ 1471 h 1482"/>
                <a:gd name="T30" fmla="*/ 1246 w 1384"/>
                <a:gd name="T31" fmla="*/ 1429 h 1482"/>
                <a:gd name="T32" fmla="*/ 1241 w 1384"/>
                <a:gd name="T33" fmla="*/ 1220 h 1482"/>
                <a:gd name="T34" fmla="*/ 1186 w 1384"/>
                <a:gd name="T35" fmla="*/ 1164 h 1482"/>
                <a:gd name="T36" fmla="*/ 1073 w 1384"/>
                <a:gd name="T37" fmla="*/ 1084 h 1482"/>
                <a:gd name="T38" fmla="*/ 973 w 1384"/>
                <a:gd name="T39" fmla="*/ 1022 h 1482"/>
                <a:gd name="T40" fmla="*/ 900 w 1384"/>
                <a:gd name="T41" fmla="*/ 983 h 1482"/>
                <a:gd name="T42" fmla="*/ 858 w 1384"/>
                <a:gd name="T43" fmla="*/ 960 h 1482"/>
                <a:gd name="T44" fmla="*/ 830 w 1384"/>
                <a:gd name="T45" fmla="*/ 915 h 1482"/>
                <a:gd name="T46" fmla="*/ 830 w 1384"/>
                <a:gd name="T47" fmla="*/ 634 h 1482"/>
                <a:gd name="T48" fmla="*/ 859 w 1384"/>
                <a:gd name="T49" fmla="*/ 593 h 1482"/>
                <a:gd name="T50" fmla="*/ 880 w 1384"/>
                <a:gd name="T51" fmla="*/ 556 h 1482"/>
                <a:gd name="T52" fmla="*/ 867 w 1384"/>
                <a:gd name="T53" fmla="*/ 238 h 1482"/>
                <a:gd name="T54" fmla="*/ 809 w 1384"/>
                <a:gd name="T55" fmla="*/ 167 h 1482"/>
                <a:gd name="T56" fmla="*/ 719 w 1384"/>
                <a:gd name="T57" fmla="*/ 140 h 1482"/>
                <a:gd name="T58" fmla="*/ 602 w 1384"/>
                <a:gd name="T59" fmla="*/ 152 h 1482"/>
                <a:gd name="T60" fmla="*/ 531 w 1384"/>
                <a:gd name="T61" fmla="*/ 210 h 1482"/>
                <a:gd name="T62" fmla="*/ 504 w 1384"/>
                <a:gd name="T63" fmla="*/ 300 h 1482"/>
                <a:gd name="T64" fmla="*/ 513 w 1384"/>
                <a:gd name="T65" fmla="*/ 583 h 1482"/>
                <a:gd name="T66" fmla="*/ 547 w 1384"/>
                <a:gd name="T67" fmla="*/ 618 h 1482"/>
                <a:gd name="T68" fmla="*/ 555 w 1384"/>
                <a:gd name="T69" fmla="*/ 898 h 1482"/>
                <a:gd name="T70" fmla="*/ 537 w 1384"/>
                <a:gd name="T71" fmla="*/ 948 h 1482"/>
                <a:gd name="T72" fmla="*/ 499 w 1384"/>
                <a:gd name="T73" fmla="*/ 976 h 1482"/>
                <a:gd name="T74" fmla="*/ 439 w 1384"/>
                <a:gd name="T75" fmla="*/ 1008 h 1482"/>
                <a:gd name="T76" fmla="*/ 347 w 1384"/>
                <a:gd name="T77" fmla="*/ 1062 h 1482"/>
                <a:gd name="T78" fmla="*/ 236 w 1384"/>
                <a:gd name="T79" fmla="*/ 1135 h 1482"/>
                <a:gd name="T80" fmla="*/ 149 w 1384"/>
                <a:gd name="T81" fmla="*/ 1207 h 1482"/>
                <a:gd name="T82" fmla="*/ 141 w 1384"/>
                <a:gd name="T83" fmla="*/ 1411 h 1482"/>
                <a:gd name="T84" fmla="*/ 119 w 1384"/>
                <a:gd name="T85" fmla="*/ 1461 h 1482"/>
                <a:gd name="T86" fmla="*/ 70 w 1384"/>
                <a:gd name="T87" fmla="*/ 1482 h 1482"/>
                <a:gd name="T88" fmla="*/ 20 w 1384"/>
                <a:gd name="T89" fmla="*/ 1461 h 1482"/>
                <a:gd name="T90" fmla="*/ 0 w 1384"/>
                <a:gd name="T91" fmla="*/ 1411 h 1482"/>
                <a:gd name="T92" fmla="*/ 8 w 1384"/>
                <a:gd name="T93" fmla="*/ 1180 h 1482"/>
                <a:gd name="T94" fmla="*/ 50 w 1384"/>
                <a:gd name="T95" fmla="*/ 1106 h 1482"/>
                <a:gd name="T96" fmla="*/ 151 w 1384"/>
                <a:gd name="T97" fmla="*/ 1025 h 1482"/>
                <a:gd name="T98" fmla="*/ 268 w 1384"/>
                <a:gd name="T99" fmla="*/ 946 h 1482"/>
                <a:gd name="T100" fmla="*/ 366 w 1384"/>
                <a:gd name="T101" fmla="*/ 887 h 1482"/>
                <a:gd name="T102" fmla="*/ 416 w 1384"/>
                <a:gd name="T103" fmla="*/ 684 h 1482"/>
                <a:gd name="T104" fmla="*/ 372 w 1384"/>
                <a:gd name="T105" fmla="*/ 612 h 1482"/>
                <a:gd name="T106" fmla="*/ 364 w 1384"/>
                <a:gd name="T107" fmla="*/ 300 h 1482"/>
                <a:gd name="T108" fmla="*/ 391 w 1384"/>
                <a:gd name="T109" fmla="*/ 173 h 1482"/>
                <a:gd name="T110" fmla="*/ 466 w 1384"/>
                <a:gd name="T111" fmla="*/ 73 h 1482"/>
                <a:gd name="T112" fmla="*/ 578 w 1384"/>
                <a:gd name="T113" fmla="*/ 13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84" h="1482">
                  <a:moveTo>
                    <a:pt x="664" y="0"/>
                  </a:moveTo>
                  <a:lnTo>
                    <a:pt x="719" y="0"/>
                  </a:lnTo>
                  <a:lnTo>
                    <a:pt x="764" y="3"/>
                  </a:lnTo>
                  <a:lnTo>
                    <a:pt x="806" y="13"/>
                  </a:lnTo>
                  <a:lnTo>
                    <a:pt x="846" y="28"/>
                  </a:lnTo>
                  <a:lnTo>
                    <a:pt x="883" y="48"/>
                  </a:lnTo>
                  <a:lnTo>
                    <a:pt x="916" y="73"/>
                  </a:lnTo>
                  <a:lnTo>
                    <a:pt x="946" y="103"/>
                  </a:lnTo>
                  <a:lnTo>
                    <a:pt x="971" y="137"/>
                  </a:lnTo>
                  <a:lnTo>
                    <a:pt x="992" y="173"/>
                  </a:lnTo>
                  <a:lnTo>
                    <a:pt x="1007" y="214"/>
                  </a:lnTo>
                  <a:lnTo>
                    <a:pt x="1017" y="256"/>
                  </a:lnTo>
                  <a:lnTo>
                    <a:pt x="1020" y="300"/>
                  </a:lnTo>
                  <a:lnTo>
                    <a:pt x="1020" y="555"/>
                  </a:lnTo>
                  <a:lnTo>
                    <a:pt x="1018" y="583"/>
                  </a:lnTo>
                  <a:lnTo>
                    <a:pt x="1011" y="611"/>
                  </a:lnTo>
                  <a:lnTo>
                    <a:pt x="1001" y="637"/>
                  </a:lnTo>
                  <a:lnTo>
                    <a:pt x="986" y="661"/>
                  </a:lnTo>
                  <a:lnTo>
                    <a:pt x="968" y="682"/>
                  </a:lnTo>
                  <a:lnTo>
                    <a:pt x="968" y="861"/>
                  </a:lnTo>
                  <a:lnTo>
                    <a:pt x="990" y="873"/>
                  </a:lnTo>
                  <a:lnTo>
                    <a:pt x="1017" y="887"/>
                  </a:lnTo>
                  <a:lnTo>
                    <a:pt x="1046" y="904"/>
                  </a:lnTo>
                  <a:lnTo>
                    <a:pt x="1080" y="923"/>
                  </a:lnTo>
                  <a:lnTo>
                    <a:pt x="1115" y="945"/>
                  </a:lnTo>
                  <a:lnTo>
                    <a:pt x="1153" y="969"/>
                  </a:lnTo>
                  <a:lnTo>
                    <a:pt x="1192" y="995"/>
                  </a:lnTo>
                  <a:lnTo>
                    <a:pt x="1231" y="1024"/>
                  </a:lnTo>
                  <a:lnTo>
                    <a:pt x="1273" y="1054"/>
                  </a:lnTo>
                  <a:lnTo>
                    <a:pt x="1313" y="1086"/>
                  </a:lnTo>
                  <a:lnTo>
                    <a:pt x="1334" y="1106"/>
                  </a:lnTo>
                  <a:lnTo>
                    <a:pt x="1351" y="1128"/>
                  </a:lnTo>
                  <a:lnTo>
                    <a:pt x="1366" y="1153"/>
                  </a:lnTo>
                  <a:lnTo>
                    <a:pt x="1375" y="1180"/>
                  </a:lnTo>
                  <a:lnTo>
                    <a:pt x="1382" y="1207"/>
                  </a:lnTo>
                  <a:lnTo>
                    <a:pt x="1384" y="1236"/>
                  </a:lnTo>
                  <a:lnTo>
                    <a:pt x="1384" y="1411"/>
                  </a:lnTo>
                  <a:lnTo>
                    <a:pt x="1382" y="1429"/>
                  </a:lnTo>
                  <a:lnTo>
                    <a:pt x="1374" y="1446"/>
                  </a:lnTo>
                  <a:lnTo>
                    <a:pt x="1364" y="1461"/>
                  </a:lnTo>
                  <a:lnTo>
                    <a:pt x="1349" y="1471"/>
                  </a:lnTo>
                  <a:lnTo>
                    <a:pt x="1332" y="1479"/>
                  </a:lnTo>
                  <a:lnTo>
                    <a:pt x="1314" y="1481"/>
                  </a:lnTo>
                  <a:lnTo>
                    <a:pt x="1295" y="1479"/>
                  </a:lnTo>
                  <a:lnTo>
                    <a:pt x="1278" y="1471"/>
                  </a:lnTo>
                  <a:lnTo>
                    <a:pt x="1264" y="1461"/>
                  </a:lnTo>
                  <a:lnTo>
                    <a:pt x="1252" y="1446"/>
                  </a:lnTo>
                  <a:lnTo>
                    <a:pt x="1246" y="1429"/>
                  </a:lnTo>
                  <a:lnTo>
                    <a:pt x="1243" y="1411"/>
                  </a:lnTo>
                  <a:lnTo>
                    <a:pt x="1243" y="1236"/>
                  </a:lnTo>
                  <a:lnTo>
                    <a:pt x="1241" y="1220"/>
                  </a:lnTo>
                  <a:lnTo>
                    <a:pt x="1235" y="1206"/>
                  </a:lnTo>
                  <a:lnTo>
                    <a:pt x="1224" y="1195"/>
                  </a:lnTo>
                  <a:lnTo>
                    <a:pt x="1186" y="1164"/>
                  </a:lnTo>
                  <a:lnTo>
                    <a:pt x="1148" y="1135"/>
                  </a:lnTo>
                  <a:lnTo>
                    <a:pt x="1110" y="1108"/>
                  </a:lnTo>
                  <a:lnTo>
                    <a:pt x="1073" y="1084"/>
                  </a:lnTo>
                  <a:lnTo>
                    <a:pt x="1038" y="1062"/>
                  </a:lnTo>
                  <a:lnTo>
                    <a:pt x="1004" y="1040"/>
                  </a:lnTo>
                  <a:lnTo>
                    <a:pt x="973" y="1022"/>
                  </a:lnTo>
                  <a:lnTo>
                    <a:pt x="945" y="1007"/>
                  </a:lnTo>
                  <a:lnTo>
                    <a:pt x="920" y="994"/>
                  </a:lnTo>
                  <a:lnTo>
                    <a:pt x="900" y="983"/>
                  </a:lnTo>
                  <a:lnTo>
                    <a:pt x="884" y="975"/>
                  </a:lnTo>
                  <a:lnTo>
                    <a:pt x="874" y="970"/>
                  </a:lnTo>
                  <a:lnTo>
                    <a:pt x="858" y="960"/>
                  </a:lnTo>
                  <a:lnTo>
                    <a:pt x="845" y="948"/>
                  </a:lnTo>
                  <a:lnTo>
                    <a:pt x="836" y="933"/>
                  </a:lnTo>
                  <a:lnTo>
                    <a:pt x="830" y="915"/>
                  </a:lnTo>
                  <a:lnTo>
                    <a:pt x="828" y="897"/>
                  </a:lnTo>
                  <a:lnTo>
                    <a:pt x="828" y="651"/>
                  </a:lnTo>
                  <a:lnTo>
                    <a:pt x="830" y="634"/>
                  </a:lnTo>
                  <a:lnTo>
                    <a:pt x="836" y="618"/>
                  </a:lnTo>
                  <a:lnTo>
                    <a:pt x="846" y="604"/>
                  </a:lnTo>
                  <a:lnTo>
                    <a:pt x="859" y="593"/>
                  </a:lnTo>
                  <a:lnTo>
                    <a:pt x="870" y="582"/>
                  </a:lnTo>
                  <a:lnTo>
                    <a:pt x="877" y="569"/>
                  </a:lnTo>
                  <a:lnTo>
                    <a:pt x="880" y="556"/>
                  </a:lnTo>
                  <a:lnTo>
                    <a:pt x="880" y="300"/>
                  </a:lnTo>
                  <a:lnTo>
                    <a:pt x="876" y="267"/>
                  </a:lnTo>
                  <a:lnTo>
                    <a:pt x="867" y="238"/>
                  </a:lnTo>
                  <a:lnTo>
                    <a:pt x="853" y="210"/>
                  </a:lnTo>
                  <a:lnTo>
                    <a:pt x="833" y="187"/>
                  </a:lnTo>
                  <a:lnTo>
                    <a:pt x="809" y="167"/>
                  </a:lnTo>
                  <a:lnTo>
                    <a:pt x="782" y="152"/>
                  </a:lnTo>
                  <a:lnTo>
                    <a:pt x="752" y="143"/>
                  </a:lnTo>
                  <a:lnTo>
                    <a:pt x="719" y="140"/>
                  </a:lnTo>
                  <a:lnTo>
                    <a:pt x="664" y="140"/>
                  </a:lnTo>
                  <a:lnTo>
                    <a:pt x="632" y="143"/>
                  </a:lnTo>
                  <a:lnTo>
                    <a:pt x="602" y="152"/>
                  </a:lnTo>
                  <a:lnTo>
                    <a:pt x="574" y="167"/>
                  </a:lnTo>
                  <a:lnTo>
                    <a:pt x="551" y="187"/>
                  </a:lnTo>
                  <a:lnTo>
                    <a:pt x="531" y="210"/>
                  </a:lnTo>
                  <a:lnTo>
                    <a:pt x="516" y="238"/>
                  </a:lnTo>
                  <a:lnTo>
                    <a:pt x="507" y="267"/>
                  </a:lnTo>
                  <a:lnTo>
                    <a:pt x="504" y="300"/>
                  </a:lnTo>
                  <a:lnTo>
                    <a:pt x="504" y="556"/>
                  </a:lnTo>
                  <a:lnTo>
                    <a:pt x="507" y="571"/>
                  </a:lnTo>
                  <a:lnTo>
                    <a:pt x="513" y="583"/>
                  </a:lnTo>
                  <a:lnTo>
                    <a:pt x="525" y="594"/>
                  </a:lnTo>
                  <a:lnTo>
                    <a:pt x="537" y="604"/>
                  </a:lnTo>
                  <a:lnTo>
                    <a:pt x="547" y="618"/>
                  </a:lnTo>
                  <a:lnTo>
                    <a:pt x="553" y="634"/>
                  </a:lnTo>
                  <a:lnTo>
                    <a:pt x="555" y="652"/>
                  </a:lnTo>
                  <a:lnTo>
                    <a:pt x="555" y="898"/>
                  </a:lnTo>
                  <a:lnTo>
                    <a:pt x="553" y="916"/>
                  </a:lnTo>
                  <a:lnTo>
                    <a:pt x="548" y="933"/>
                  </a:lnTo>
                  <a:lnTo>
                    <a:pt x="537" y="948"/>
                  </a:lnTo>
                  <a:lnTo>
                    <a:pt x="525" y="961"/>
                  </a:lnTo>
                  <a:lnTo>
                    <a:pt x="510" y="971"/>
                  </a:lnTo>
                  <a:lnTo>
                    <a:pt x="499" y="976"/>
                  </a:lnTo>
                  <a:lnTo>
                    <a:pt x="483" y="983"/>
                  </a:lnTo>
                  <a:lnTo>
                    <a:pt x="463" y="995"/>
                  </a:lnTo>
                  <a:lnTo>
                    <a:pt x="439" y="1008"/>
                  </a:lnTo>
                  <a:lnTo>
                    <a:pt x="410" y="1024"/>
                  </a:lnTo>
                  <a:lnTo>
                    <a:pt x="380" y="1042"/>
                  </a:lnTo>
                  <a:lnTo>
                    <a:pt x="347" y="1062"/>
                  </a:lnTo>
                  <a:lnTo>
                    <a:pt x="311" y="1085"/>
                  </a:lnTo>
                  <a:lnTo>
                    <a:pt x="274" y="1109"/>
                  </a:lnTo>
                  <a:lnTo>
                    <a:pt x="236" y="1135"/>
                  </a:lnTo>
                  <a:lnTo>
                    <a:pt x="198" y="1164"/>
                  </a:lnTo>
                  <a:lnTo>
                    <a:pt x="160" y="1195"/>
                  </a:lnTo>
                  <a:lnTo>
                    <a:pt x="149" y="1207"/>
                  </a:lnTo>
                  <a:lnTo>
                    <a:pt x="143" y="1221"/>
                  </a:lnTo>
                  <a:lnTo>
                    <a:pt x="141" y="1237"/>
                  </a:lnTo>
                  <a:lnTo>
                    <a:pt x="141" y="1411"/>
                  </a:lnTo>
                  <a:lnTo>
                    <a:pt x="137" y="1430"/>
                  </a:lnTo>
                  <a:lnTo>
                    <a:pt x="131" y="1447"/>
                  </a:lnTo>
                  <a:lnTo>
                    <a:pt x="119" y="1461"/>
                  </a:lnTo>
                  <a:lnTo>
                    <a:pt x="106" y="1472"/>
                  </a:lnTo>
                  <a:lnTo>
                    <a:pt x="89" y="1479"/>
                  </a:lnTo>
                  <a:lnTo>
                    <a:pt x="70" y="1482"/>
                  </a:lnTo>
                  <a:lnTo>
                    <a:pt x="52" y="1479"/>
                  </a:lnTo>
                  <a:lnTo>
                    <a:pt x="35" y="1472"/>
                  </a:lnTo>
                  <a:lnTo>
                    <a:pt x="20" y="1461"/>
                  </a:lnTo>
                  <a:lnTo>
                    <a:pt x="9" y="1447"/>
                  </a:lnTo>
                  <a:lnTo>
                    <a:pt x="2" y="1430"/>
                  </a:lnTo>
                  <a:lnTo>
                    <a:pt x="0" y="1411"/>
                  </a:lnTo>
                  <a:lnTo>
                    <a:pt x="0" y="1237"/>
                  </a:lnTo>
                  <a:lnTo>
                    <a:pt x="2" y="1207"/>
                  </a:lnTo>
                  <a:lnTo>
                    <a:pt x="8" y="1180"/>
                  </a:lnTo>
                  <a:lnTo>
                    <a:pt x="19" y="1153"/>
                  </a:lnTo>
                  <a:lnTo>
                    <a:pt x="33" y="1129"/>
                  </a:lnTo>
                  <a:lnTo>
                    <a:pt x="50" y="1106"/>
                  </a:lnTo>
                  <a:lnTo>
                    <a:pt x="71" y="1087"/>
                  </a:lnTo>
                  <a:lnTo>
                    <a:pt x="111" y="1054"/>
                  </a:lnTo>
                  <a:lnTo>
                    <a:pt x="151" y="1025"/>
                  </a:lnTo>
                  <a:lnTo>
                    <a:pt x="191" y="996"/>
                  </a:lnTo>
                  <a:lnTo>
                    <a:pt x="231" y="970"/>
                  </a:lnTo>
                  <a:lnTo>
                    <a:pt x="268" y="946"/>
                  </a:lnTo>
                  <a:lnTo>
                    <a:pt x="304" y="924"/>
                  </a:lnTo>
                  <a:lnTo>
                    <a:pt x="336" y="905"/>
                  </a:lnTo>
                  <a:lnTo>
                    <a:pt x="366" y="887"/>
                  </a:lnTo>
                  <a:lnTo>
                    <a:pt x="392" y="874"/>
                  </a:lnTo>
                  <a:lnTo>
                    <a:pt x="416" y="862"/>
                  </a:lnTo>
                  <a:lnTo>
                    <a:pt x="416" y="684"/>
                  </a:lnTo>
                  <a:lnTo>
                    <a:pt x="397" y="661"/>
                  </a:lnTo>
                  <a:lnTo>
                    <a:pt x="383" y="637"/>
                  </a:lnTo>
                  <a:lnTo>
                    <a:pt x="372" y="612"/>
                  </a:lnTo>
                  <a:lnTo>
                    <a:pt x="366" y="584"/>
                  </a:lnTo>
                  <a:lnTo>
                    <a:pt x="364" y="556"/>
                  </a:lnTo>
                  <a:lnTo>
                    <a:pt x="364" y="300"/>
                  </a:lnTo>
                  <a:lnTo>
                    <a:pt x="367" y="256"/>
                  </a:lnTo>
                  <a:lnTo>
                    <a:pt x="377" y="214"/>
                  </a:lnTo>
                  <a:lnTo>
                    <a:pt x="391" y="173"/>
                  </a:lnTo>
                  <a:lnTo>
                    <a:pt x="413" y="137"/>
                  </a:lnTo>
                  <a:lnTo>
                    <a:pt x="437" y="103"/>
                  </a:lnTo>
                  <a:lnTo>
                    <a:pt x="466" y="73"/>
                  </a:lnTo>
                  <a:lnTo>
                    <a:pt x="500" y="48"/>
                  </a:lnTo>
                  <a:lnTo>
                    <a:pt x="537" y="28"/>
                  </a:lnTo>
                  <a:lnTo>
                    <a:pt x="578" y="13"/>
                  </a:lnTo>
                  <a:lnTo>
                    <a:pt x="620" y="3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49289" y="2461093"/>
            <a:ext cx="484188" cy="554038"/>
            <a:chOff x="6326188" y="3460750"/>
            <a:chExt cx="484188" cy="554038"/>
          </a:xfrm>
          <a:solidFill>
            <a:schemeClr val="bg1"/>
          </a:solidFill>
        </p:grpSpPr>
        <p:sp>
          <p:nvSpPr>
            <p:cNvPr id="33" name="Freeform 227"/>
            <p:cNvSpPr/>
            <p:nvPr/>
          </p:nvSpPr>
          <p:spPr bwMode="auto">
            <a:xfrm>
              <a:off x="6326188" y="3460750"/>
              <a:ext cx="276225" cy="288925"/>
            </a:xfrm>
            <a:custGeom>
              <a:avLst/>
              <a:gdLst>
                <a:gd name="T0" fmla="*/ 1475 w 1743"/>
                <a:gd name="T1" fmla="*/ 2 h 1815"/>
                <a:gd name="T2" fmla="*/ 1507 w 1743"/>
                <a:gd name="T3" fmla="*/ 21 h 1815"/>
                <a:gd name="T4" fmla="*/ 1733 w 1743"/>
                <a:gd name="T5" fmla="*/ 252 h 1815"/>
                <a:gd name="T6" fmla="*/ 1743 w 1743"/>
                <a:gd name="T7" fmla="*/ 287 h 1815"/>
                <a:gd name="T8" fmla="*/ 1733 w 1743"/>
                <a:gd name="T9" fmla="*/ 320 h 1815"/>
                <a:gd name="T10" fmla="*/ 1507 w 1743"/>
                <a:gd name="T11" fmla="*/ 552 h 1815"/>
                <a:gd name="T12" fmla="*/ 1475 w 1743"/>
                <a:gd name="T13" fmla="*/ 570 h 1815"/>
                <a:gd name="T14" fmla="*/ 1440 w 1743"/>
                <a:gd name="T15" fmla="*/ 570 h 1815"/>
                <a:gd name="T16" fmla="*/ 1408 w 1743"/>
                <a:gd name="T17" fmla="*/ 552 h 1815"/>
                <a:gd name="T18" fmla="*/ 1389 w 1743"/>
                <a:gd name="T19" fmla="*/ 520 h 1815"/>
                <a:gd name="T20" fmla="*/ 1389 w 1743"/>
                <a:gd name="T21" fmla="*/ 484 h 1815"/>
                <a:gd name="T22" fmla="*/ 1408 w 1743"/>
                <a:gd name="T23" fmla="*/ 452 h 1815"/>
                <a:gd name="T24" fmla="*/ 1410 w 1743"/>
                <a:gd name="T25" fmla="*/ 361 h 1815"/>
                <a:gd name="T26" fmla="*/ 1228 w 1743"/>
                <a:gd name="T27" fmla="*/ 388 h 1815"/>
                <a:gd name="T28" fmla="*/ 1056 w 1743"/>
                <a:gd name="T29" fmla="*/ 438 h 1815"/>
                <a:gd name="T30" fmla="*/ 893 w 1743"/>
                <a:gd name="T31" fmla="*/ 510 h 1815"/>
                <a:gd name="T32" fmla="*/ 741 w 1743"/>
                <a:gd name="T33" fmla="*/ 602 h 1815"/>
                <a:gd name="T34" fmla="*/ 602 w 1743"/>
                <a:gd name="T35" fmla="*/ 710 h 1815"/>
                <a:gd name="T36" fmla="*/ 480 w 1743"/>
                <a:gd name="T37" fmla="*/ 835 h 1815"/>
                <a:gd name="T38" fmla="*/ 373 w 1743"/>
                <a:gd name="T39" fmla="*/ 975 h 1815"/>
                <a:gd name="T40" fmla="*/ 284 w 1743"/>
                <a:gd name="T41" fmla="*/ 1129 h 1815"/>
                <a:gd name="T42" fmla="*/ 215 w 1743"/>
                <a:gd name="T43" fmla="*/ 1293 h 1815"/>
                <a:gd name="T44" fmla="*/ 167 w 1743"/>
                <a:gd name="T45" fmla="*/ 1468 h 1815"/>
                <a:gd name="T46" fmla="*/ 143 w 1743"/>
                <a:gd name="T47" fmla="*/ 1650 h 1815"/>
                <a:gd name="T48" fmla="*/ 138 w 1743"/>
                <a:gd name="T49" fmla="*/ 1763 h 1815"/>
                <a:gd name="T50" fmla="*/ 120 w 1743"/>
                <a:gd name="T51" fmla="*/ 1794 h 1815"/>
                <a:gd name="T52" fmla="*/ 89 w 1743"/>
                <a:gd name="T53" fmla="*/ 1812 h 1815"/>
                <a:gd name="T54" fmla="*/ 51 w 1743"/>
                <a:gd name="T55" fmla="*/ 1812 h 1815"/>
                <a:gd name="T56" fmla="*/ 20 w 1743"/>
                <a:gd name="T57" fmla="*/ 1794 h 1815"/>
                <a:gd name="T58" fmla="*/ 2 w 1743"/>
                <a:gd name="T59" fmla="*/ 1763 h 1815"/>
                <a:gd name="T60" fmla="*/ 3 w 1743"/>
                <a:gd name="T61" fmla="*/ 1645 h 1815"/>
                <a:gd name="T62" fmla="*/ 28 w 1743"/>
                <a:gd name="T63" fmla="*/ 1451 h 1815"/>
                <a:gd name="T64" fmla="*/ 76 w 1743"/>
                <a:gd name="T65" fmla="*/ 1265 h 1815"/>
                <a:gd name="T66" fmla="*/ 147 w 1743"/>
                <a:gd name="T67" fmla="*/ 1090 h 1815"/>
                <a:gd name="T68" fmla="*/ 237 w 1743"/>
                <a:gd name="T69" fmla="*/ 926 h 1815"/>
                <a:gd name="T70" fmla="*/ 346 w 1743"/>
                <a:gd name="T71" fmla="*/ 774 h 1815"/>
                <a:gd name="T72" fmla="*/ 473 w 1743"/>
                <a:gd name="T73" fmla="*/ 639 h 1815"/>
                <a:gd name="T74" fmla="*/ 615 w 1743"/>
                <a:gd name="T75" fmla="*/ 519 h 1815"/>
                <a:gd name="T76" fmla="*/ 772 w 1743"/>
                <a:gd name="T77" fmla="*/ 416 h 1815"/>
                <a:gd name="T78" fmla="*/ 940 w 1743"/>
                <a:gd name="T79" fmla="*/ 333 h 1815"/>
                <a:gd name="T80" fmla="*/ 1119 w 1743"/>
                <a:gd name="T81" fmla="*/ 272 h 1815"/>
                <a:gd name="T82" fmla="*/ 1308 w 1743"/>
                <a:gd name="T83" fmla="*/ 232 h 1815"/>
                <a:gd name="T84" fmla="*/ 1505 w 1743"/>
                <a:gd name="T85" fmla="*/ 217 h 1815"/>
                <a:gd name="T86" fmla="*/ 1397 w 1743"/>
                <a:gd name="T87" fmla="*/ 105 h 1815"/>
                <a:gd name="T88" fmla="*/ 1387 w 1743"/>
                <a:gd name="T89" fmla="*/ 71 h 1815"/>
                <a:gd name="T90" fmla="*/ 1397 w 1743"/>
                <a:gd name="T91" fmla="*/ 36 h 1815"/>
                <a:gd name="T92" fmla="*/ 1423 w 1743"/>
                <a:gd name="T93" fmla="*/ 10 h 1815"/>
                <a:gd name="T94" fmla="*/ 1457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457" y="0"/>
                  </a:moveTo>
                  <a:lnTo>
                    <a:pt x="1475" y="2"/>
                  </a:lnTo>
                  <a:lnTo>
                    <a:pt x="1492" y="10"/>
                  </a:lnTo>
                  <a:lnTo>
                    <a:pt x="1507" y="21"/>
                  </a:lnTo>
                  <a:lnTo>
                    <a:pt x="1722" y="237"/>
                  </a:lnTo>
                  <a:lnTo>
                    <a:pt x="1733" y="252"/>
                  </a:lnTo>
                  <a:lnTo>
                    <a:pt x="1741" y="269"/>
                  </a:lnTo>
                  <a:lnTo>
                    <a:pt x="1743" y="287"/>
                  </a:lnTo>
                  <a:lnTo>
                    <a:pt x="1741" y="304"/>
                  </a:lnTo>
                  <a:lnTo>
                    <a:pt x="1733" y="320"/>
                  </a:lnTo>
                  <a:lnTo>
                    <a:pt x="1722" y="335"/>
                  </a:lnTo>
                  <a:lnTo>
                    <a:pt x="1507" y="552"/>
                  </a:lnTo>
                  <a:lnTo>
                    <a:pt x="1492" y="562"/>
                  </a:lnTo>
                  <a:lnTo>
                    <a:pt x="1475" y="570"/>
                  </a:lnTo>
                  <a:lnTo>
                    <a:pt x="1458" y="572"/>
                  </a:lnTo>
                  <a:lnTo>
                    <a:pt x="1440" y="570"/>
                  </a:lnTo>
                  <a:lnTo>
                    <a:pt x="1423" y="562"/>
                  </a:lnTo>
                  <a:lnTo>
                    <a:pt x="1408" y="552"/>
                  </a:lnTo>
                  <a:lnTo>
                    <a:pt x="1397" y="536"/>
                  </a:lnTo>
                  <a:lnTo>
                    <a:pt x="1389" y="520"/>
                  </a:lnTo>
                  <a:lnTo>
                    <a:pt x="1387" y="502"/>
                  </a:lnTo>
                  <a:lnTo>
                    <a:pt x="1389" y="484"/>
                  </a:lnTo>
                  <a:lnTo>
                    <a:pt x="1397" y="467"/>
                  </a:lnTo>
                  <a:lnTo>
                    <a:pt x="1408" y="452"/>
                  </a:lnTo>
                  <a:lnTo>
                    <a:pt x="1504" y="357"/>
                  </a:lnTo>
                  <a:lnTo>
                    <a:pt x="1410" y="361"/>
                  </a:lnTo>
                  <a:lnTo>
                    <a:pt x="1318" y="371"/>
                  </a:lnTo>
                  <a:lnTo>
                    <a:pt x="1228" y="388"/>
                  </a:lnTo>
                  <a:lnTo>
                    <a:pt x="1140" y="411"/>
                  </a:lnTo>
                  <a:lnTo>
                    <a:pt x="1056" y="438"/>
                  </a:lnTo>
                  <a:lnTo>
                    <a:pt x="972" y="472"/>
                  </a:lnTo>
                  <a:lnTo>
                    <a:pt x="893" y="510"/>
                  </a:lnTo>
                  <a:lnTo>
                    <a:pt x="815" y="553"/>
                  </a:lnTo>
                  <a:lnTo>
                    <a:pt x="741" y="602"/>
                  </a:lnTo>
                  <a:lnTo>
                    <a:pt x="670" y="654"/>
                  </a:lnTo>
                  <a:lnTo>
                    <a:pt x="602" y="710"/>
                  </a:lnTo>
                  <a:lnTo>
                    <a:pt x="539" y="771"/>
                  </a:lnTo>
                  <a:lnTo>
                    <a:pt x="480" y="835"/>
                  </a:lnTo>
                  <a:lnTo>
                    <a:pt x="424" y="904"/>
                  </a:lnTo>
                  <a:lnTo>
                    <a:pt x="373" y="975"/>
                  </a:lnTo>
                  <a:lnTo>
                    <a:pt x="326" y="1050"/>
                  </a:lnTo>
                  <a:lnTo>
                    <a:pt x="284" y="1129"/>
                  </a:lnTo>
                  <a:lnTo>
                    <a:pt x="247" y="1209"/>
                  </a:lnTo>
                  <a:lnTo>
                    <a:pt x="215" y="1293"/>
                  </a:lnTo>
                  <a:lnTo>
                    <a:pt x="188" y="1379"/>
                  </a:lnTo>
                  <a:lnTo>
                    <a:pt x="167" y="1468"/>
                  </a:lnTo>
                  <a:lnTo>
                    <a:pt x="152" y="1558"/>
                  </a:lnTo>
                  <a:lnTo>
                    <a:pt x="143" y="1650"/>
                  </a:lnTo>
                  <a:lnTo>
                    <a:pt x="140" y="1744"/>
                  </a:lnTo>
                  <a:lnTo>
                    <a:pt x="138" y="1763"/>
                  </a:lnTo>
                  <a:lnTo>
                    <a:pt x="130" y="1780"/>
                  </a:lnTo>
                  <a:lnTo>
                    <a:pt x="120" y="1794"/>
                  </a:lnTo>
                  <a:lnTo>
                    <a:pt x="105" y="1805"/>
                  </a:lnTo>
                  <a:lnTo>
                    <a:pt x="89" y="1812"/>
                  </a:lnTo>
                  <a:lnTo>
                    <a:pt x="70" y="1815"/>
                  </a:lnTo>
                  <a:lnTo>
                    <a:pt x="51" y="1812"/>
                  </a:lnTo>
                  <a:lnTo>
                    <a:pt x="34" y="1805"/>
                  </a:lnTo>
                  <a:lnTo>
                    <a:pt x="20" y="1794"/>
                  </a:lnTo>
                  <a:lnTo>
                    <a:pt x="10" y="1780"/>
                  </a:lnTo>
                  <a:lnTo>
                    <a:pt x="2" y="1763"/>
                  </a:lnTo>
                  <a:lnTo>
                    <a:pt x="0" y="1744"/>
                  </a:lnTo>
                  <a:lnTo>
                    <a:pt x="3" y="1645"/>
                  </a:lnTo>
                  <a:lnTo>
                    <a:pt x="13" y="1547"/>
                  </a:lnTo>
                  <a:lnTo>
                    <a:pt x="28" y="1451"/>
                  </a:lnTo>
                  <a:lnTo>
                    <a:pt x="50" y="1357"/>
                  </a:lnTo>
                  <a:lnTo>
                    <a:pt x="76" y="1265"/>
                  </a:lnTo>
                  <a:lnTo>
                    <a:pt x="109" y="1176"/>
                  </a:lnTo>
                  <a:lnTo>
                    <a:pt x="147" y="1090"/>
                  </a:lnTo>
                  <a:lnTo>
                    <a:pt x="190" y="1007"/>
                  </a:lnTo>
                  <a:lnTo>
                    <a:pt x="237" y="926"/>
                  </a:lnTo>
                  <a:lnTo>
                    <a:pt x="290" y="849"/>
                  </a:lnTo>
                  <a:lnTo>
                    <a:pt x="346" y="774"/>
                  </a:lnTo>
                  <a:lnTo>
                    <a:pt x="408" y="704"/>
                  </a:lnTo>
                  <a:lnTo>
                    <a:pt x="473" y="639"/>
                  </a:lnTo>
                  <a:lnTo>
                    <a:pt x="542" y="576"/>
                  </a:lnTo>
                  <a:lnTo>
                    <a:pt x="615" y="519"/>
                  </a:lnTo>
                  <a:lnTo>
                    <a:pt x="691" y="465"/>
                  </a:lnTo>
                  <a:lnTo>
                    <a:pt x="772" y="416"/>
                  </a:lnTo>
                  <a:lnTo>
                    <a:pt x="854" y="372"/>
                  </a:lnTo>
                  <a:lnTo>
                    <a:pt x="940" y="333"/>
                  </a:lnTo>
                  <a:lnTo>
                    <a:pt x="1028" y="299"/>
                  </a:lnTo>
                  <a:lnTo>
                    <a:pt x="1119" y="272"/>
                  </a:lnTo>
                  <a:lnTo>
                    <a:pt x="1212" y="248"/>
                  </a:lnTo>
                  <a:lnTo>
                    <a:pt x="1308" y="232"/>
                  </a:lnTo>
                  <a:lnTo>
                    <a:pt x="1405" y="221"/>
                  </a:lnTo>
                  <a:lnTo>
                    <a:pt x="1505" y="217"/>
                  </a:lnTo>
                  <a:lnTo>
                    <a:pt x="1408" y="120"/>
                  </a:lnTo>
                  <a:lnTo>
                    <a:pt x="1397" y="105"/>
                  </a:lnTo>
                  <a:lnTo>
                    <a:pt x="1389" y="88"/>
                  </a:lnTo>
                  <a:lnTo>
                    <a:pt x="1387" y="71"/>
                  </a:lnTo>
                  <a:lnTo>
                    <a:pt x="1389" y="53"/>
                  </a:lnTo>
                  <a:lnTo>
                    <a:pt x="1397" y="36"/>
                  </a:lnTo>
                  <a:lnTo>
                    <a:pt x="1408" y="21"/>
                  </a:lnTo>
                  <a:lnTo>
                    <a:pt x="1423" y="10"/>
                  </a:lnTo>
                  <a:lnTo>
                    <a:pt x="1440" y="2"/>
                  </a:lnTo>
                  <a:lnTo>
                    <a:pt x="1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6534151" y="3727450"/>
              <a:ext cx="276225" cy="287338"/>
            </a:xfrm>
            <a:custGeom>
              <a:avLst/>
              <a:gdLst>
                <a:gd name="T0" fmla="*/ 1691 w 1743"/>
                <a:gd name="T1" fmla="*/ 3 h 1815"/>
                <a:gd name="T2" fmla="*/ 1722 w 1743"/>
                <a:gd name="T3" fmla="*/ 21 h 1815"/>
                <a:gd name="T4" fmla="*/ 1740 w 1743"/>
                <a:gd name="T5" fmla="*/ 52 h 1815"/>
                <a:gd name="T6" fmla="*/ 1739 w 1743"/>
                <a:gd name="T7" fmla="*/ 170 h 1815"/>
                <a:gd name="T8" fmla="*/ 1714 w 1743"/>
                <a:gd name="T9" fmla="*/ 364 h 1815"/>
                <a:gd name="T10" fmla="*/ 1666 w 1743"/>
                <a:gd name="T11" fmla="*/ 549 h 1815"/>
                <a:gd name="T12" fmla="*/ 1595 w 1743"/>
                <a:gd name="T13" fmla="*/ 724 h 1815"/>
                <a:gd name="T14" fmla="*/ 1505 w 1743"/>
                <a:gd name="T15" fmla="*/ 889 h 1815"/>
                <a:gd name="T16" fmla="*/ 1395 w 1743"/>
                <a:gd name="T17" fmla="*/ 1040 h 1815"/>
                <a:gd name="T18" fmla="*/ 1269 w 1743"/>
                <a:gd name="T19" fmla="*/ 1176 h 1815"/>
                <a:gd name="T20" fmla="*/ 1126 w 1743"/>
                <a:gd name="T21" fmla="*/ 1296 h 1815"/>
                <a:gd name="T22" fmla="*/ 971 w 1743"/>
                <a:gd name="T23" fmla="*/ 1399 h 1815"/>
                <a:gd name="T24" fmla="*/ 802 w 1743"/>
                <a:gd name="T25" fmla="*/ 1481 h 1815"/>
                <a:gd name="T26" fmla="*/ 622 w 1743"/>
                <a:gd name="T27" fmla="*/ 1543 h 1815"/>
                <a:gd name="T28" fmla="*/ 434 w 1743"/>
                <a:gd name="T29" fmla="*/ 1582 h 1815"/>
                <a:gd name="T30" fmla="*/ 238 w 1743"/>
                <a:gd name="T31" fmla="*/ 1598 h 1815"/>
                <a:gd name="T32" fmla="*/ 346 w 1743"/>
                <a:gd name="T33" fmla="*/ 1710 h 1815"/>
                <a:gd name="T34" fmla="*/ 354 w 1743"/>
                <a:gd name="T35" fmla="*/ 1743 h 1815"/>
                <a:gd name="T36" fmla="*/ 346 w 1743"/>
                <a:gd name="T37" fmla="*/ 1778 h 1815"/>
                <a:gd name="T38" fmla="*/ 320 w 1743"/>
                <a:gd name="T39" fmla="*/ 1805 h 1815"/>
                <a:gd name="T40" fmla="*/ 285 w 1743"/>
                <a:gd name="T41" fmla="*/ 1815 h 1815"/>
                <a:gd name="T42" fmla="*/ 250 w 1743"/>
                <a:gd name="T43" fmla="*/ 1805 h 1815"/>
                <a:gd name="T44" fmla="*/ 20 w 1743"/>
                <a:gd name="T45" fmla="*/ 1578 h 1815"/>
                <a:gd name="T46" fmla="*/ 2 w 1743"/>
                <a:gd name="T47" fmla="*/ 1546 h 1815"/>
                <a:gd name="T48" fmla="*/ 2 w 1743"/>
                <a:gd name="T49" fmla="*/ 1510 h 1815"/>
                <a:gd name="T50" fmla="*/ 20 w 1743"/>
                <a:gd name="T51" fmla="*/ 1479 h 1815"/>
                <a:gd name="T52" fmla="*/ 251 w 1743"/>
                <a:gd name="T53" fmla="*/ 1251 h 1815"/>
                <a:gd name="T54" fmla="*/ 285 w 1743"/>
                <a:gd name="T55" fmla="*/ 1243 h 1815"/>
                <a:gd name="T56" fmla="*/ 320 w 1743"/>
                <a:gd name="T57" fmla="*/ 1251 h 1815"/>
                <a:gd name="T58" fmla="*/ 346 w 1743"/>
                <a:gd name="T59" fmla="*/ 1279 h 1815"/>
                <a:gd name="T60" fmla="*/ 354 w 1743"/>
                <a:gd name="T61" fmla="*/ 1313 h 1815"/>
                <a:gd name="T62" fmla="*/ 346 w 1743"/>
                <a:gd name="T63" fmla="*/ 1348 h 1815"/>
                <a:gd name="T64" fmla="*/ 239 w 1743"/>
                <a:gd name="T65" fmla="*/ 1458 h 1815"/>
                <a:gd name="T66" fmla="*/ 424 w 1743"/>
                <a:gd name="T67" fmla="*/ 1443 h 1815"/>
                <a:gd name="T68" fmla="*/ 601 w 1743"/>
                <a:gd name="T69" fmla="*/ 1404 h 1815"/>
                <a:gd name="T70" fmla="*/ 770 w 1743"/>
                <a:gd name="T71" fmla="*/ 1343 h 1815"/>
                <a:gd name="T72" fmla="*/ 927 w 1743"/>
                <a:gd name="T73" fmla="*/ 1262 h 1815"/>
                <a:gd name="T74" fmla="*/ 1072 w 1743"/>
                <a:gd name="T75" fmla="*/ 1161 h 1815"/>
                <a:gd name="T76" fmla="*/ 1204 w 1743"/>
                <a:gd name="T77" fmla="*/ 1043 h 1815"/>
                <a:gd name="T78" fmla="*/ 1318 w 1743"/>
                <a:gd name="T79" fmla="*/ 911 h 1815"/>
                <a:gd name="T80" fmla="*/ 1416 w 1743"/>
                <a:gd name="T81" fmla="*/ 765 h 1815"/>
                <a:gd name="T82" fmla="*/ 1495 w 1743"/>
                <a:gd name="T83" fmla="*/ 605 h 1815"/>
                <a:gd name="T84" fmla="*/ 1554 w 1743"/>
                <a:gd name="T85" fmla="*/ 436 h 1815"/>
                <a:gd name="T86" fmla="*/ 1590 w 1743"/>
                <a:gd name="T87" fmla="*/ 256 h 1815"/>
                <a:gd name="T88" fmla="*/ 1603 w 1743"/>
                <a:gd name="T89" fmla="*/ 70 h 1815"/>
                <a:gd name="T90" fmla="*/ 1612 w 1743"/>
                <a:gd name="T91" fmla="*/ 35 h 1815"/>
                <a:gd name="T92" fmla="*/ 1637 w 1743"/>
                <a:gd name="T93" fmla="*/ 9 h 1815"/>
                <a:gd name="T94" fmla="*/ 1673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673" y="0"/>
                  </a:moveTo>
                  <a:lnTo>
                    <a:pt x="1691" y="3"/>
                  </a:lnTo>
                  <a:lnTo>
                    <a:pt x="1708" y="9"/>
                  </a:lnTo>
                  <a:lnTo>
                    <a:pt x="1722" y="21"/>
                  </a:lnTo>
                  <a:lnTo>
                    <a:pt x="1733" y="35"/>
                  </a:lnTo>
                  <a:lnTo>
                    <a:pt x="1740" y="52"/>
                  </a:lnTo>
                  <a:lnTo>
                    <a:pt x="1743" y="70"/>
                  </a:lnTo>
                  <a:lnTo>
                    <a:pt x="1739" y="170"/>
                  </a:lnTo>
                  <a:lnTo>
                    <a:pt x="1730" y="268"/>
                  </a:lnTo>
                  <a:lnTo>
                    <a:pt x="1714" y="364"/>
                  </a:lnTo>
                  <a:lnTo>
                    <a:pt x="1693" y="458"/>
                  </a:lnTo>
                  <a:lnTo>
                    <a:pt x="1666" y="549"/>
                  </a:lnTo>
                  <a:lnTo>
                    <a:pt x="1634" y="638"/>
                  </a:lnTo>
                  <a:lnTo>
                    <a:pt x="1595" y="724"/>
                  </a:lnTo>
                  <a:lnTo>
                    <a:pt x="1553" y="808"/>
                  </a:lnTo>
                  <a:lnTo>
                    <a:pt x="1505" y="889"/>
                  </a:lnTo>
                  <a:lnTo>
                    <a:pt x="1452" y="966"/>
                  </a:lnTo>
                  <a:lnTo>
                    <a:pt x="1395" y="1040"/>
                  </a:lnTo>
                  <a:lnTo>
                    <a:pt x="1334" y="1110"/>
                  </a:lnTo>
                  <a:lnTo>
                    <a:pt x="1269" y="1176"/>
                  </a:lnTo>
                  <a:lnTo>
                    <a:pt x="1199" y="1239"/>
                  </a:lnTo>
                  <a:lnTo>
                    <a:pt x="1126" y="1296"/>
                  </a:lnTo>
                  <a:lnTo>
                    <a:pt x="1050" y="1350"/>
                  </a:lnTo>
                  <a:lnTo>
                    <a:pt x="971" y="1399"/>
                  </a:lnTo>
                  <a:lnTo>
                    <a:pt x="888" y="1442"/>
                  </a:lnTo>
                  <a:lnTo>
                    <a:pt x="802" y="1481"/>
                  </a:lnTo>
                  <a:lnTo>
                    <a:pt x="713" y="1515"/>
                  </a:lnTo>
                  <a:lnTo>
                    <a:pt x="622" y="1543"/>
                  </a:lnTo>
                  <a:lnTo>
                    <a:pt x="529" y="1566"/>
                  </a:lnTo>
                  <a:lnTo>
                    <a:pt x="434" y="1582"/>
                  </a:lnTo>
                  <a:lnTo>
                    <a:pt x="338" y="1594"/>
                  </a:lnTo>
                  <a:lnTo>
                    <a:pt x="238" y="1598"/>
                  </a:lnTo>
                  <a:lnTo>
                    <a:pt x="334" y="1695"/>
                  </a:lnTo>
                  <a:lnTo>
                    <a:pt x="346" y="1710"/>
                  </a:lnTo>
                  <a:lnTo>
                    <a:pt x="352" y="1726"/>
                  </a:lnTo>
                  <a:lnTo>
                    <a:pt x="354" y="1743"/>
                  </a:lnTo>
                  <a:lnTo>
                    <a:pt x="352" y="1761"/>
                  </a:lnTo>
                  <a:lnTo>
                    <a:pt x="346" y="1778"/>
                  </a:lnTo>
                  <a:lnTo>
                    <a:pt x="334" y="1793"/>
                  </a:lnTo>
                  <a:lnTo>
                    <a:pt x="320" y="1805"/>
                  </a:lnTo>
                  <a:lnTo>
                    <a:pt x="303" y="1811"/>
                  </a:lnTo>
                  <a:lnTo>
                    <a:pt x="285" y="1815"/>
                  </a:lnTo>
                  <a:lnTo>
                    <a:pt x="267" y="1811"/>
                  </a:lnTo>
                  <a:lnTo>
                    <a:pt x="250" y="1805"/>
                  </a:lnTo>
                  <a:lnTo>
                    <a:pt x="235" y="1793"/>
                  </a:lnTo>
                  <a:lnTo>
                    <a:pt x="20" y="1578"/>
                  </a:lnTo>
                  <a:lnTo>
                    <a:pt x="9" y="1563"/>
                  </a:lnTo>
                  <a:lnTo>
                    <a:pt x="2" y="1546"/>
                  </a:lnTo>
                  <a:lnTo>
                    <a:pt x="0" y="1528"/>
                  </a:lnTo>
                  <a:lnTo>
                    <a:pt x="2" y="1510"/>
                  </a:lnTo>
                  <a:lnTo>
                    <a:pt x="9" y="1493"/>
                  </a:lnTo>
                  <a:lnTo>
                    <a:pt x="20" y="1479"/>
                  </a:lnTo>
                  <a:lnTo>
                    <a:pt x="235" y="1263"/>
                  </a:lnTo>
                  <a:lnTo>
                    <a:pt x="251" y="1251"/>
                  </a:lnTo>
                  <a:lnTo>
                    <a:pt x="267" y="1245"/>
                  </a:lnTo>
                  <a:lnTo>
                    <a:pt x="285" y="1243"/>
                  </a:lnTo>
                  <a:lnTo>
                    <a:pt x="303" y="1245"/>
                  </a:lnTo>
                  <a:lnTo>
                    <a:pt x="320" y="1251"/>
                  </a:lnTo>
                  <a:lnTo>
                    <a:pt x="334" y="1263"/>
                  </a:lnTo>
                  <a:lnTo>
                    <a:pt x="346" y="1279"/>
                  </a:lnTo>
                  <a:lnTo>
                    <a:pt x="352" y="1295"/>
                  </a:lnTo>
                  <a:lnTo>
                    <a:pt x="354" y="1313"/>
                  </a:lnTo>
                  <a:lnTo>
                    <a:pt x="352" y="1331"/>
                  </a:lnTo>
                  <a:lnTo>
                    <a:pt x="346" y="1348"/>
                  </a:lnTo>
                  <a:lnTo>
                    <a:pt x="334" y="1363"/>
                  </a:lnTo>
                  <a:lnTo>
                    <a:pt x="239" y="1458"/>
                  </a:lnTo>
                  <a:lnTo>
                    <a:pt x="332" y="1454"/>
                  </a:lnTo>
                  <a:lnTo>
                    <a:pt x="424" y="1443"/>
                  </a:lnTo>
                  <a:lnTo>
                    <a:pt x="513" y="1426"/>
                  </a:lnTo>
                  <a:lnTo>
                    <a:pt x="601" y="1404"/>
                  </a:lnTo>
                  <a:lnTo>
                    <a:pt x="687" y="1376"/>
                  </a:lnTo>
                  <a:lnTo>
                    <a:pt x="770" y="1343"/>
                  </a:lnTo>
                  <a:lnTo>
                    <a:pt x="850" y="1304"/>
                  </a:lnTo>
                  <a:lnTo>
                    <a:pt x="927" y="1262"/>
                  </a:lnTo>
                  <a:lnTo>
                    <a:pt x="1001" y="1213"/>
                  </a:lnTo>
                  <a:lnTo>
                    <a:pt x="1072" y="1161"/>
                  </a:lnTo>
                  <a:lnTo>
                    <a:pt x="1140" y="1105"/>
                  </a:lnTo>
                  <a:lnTo>
                    <a:pt x="1204" y="1043"/>
                  </a:lnTo>
                  <a:lnTo>
                    <a:pt x="1263" y="980"/>
                  </a:lnTo>
                  <a:lnTo>
                    <a:pt x="1318" y="911"/>
                  </a:lnTo>
                  <a:lnTo>
                    <a:pt x="1370" y="840"/>
                  </a:lnTo>
                  <a:lnTo>
                    <a:pt x="1416" y="765"/>
                  </a:lnTo>
                  <a:lnTo>
                    <a:pt x="1459" y="686"/>
                  </a:lnTo>
                  <a:lnTo>
                    <a:pt x="1495" y="605"/>
                  </a:lnTo>
                  <a:lnTo>
                    <a:pt x="1528" y="522"/>
                  </a:lnTo>
                  <a:lnTo>
                    <a:pt x="1554" y="436"/>
                  </a:lnTo>
                  <a:lnTo>
                    <a:pt x="1574" y="347"/>
                  </a:lnTo>
                  <a:lnTo>
                    <a:pt x="1590" y="256"/>
                  </a:lnTo>
                  <a:lnTo>
                    <a:pt x="1600" y="164"/>
                  </a:lnTo>
                  <a:lnTo>
                    <a:pt x="1603" y="70"/>
                  </a:lnTo>
                  <a:lnTo>
                    <a:pt x="1605" y="52"/>
                  </a:lnTo>
                  <a:lnTo>
                    <a:pt x="1612" y="35"/>
                  </a:lnTo>
                  <a:lnTo>
                    <a:pt x="1623" y="21"/>
                  </a:lnTo>
                  <a:lnTo>
                    <a:pt x="1637" y="9"/>
                  </a:lnTo>
                  <a:lnTo>
                    <a:pt x="1654" y="3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auto">
            <a:xfrm>
              <a:off x="6497638" y="3667125"/>
              <a:ext cx="142875" cy="142875"/>
            </a:xfrm>
            <a:custGeom>
              <a:avLst/>
              <a:gdLst>
                <a:gd name="T0" fmla="*/ 410 w 901"/>
                <a:gd name="T1" fmla="*/ 143 h 905"/>
                <a:gd name="T2" fmla="*/ 331 w 901"/>
                <a:gd name="T3" fmla="*/ 164 h 905"/>
                <a:gd name="T4" fmla="*/ 260 w 901"/>
                <a:gd name="T5" fmla="*/ 206 h 905"/>
                <a:gd name="T6" fmla="*/ 203 w 901"/>
                <a:gd name="T7" fmla="*/ 262 h 905"/>
                <a:gd name="T8" fmla="*/ 163 w 901"/>
                <a:gd name="T9" fmla="*/ 333 h 905"/>
                <a:gd name="T10" fmla="*/ 142 w 901"/>
                <a:gd name="T11" fmla="*/ 413 h 905"/>
                <a:gd name="T12" fmla="*/ 142 w 901"/>
                <a:gd name="T13" fmla="*/ 493 h 905"/>
                <a:gd name="T14" fmla="*/ 163 w 901"/>
                <a:gd name="T15" fmla="*/ 572 h 905"/>
                <a:gd name="T16" fmla="*/ 204 w 901"/>
                <a:gd name="T17" fmla="*/ 644 h 905"/>
                <a:gd name="T18" fmla="*/ 260 w 901"/>
                <a:gd name="T19" fmla="*/ 701 h 905"/>
                <a:gd name="T20" fmla="*/ 330 w 901"/>
                <a:gd name="T21" fmla="*/ 741 h 905"/>
                <a:gd name="T22" fmla="*/ 408 w 901"/>
                <a:gd name="T23" fmla="*/ 763 h 905"/>
                <a:gd name="T24" fmla="*/ 491 w 901"/>
                <a:gd name="T25" fmla="*/ 763 h 905"/>
                <a:gd name="T26" fmla="*/ 569 w 901"/>
                <a:gd name="T27" fmla="*/ 741 h 905"/>
                <a:gd name="T28" fmla="*/ 640 w 901"/>
                <a:gd name="T29" fmla="*/ 700 h 905"/>
                <a:gd name="T30" fmla="*/ 696 w 901"/>
                <a:gd name="T31" fmla="*/ 643 h 905"/>
                <a:gd name="T32" fmla="*/ 738 w 901"/>
                <a:gd name="T33" fmla="*/ 572 h 905"/>
                <a:gd name="T34" fmla="*/ 759 w 901"/>
                <a:gd name="T35" fmla="*/ 493 h 905"/>
                <a:gd name="T36" fmla="*/ 759 w 901"/>
                <a:gd name="T37" fmla="*/ 413 h 905"/>
                <a:gd name="T38" fmla="*/ 738 w 901"/>
                <a:gd name="T39" fmla="*/ 333 h 905"/>
                <a:gd name="T40" fmla="*/ 696 w 901"/>
                <a:gd name="T41" fmla="*/ 262 h 905"/>
                <a:gd name="T42" fmla="*/ 639 w 901"/>
                <a:gd name="T43" fmla="*/ 205 h 905"/>
                <a:gd name="T44" fmla="*/ 569 w 901"/>
                <a:gd name="T45" fmla="*/ 164 h 905"/>
                <a:gd name="T46" fmla="*/ 491 w 901"/>
                <a:gd name="T47" fmla="*/ 143 h 905"/>
                <a:gd name="T48" fmla="*/ 450 w 901"/>
                <a:gd name="T49" fmla="*/ 0 h 905"/>
                <a:gd name="T50" fmla="*/ 547 w 901"/>
                <a:gd name="T51" fmla="*/ 11 h 905"/>
                <a:gd name="T52" fmla="*/ 638 w 901"/>
                <a:gd name="T53" fmla="*/ 41 h 905"/>
                <a:gd name="T54" fmla="*/ 721 w 901"/>
                <a:gd name="T55" fmla="*/ 90 h 905"/>
                <a:gd name="T56" fmla="*/ 791 w 901"/>
                <a:gd name="T57" fmla="*/ 155 h 905"/>
                <a:gd name="T58" fmla="*/ 846 w 901"/>
                <a:gd name="T59" fmla="*/ 234 h 905"/>
                <a:gd name="T60" fmla="*/ 884 w 901"/>
                <a:gd name="T61" fmla="*/ 328 h 905"/>
                <a:gd name="T62" fmla="*/ 901 w 901"/>
                <a:gd name="T63" fmla="*/ 427 h 905"/>
                <a:gd name="T64" fmla="*/ 896 w 901"/>
                <a:gd name="T65" fmla="*/ 527 h 905"/>
                <a:gd name="T66" fmla="*/ 867 w 901"/>
                <a:gd name="T67" fmla="*/ 626 h 905"/>
                <a:gd name="T68" fmla="*/ 818 w 901"/>
                <a:gd name="T69" fmla="*/ 715 h 905"/>
                <a:gd name="T70" fmla="*/ 752 w 901"/>
                <a:gd name="T71" fmla="*/ 789 h 905"/>
                <a:gd name="T72" fmla="*/ 669 w 901"/>
                <a:gd name="T73" fmla="*/ 847 h 905"/>
                <a:gd name="T74" fmla="*/ 581 w 901"/>
                <a:gd name="T75" fmla="*/ 886 h 905"/>
                <a:gd name="T76" fmla="*/ 494 w 901"/>
                <a:gd name="T77" fmla="*/ 903 h 905"/>
                <a:gd name="T78" fmla="*/ 401 w 901"/>
                <a:gd name="T79" fmla="*/ 902 h 905"/>
                <a:gd name="T80" fmla="*/ 306 w 901"/>
                <a:gd name="T81" fmla="*/ 881 h 905"/>
                <a:gd name="T82" fmla="*/ 219 w 901"/>
                <a:gd name="T83" fmla="*/ 841 h 905"/>
                <a:gd name="T84" fmla="*/ 143 w 901"/>
                <a:gd name="T85" fmla="*/ 784 h 905"/>
                <a:gd name="T86" fmla="*/ 80 w 901"/>
                <a:gd name="T87" fmla="*/ 712 h 905"/>
                <a:gd name="T88" fmla="*/ 34 w 901"/>
                <a:gd name="T89" fmla="*/ 626 h 905"/>
                <a:gd name="T90" fmla="*/ 5 w 901"/>
                <a:gd name="T91" fmla="*/ 527 h 905"/>
                <a:gd name="T92" fmla="*/ 0 w 901"/>
                <a:gd name="T93" fmla="*/ 427 h 905"/>
                <a:gd name="T94" fmla="*/ 17 w 901"/>
                <a:gd name="T95" fmla="*/ 328 h 905"/>
                <a:gd name="T96" fmla="*/ 56 w 901"/>
                <a:gd name="T97" fmla="*/ 233 h 905"/>
                <a:gd name="T98" fmla="*/ 114 w 901"/>
                <a:gd name="T99" fmla="*/ 151 h 905"/>
                <a:gd name="T100" fmla="*/ 188 w 901"/>
                <a:gd name="T101" fmla="*/ 84 h 905"/>
                <a:gd name="T102" fmla="*/ 277 w 901"/>
                <a:gd name="T103" fmla="*/ 35 h 905"/>
                <a:gd name="T104" fmla="*/ 362 w 901"/>
                <a:gd name="T105" fmla="*/ 8 h 905"/>
                <a:gd name="T106" fmla="*/ 450 w 901"/>
                <a:gd name="T10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1" h="905">
                  <a:moveTo>
                    <a:pt x="450" y="140"/>
                  </a:moveTo>
                  <a:lnTo>
                    <a:pt x="410" y="143"/>
                  </a:lnTo>
                  <a:lnTo>
                    <a:pt x="370" y="152"/>
                  </a:lnTo>
                  <a:lnTo>
                    <a:pt x="331" y="164"/>
                  </a:lnTo>
                  <a:lnTo>
                    <a:pt x="294" y="182"/>
                  </a:lnTo>
                  <a:lnTo>
                    <a:pt x="260" y="206"/>
                  </a:lnTo>
                  <a:lnTo>
                    <a:pt x="230" y="232"/>
                  </a:lnTo>
                  <a:lnTo>
                    <a:pt x="203" y="262"/>
                  </a:lnTo>
                  <a:lnTo>
                    <a:pt x="181" y="296"/>
                  </a:lnTo>
                  <a:lnTo>
                    <a:pt x="163" y="333"/>
                  </a:lnTo>
                  <a:lnTo>
                    <a:pt x="149" y="372"/>
                  </a:lnTo>
                  <a:lnTo>
                    <a:pt x="142" y="413"/>
                  </a:lnTo>
                  <a:lnTo>
                    <a:pt x="138" y="453"/>
                  </a:lnTo>
                  <a:lnTo>
                    <a:pt x="142" y="493"/>
                  </a:lnTo>
                  <a:lnTo>
                    <a:pt x="149" y="533"/>
                  </a:lnTo>
                  <a:lnTo>
                    <a:pt x="163" y="572"/>
                  </a:lnTo>
                  <a:lnTo>
                    <a:pt x="181" y="610"/>
                  </a:lnTo>
                  <a:lnTo>
                    <a:pt x="204" y="644"/>
                  </a:lnTo>
                  <a:lnTo>
                    <a:pt x="231" y="675"/>
                  </a:lnTo>
                  <a:lnTo>
                    <a:pt x="260" y="701"/>
                  </a:lnTo>
                  <a:lnTo>
                    <a:pt x="294" y="723"/>
                  </a:lnTo>
                  <a:lnTo>
                    <a:pt x="330" y="741"/>
                  </a:lnTo>
                  <a:lnTo>
                    <a:pt x="368" y="754"/>
                  </a:lnTo>
                  <a:lnTo>
                    <a:pt x="408" y="763"/>
                  </a:lnTo>
                  <a:lnTo>
                    <a:pt x="450" y="765"/>
                  </a:lnTo>
                  <a:lnTo>
                    <a:pt x="491" y="763"/>
                  </a:lnTo>
                  <a:lnTo>
                    <a:pt x="530" y="754"/>
                  </a:lnTo>
                  <a:lnTo>
                    <a:pt x="569" y="741"/>
                  </a:lnTo>
                  <a:lnTo>
                    <a:pt x="606" y="722"/>
                  </a:lnTo>
                  <a:lnTo>
                    <a:pt x="640" y="700"/>
                  </a:lnTo>
                  <a:lnTo>
                    <a:pt x="670" y="673"/>
                  </a:lnTo>
                  <a:lnTo>
                    <a:pt x="696" y="643"/>
                  </a:lnTo>
                  <a:lnTo>
                    <a:pt x="720" y="609"/>
                  </a:lnTo>
                  <a:lnTo>
                    <a:pt x="738" y="572"/>
                  </a:lnTo>
                  <a:lnTo>
                    <a:pt x="750" y="533"/>
                  </a:lnTo>
                  <a:lnTo>
                    <a:pt x="759" y="493"/>
                  </a:lnTo>
                  <a:lnTo>
                    <a:pt x="761" y="453"/>
                  </a:lnTo>
                  <a:lnTo>
                    <a:pt x="759" y="413"/>
                  </a:lnTo>
                  <a:lnTo>
                    <a:pt x="750" y="372"/>
                  </a:lnTo>
                  <a:lnTo>
                    <a:pt x="738" y="333"/>
                  </a:lnTo>
                  <a:lnTo>
                    <a:pt x="719" y="296"/>
                  </a:lnTo>
                  <a:lnTo>
                    <a:pt x="696" y="262"/>
                  </a:lnTo>
                  <a:lnTo>
                    <a:pt x="670" y="231"/>
                  </a:lnTo>
                  <a:lnTo>
                    <a:pt x="639" y="205"/>
                  </a:lnTo>
                  <a:lnTo>
                    <a:pt x="605" y="182"/>
                  </a:lnTo>
                  <a:lnTo>
                    <a:pt x="569" y="164"/>
                  </a:lnTo>
                  <a:lnTo>
                    <a:pt x="531" y="152"/>
                  </a:lnTo>
                  <a:lnTo>
                    <a:pt x="491" y="143"/>
                  </a:lnTo>
                  <a:lnTo>
                    <a:pt x="450" y="140"/>
                  </a:lnTo>
                  <a:close/>
                  <a:moveTo>
                    <a:pt x="450" y="0"/>
                  </a:moveTo>
                  <a:lnTo>
                    <a:pt x="500" y="3"/>
                  </a:lnTo>
                  <a:lnTo>
                    <a:pt x="547" y="11"/>
                  </a:lnTo>
                  <a:lnTo>
                    <a:pt x="594" y="23"/>
                  </a:lnTo>
                  <a:lnTo>
                    <a:pt x="638" y="41"/>
                  </a:lnTo>
                  <a:lnTo>
                    <a:pt x="681" y="64"/>
                  </a:lnTo>
                  <a:lnTo>
                    <a:pt x="721" y="90"/>
                  </a:lnTo>
                  <a:lnTo>
                    <a:pt x="757" y="121"/>
                  </a:lnTo>
                  <a:lnTo>
                    <a:pt x="791" y="155"/>
                  </a:lnTo>
                  <a:lnTo>
                    <a:pt x="820" y="193"/>
                  </a:lnTo>
                  <a:lnTo>
                    <a:pt x="846" y="234"/>
                  </a:lnTo>
                  <a:lnTo>
                    <a:pt x="867" y="279"/>
                  </a:lnTo>
                  <a:lnTo>
                    <a:pt x="884" y="328"/>
                  </a:lnTo>
                  <a:lnTo>
                    <a:pt x="896" y="378"/>
                  </a:lnTo>
                  <a:lnTo>
                    <a:pt x="901" y="427"/>
                  </a:lnTo>
                  <a:lnTo>
                    <a:pt x="901" y="477"/>
                  </a:lnTo>
                  <a:lnTo>
                    <a:pt x="896" y="527"/>
                  </a:lnTo>
                  <a:lnTo>
                    <a:pt x="884" y="577"/>
                  </a:lnTo>
                  <a:lnTo>
                    <a:pt x="867" y="626"/>
                  </a:lnTo>
                  <a:lnTo>
                    <a:pt x="845" y="671"/>
                  </a:lnTo>
                  <a:lnTo>
                    <a:pt x="818" y="715"/>
                  </a:lnTo>
                  <a:lnTo>
                    <a:pt x="786" y="754"/>
                  </a:lnTo>
                  <a:lnTo>
                    <a:pt x="752" y="789"/>
                  </a:lnTo>
                  <a:lnTo>
                    <a:pt x="711" y="821"/>
                  </a:lnTo>
                  <a:lnTo>
                    <a:pt x="669" y="847"/>
                  </a:lnTo>
                  <a:lnTo>
                    <a:pt x="622" y="870"/>
                  </a:lnTo>
                  <a:lnTo>
                    <a:pt x="581" y="886"/>
                  </a:lnTo>
                  <a:lnTo>
                    <a:pt x="538" y="896"/>
                  </a:lnTo>
                  <a:lnTo>
                    <a:pt x="494" y="903"/>
                  </a:lnTo>
                  <a:lnTo>
                    <a:pt x="450" y="905"/>
                  </a:lnTo>
                  <a:lnTo>
                    <a:pt x="401" y="902"/>
                  </a:lnTo>
                  <a:lnTo>
                    <a:pt x="352" y="894"/>
                  </a:lnTo>
                  <a:lnTo>
                    <a:pt x="306" y="881"/>
                  </a:lnTo>
                  <a:lnTo>
                    <a:pt x="261" y="863"/>
                  </a:lnTo>
                  <a:lnTo>
                    <a:pt x="219" y="841"/>
                  </a:lnTo>
                  <a:lnTo>
                    <a:pt x="180" y="815"/>
                  </a:lnTo>
                  <a:lnTo>
                    <a:pt x="143" y="784"/>
                  </a:lnTo>
                  <a:lnTo>
                    <a:pt x="110" y="750"/>
                  </a:lnTo>
                  <a:lnTo>
                    <a:pt x="80" y="712"/>
                  </a:lnTo>
                  <a:lnTo>
                    <a:pt x="55" y="670"/>
                  </a:lnTo>
                  <a:lnTo>
                    <a:pt x="34" y="626"/>
                  </a:lnTo>
                  <a:lnTo>
                    <a:pt x="17" y="577"/>
                  </a:lnTo>
                  <a:lnTo>
                    <a:pt x="5" y="527"/>
                  </a:lnTo>
                  <a:lnTo>
                    <a:pt x="0" y="477"/>
                  </a:lnTo>
                  <a:lnTo>
                    <a:pt x="0" y="427"/>
                  </a:lnTo>
                  <a:lnTo>
                    <a:pt x="5" y="378"/>
                  </a:lnTo>
                  <a:lnTo>
                    <a:pt x="17" y="328"/>
                  </a:lnTo>
                  <a:lnTo>
                    <a:pt x="34" y="279"/>
                  </a:lnTo>
                  <a:lnTo>
                    <a:pt x="56" y="233"/>
                  </a:lnTo>
                  <a:lnTo>
                    <a:pt x="82" y="190"/>
                  </a:lnTo>
                  <a:lnTo>
                    <a:pt x="114" y="151"/>
                  </a:lnTo>
                  <a:lnTo>
                    <a:pt x="149" y="116"/>
                  </a:lnTo>
                  <a:lnTo>
                    <a:pt x="188" y="84"/>
                  </a:lnTo>
                  <a:lnTo>
                    <a:pt x="232" y="57"/>
                  </a:lnTo>
                  <a:lnTo>
                    <a:pt x="277" y="35"/>
                  </a:lnTo>
                  <a:lnTo>
                    <a:pt x="320" y="20"/>
                  </a:lnTo>
                  <a:lnTo>
                    <a:pt x="362" y="8"/>
                  </a:lnTo>
                  <a:lnTo>
                    <a:pt x="405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30"/>
            <p:cNvSpPr>
              <a:spLocks noEditPoints="1"/>
            </p:cNvSpPr>
            <p:nvPr/>
          </p:nvSpPr>
          <p:spPr bwMode="auto">
            <a:xfrm>
              <a:off x="6405563" y="3575050"/>
              <a:ext cx="327025" cy="327025"/>
            </a:xfrm>
            <a:custGeom>
              <a:avLst/>
              <a:gdLst>
                <a:gd name="T0" fmla="*/ 599 w 2059"/>
                <a:gd name="T1" fmla="*/ 201 h 2062"/>
                <a:gd name="T2" fmla="*/ 653 w 2059"/>
                <a:gd name="T3" fmla="*/ 375 h 2062"/>
                <a:gd name="T4" fmla="*/ 421 w 2059"/>
                <a:gd name="T5" fmla="*/ 624 h 2062"/>
                <a:gd name="T6" fmla="*/ 211 w 2059"/>
                <a:gd name="T7" fmla="*/ 598 h 2062"/>
                <a:gd name="T8" fmla="*/ 139 w 2059"/>
                <a:gd name="T9" fmla="*/ 743 h 2062"/>
                <a:gd name="T10" fmla="*/ 287 w 2059"/>
                <a:gd name="T11" fmla="*/ 819 h 2062"/>
                <a:gd name="T12" fmla="*/ 312 w 2059"/>
                <a:gd name="T13" fmla="*/ 1172 h 2062"/>
                <a:gd name="T14" fmla="*/ 144 w 2059"/>
                <a:gd name="T15" fmla="*/ 1304 h 2062"/>
                <a:gd name="T16" fmla="*/ 197 w 2059"/>
                <a:gd name="T17" fmla="*/ 1457 h 2062"/>
                <a:gd name="T18" fmla="*/ 336 w 2059"/>
                <a:gd name="T19" fmla="*/ 1411 h 2062"/>
                <a:gd name="T20" fmla="*/ 532 w 2059"/>
                <a:gd name="T21" fmla="*/ 1567 h 2062"/>
                <a:gd name="T22" fmla="*/ 598 w 2059"/>
                <a:gd name="T23" fmla="*/ 1845 h 2062"/>
                <a:gd name="T24" fmla="*/ 749 w 2059"/>
                <a:gd name="T25" fmla="*/ 1920 h 2062"/>
                <a:gd name="T26" fmla="*/ 867 w 2059"/>
                <a:gd name="T27" fmla="*/ 1747 h 2062"/>
                <a:gd name="T28" fmla="*/ 1184 w 2059"/>
                <a:gd name="T29" fmla="*/ 1747 h 2062"/>
                <a:gd name="T30" fmla="*/ 1303 w 2059"/>
                <a:gd name="T31" fmla="*/ 1919 h 2062"/>
                <a:gd name="T32" fmla="*/ 1457 w 2059"/>
                <a:gd name="T33" fmla="*/ 1861 h 2062"/>
                <a:gd name="T34" fmla="*/ 1405 w 2059"/>
                <a:gd name="T35" fmla="*/ 1705 h 2062"/>
                <a:gd name="T36" fmla="*/ 1603 w 2059"/>
                <a:gd name="T37" fmla="*/ 1484 h 2062"/>
                <a:gd name="T38" fmla="*/ 1845 w 2059"/>
                <a:gd name="T39" fmla="*/ 1462 h 2062"/>
                <a:gd name="T40" fmla="*/ 1917 w 2059"/>
                <a:gd name="T41" fmla="*/ 1322 h 2062"/>
                <a:gd name="T42" fmla="*/ 1788 w 2059"/>
                <a:gd name="T43" fmla="*/ 1252 h 2062"/>
                <a:gd name="T44" fmla="*/ 1756 w 2059"/>
                <a:gd name="T45" fmla="*/ 960 h 2062"/>
                <a:gd name="T46" fmla="*/ 1915 w 2059"/>
                <a:gd name="T47" fmla="*/ 755 h 2062"/>
                <a:gd name="T48" fmla="*/ 1848 w 2059"/>
                <a:gd name="T49" fmla="*/ 598 h 2062"/>
                <a:gd name="T50" fmla="*/ 1637 w 2059"/>
                <a:gd name="T51" fmla="*/ 624 h 2062"/>
                <a:gd name="T52" fmla="*/ 1406 w 2059"/>
                <a:gd name="T53" fmla="*/ 375 h 2062"/>
                <a:gd name="T54" fmla="*/ 1458 w 2059"/>
                <a:gd name="T55" fmla="*/ 200 h 2062"/>
                <a:gd name="T56" fmla="*/ 1305 w 2059"/>
                <a:gd name="T57" fmla="*/ 143 h 2062"/>
                <a:gd name="T58" fmla="*/ 1172 w 2059"/>
                <a:gd name="T59" fmla="*/ 313 h 2062"/>
                <a:gd name="T60" fmla="*/ 819 w 2059"/>
                <a:gd name="T61" fmla="*/ 287 h 2062"/>
                <a:gd name="T62" fmla="*/ 1315 w 2059"/>
                <a:gd name="T63" fmla="*/ 0 h 2062"/>
                <a:gd name="T64" fmla="*/ 1590 w 2059"/>
                <a:gd name="T65" fmla="*/ 151 h 2062"/>
                <a:gd name="T66" fmla="*/ 1684 w 2059"/>
                <a:gd name="T67" fmla="*/ 455 h 2062"/>
                <a:gd name="T68" fmla="*/ 1946 w 2059"/>
                <a:gd name="T69" fmla="*/ 492 h 2062"/>
                <a:gd name="T70" fmla="*/ 2047 w 2059"/>
                <a:gd name="T71" fmla="*/ 805 h 2062"/>
                <a:gd name="T72" fmla="*/ 1900 w 2059"/>
                <a:gd name="T73" fmla="*/ 1068 h 2062"/>
                <a:gd name="T74" fmla="*/ 2056 w 2059"/>
                <a:gd name="T75" fmla="*/ 1286 h 2062"/>
                <a:gd name="T76" fmla="*/ 1925 w 2059"/>
                <a:gd name="T77" fmla="*/ 1584 h 2062"/>
                <a:gd name="T78" fmla="*/ 1646 w 2059"/>
                <a:gd name="T79" fmla="*/ 1647 h 2062"/>
                <a:gd name="T80" fmla="*/ 1579 w 2059"/>
                <a:gd name="T81" fmla="*/ 1933 h 2062"/>
                <a:gd name="T82" fmla="*/ 1288 w 2059"/>
                <a:gd name="T83" fmla="*/ 2060 h 2062"/>
                <a:gd name="T84" fmla="*/ 1067 w 2059"/>
                <a:gd name="T85" fmla="*/ 1903 h 2062"/>
                <a:gd name="T86" fmla="*/ 797 w 2059"/>
                <a:gd name="T87" fmla="*/ 2053 h 2062"/>
                <a:gd name="T88" fmla="*/ 489 w 2059"/>
                <a:gd name="T89" fmla="*/ 1946 h 2062"/>
                <a:gd name="T90" fmla="*/ 454 w 2059"/>
                <a:gd name="T91" fmla="*/ 1687 h 2062"/>
                <a:gd name="T92" fmla="*/ 157 w 2059"/>
                <a:gd name="T93" fmla="*/ 1596 h 2062"/>
                <a:gd name="T94" fmla="*/ 0 w 2059"/>
                <a:gd name="T95" fmla="*/ 1317 h 2062"/>
                <a:gd name="T96" fmla="*/ 166 w 2059"/>
                <a:gd name="T97" fmla="*/ 1144 h 2062"/>
                <a:gd name="T98" fmla="*/ 23 w 2059"/>
                <a:gd name="T99" fmla="*/ 828 h 2062"/>
                <a:gd name="T100" fmla="*/ 94 w 2059"/>
                <a:gd name="T101" fmla="*/ 510 h 2062"/>
                <a:gd name="T102" fmla="*/ 339 w 2059"/>
                <a:gd name="T103" fmla="*/ 499 h 2062"/>
                <a:gd name="T104" fmla="*/ 460 w 2059"/>
                <a:gd name="T105" fmla="*/ 181 h 2062"/>
                <a:gd name="T106" fmla="*/ 714 w 2059"/>
                <a:gd name="T107" fmla="*/ 4 h 2062"/>
                <a:gd name="T108" fmla="*/ 888 w 2059"/>
                <a:gd name="T109" fmla="*/ 96 h 2062"/>
                <a:gd name="T110" fmla="*/ 1217 w 2059"/>
                <a:gd name="T111" fmla="*/ 3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9" h="2062">
                  <a:moveTo>
                    <a:pt x="745" y="140"/>
                  </a:moveTo>
                  <a:lnTo>
                    <a:pt x="743" y="140"/>
                  </a:lnTo>
                  <a:lnTo>
                    <a:pt x="741" y="140"/>
                  </a:lnTo>
                  <a:lnTo>
                    <a:pt x="739" y="141"/>
                  </a:lnTo>
                  <a:lnTo>
                    <a:pt x="606" y="196"/>
                  </a:lnTo>
                  <a:lnTo>
                    <a:pt x="603" y="197"/>
                  </a:lnTo>
                  <a:lnTo>
                    <a:pt x="601" y="199"/>
                  </a:lnTo>
                  <a:lnTo>
                    <a:pt x="599" y="201"/>
                  </a:lnTo>
                  <a:lnTo>
                    <a:pt x="598" y="205"/>
                  </a:lnTo>
                  <a:lnTo>
                    <a:pt x="597" y="206"/>
                  </a:lnTo>
                  <a:lnTo>
                    <a:pt x="597" y="209"/>
                  </a:lnTo>
                  <a:lnTo>
                    <a:pt x="597" y="212"/>
                  </a:lnTo>
                  <a:lnTo>
                    <a:pt x="598" y="215"/>
                  </a:lnTo>
                  <a:lnTo>
                    <a:pt x="649" y="337"/>
                  </a:lnTo>
                  <a:lnTo>
                    <a:pt x="653" y="356"/>
                  </a:lnTo>
                  <a:lnTo>
                    <a:pt x="653" y="375"/>
                  </a:lnTo>
                  <a:lnTo>
                    <a:pt x="647" y="393"/>
                  </a:lnTo>
                  <a:lnTo>
                    <a:pt x="637" y="409"/>
                  </a:lnTo>
                  <a:lnTo>
                    <a:pt x="622" y="422"/>
                  </a:lnTo>
                  <a:lnTo>
                    <a:pt x="576" y="456"/>
                  </a:lnTo>
                  <a:lnTo>
                    <a:pt x="532" y="493"/>
                  </a:lnTo>
                  <a:lnTo>
                    <a:pt x="492" y="533"/>
                  </a:lnTo>
                  <a:lnTo>
                    <a:pt x="455" y="577"/>
                  </a:lnTo>
                  <a:lnTo>
                    <a:pt x="421" y="624"/>
                  </a:lnTo>
                  <a:lnTo>
                    <a:pt x="408" y="638"/>
                  </a:lnTo>
                  <a:lnTo>
                    <a:pt x="392" y="648"/>
                  </a:lnTo>
                  <a:lnTo>
                    <a:pt x="374" y="653"/>
                  </a:lnTo>
                  <a:lnTo>
                    <a:pt x="355" y="654"/>
                  </a:lnTo>
                  <a:lnTo>
                    <a:pt x="336" y="649"/>
                  </a:lnTo>
                  <a:lnTo>
                    <a:pt x="215" y="599"/>
                  </a:lnTo>
                  <a:lnTo>
                    <a:pt x="212" y="598"/>
                  </a:lnTo>
                  <a:lnTo>
                    <a:pt x="211" y="598"/>
                  </a:lnTo>
                  <a:lnTo>
                    <a:pt x="209" y="597"/>
                  </a:lnTo>
                  <a:lnTo>
                    <a:pt x="206" y="598"/>
                  </a:lnTo>
                  <a:lnTo>
                    <a:pt x="203" y="599"/>
                  </a:lnTo>
                  <a:lnTo>
                    <a:pt x="200" y="600"/>
                  </a:lnTo>
                  <a:lnTo>
                    <a:pt x="197" y="603"/>
                  </a:lnTo>
                  <a:lnTo>
                    <a:pt x="194" y="607"/>
                  </a:lnTo>
                  <a:lnTo>
                    <a:pt x="140" y="739"/>
                  </a:lnTo>
                  <a:lnTo>
                    <a:pt x="139" y="743"/>
                  </a:lnTo>
                  <a:lnTo>
                    <a:pt x="139" y="748"/>
                  </a:lnTo>
                  <a:lnTo>
                    <a:pt x="140" y="751"/>
                  </a:lnTo>
                  <a:lnTo>
                    <a:pt x="141" y="753"/>
                  </a:lnTo>
                  <a:lnTo>
                    <a:pt x="143" y="755"/>
                  </a:lnTo>
                  <a:lnTo>
                    <a:pt x="145" y="756"/>
                  </a:lnTo>
                  <a:lnTo>
                    <a:pt x="148" y="758"/>
                  </a:lnTo>
                  <a:lnTo>
                    <a:pt x="270" y="809"/>
                  </a:lnTo>
                  <a:lnTo>
                    <a:pt x="287" y="819"/>
                  </a:lnTo>
                  <a:lnTo>
                    <a:pt x="299" y="832"/>
                  </a:lnTo>
                  <a:lnTo>
                    <a:pt x="309" y="849"/>
                  </a:lnTo>
                  <a:lnTo>
                    <a:pt x="313" y="867"/>
                  </a:lnTo>
                  <a:lnTo>
                    <a:pt x="312" y="888"/>
                  </a:lnTo>
                  <a:lnTo>
                    <a:pt x="301" y="959"/>
                  </a:lnTo>
                  <a:lnTo>
                    <a:pt x="297" y="1030"/>
                  </a:lnTo>
                  <a:lnTo>
                    <a:pt x="301" y="1102"/>
                  </a:lnTo>
                  <a:lnTo>
                    <a:pt x="312" y="1172"/>
                  </a:lnTo>
                  <a:lnTo>
                    <a:pt x="313" y="1192"/>
                  </a:lnTo>
                  <a:lnTo>
                    <a:pt x="309" y="1211"/>
                  </a:lnTo>
                  <a:lnTo>
                    <a:pt x="299" y="1227"/>
                  </a:lnTo>
                  <a:lnTo>
                    <a:pt x="287" y="1241"/>
                  </a:lnTo>
                  <a:lnTo>
                    <a:pt x="270" y="1251"/>
                  </a:lnTo>
                  <a:lnTo>
                    <a:pt x="148" y="1301"/>
                  </a:lnTo>
                  <a:lnTo>
                    <a:pt x="146" y="1302"/>
                  </a:lnTo>
                  <a:lnTo>
                    <a:pt x="144" y="1304"/>
                  </a:lnTo>
                  <a:lnTo>
                    <a:pt x="141" y="1307"/>
                  </a:lnTo>
                  <a:lnTo>
                    <a:pt x="140" y="1309"/>
                  </a:lnTo>
                  <a:lnTo>
                    <a:pt x="139" y="1311"/>
                  </a:lnTo>
                  <a:lnTo>
                    <a:pt x="139" y="1314"/>
                  </a:lnTo>
                  <a:lnTo>
                    <a:pt x="139" y="1317"/>
                  </a:lnTo>
                  <a:lnTo>
                    <a:pt x="140" y="1320"/>
                  </a:lnTo>
                  <a:lnTo>
                    <a:pt x="194" y="1453"/>
                  </a:lnTo>
                  <a:lnTo>
                    <a:pt x="197" y="1457"/>
                  </a:lnTo>
                  <a:lnTo>
                    <a:pt x="200" y="1459"/>
                  </a:lnTo>
                  <a:lnTo>
                    <a:pt x="203" y="1461"/>
                  </a:lnTo>
                  <a:lnTo>
                    <a:pt x="206" y="1462"/>
                  </a:lnTo>
                  <a:lnTo>
                    <a:pt x="209" y="1462"/>
                  </a:lnTo>
                  <a:lnTo>
                    <a:pt x="211" y="1462"/>
                  </a:lnTo>
                  <a:lnTo>
                    <a:pt x="212" y="1461"/>
                  </a:lnTo>
                  <a:lnTo>
                    <a:pt x="215" y="1461"/>
                  </a:lnTo>
                  <a:lnTo>
                    <a:pt x="336" y="1411"/>
                  </a:lnTo>
                  <a:lnTo>
                    <a:pt x="355" y="1406"/>
                  </a:lnTo>
                  <a:lnTo>
                    <a:pt x="374" y="1406"/>
                  </a:lnTo>
                  <a:lnTo>
                    <a:pt x="392" y="1412"/>
                  </a:lnTo>
                  <a:lnTo>
                    <a:pt x="408" y="1422"/>
                  </a:lnTo>
                  <a:lnTo>
                    <a:pt x="421" y="1437"/>
                  </a:lnTo>
                  <a:lnTo>
                    <a:pt x="455" y="1484"/>
                  </a:lnTo>
                  <a:lnTo>
                    <a:pt x="492" y="1527"/>
                  </a:lnTo>
                  <a:lnTo>
                    <a:pt x="532" y="1567"/>
                  </a:lnTo>
                  <a:lnTo>
                    <a:pt x="576" y="1605"/>
                  </a:lnTo>
                  <a:lnTo>
                    <a:pt x="622" y="1639"/>
                  </a:lnTo>
                  <a:lnTo>
                    <a:pt x="637" y="1651"/>
                  </a:lnTo>
                  <a:lnTo>
                    <a:pt x="647" y="1667"/>
                  </a:lnTo>
                  <a:lnTo>
                    <a:pt x="652" y="1685"/>
                  </a:lnTo>
                  <a:lnTo>
                    <a:pt x="653" y="1704"/>
                  </a:lnTo>
                  <a:lnTo>
                    <a:pt x="648" y="1723"/>
                  </a:lnTo>
                  <a:lnTo>
                    <a:pt x="598" y="1845"/>
                  </a:lnTo>
                  <a:lnTo>
                    <a:pt x="596" y="1853"/>
                  </a:lnTo>
                  <a:lnTo>
                    <a:pt x="599" y="1860"/>
                  </a:lnTo>
                  <a:lnTo>
                    <a:pt x="605" y="1864"/>
                  </a:lnTo>
                  <a:lnTo>
                    <a:pt x="738" y="1920"/>
                  </a:lnTo>
                  <a:lnTo>
                    <a:pt x="741" y="1921"/>
                  </a:lnTo>
                  <a:lnTo>
                    <a:pt x="743" y="1921"/>
                  </a:lnTo>
                  <a:lnTo>
                    <a:pt x="746" y="1921"/>
                  </a:lnTo>
                  <a:lnTo>
                    <a:pt x="749" y="1920"/>
                  </a:lnTo>
                  <a:lnTo>
                    <a:pt x="752" y="1919"/>
                  </a:lnTo>
                  <a:lnTo>
                    <a:pt x="756" y="1915"/>
                  </a:lnTo>
                  <a:lnTo>
                    <a:pt x="758" y="1912"/>
                  </a:lnTo>
                  <a:lnTo>
                    <a:pt x="807" y="1790"/>
                  </a:lnTo>
                  <a:lnTo>
                    <a:pt x="818" y="1773"/>
                  </a:lnTo>
                  <a:lnTo>
                    <a:pt x="832" y="1761"/>
                  </a:lnTo>
                  <a:lnTo>
                    <a:pt x="848" y="1751"/>
                  </a:lnTo>
                  <a:lnTo>
                    <a:pt x="867" y="1747"/>
                  </a:lnTo>
                  <a:lnTo>
                    <a:pt x="886" y="1748"/>
                  </a:lnTo>
                  <a:lnTo>
                    <a:pt x="957" y="1758"/>
                  </a:lnTo>
                  <a:lnTo>
                    <a:pt x="1029" y="1762"/>
                  </a:lnTo>
                  <a:lnTo>
                    <a:pt x="1100" y="1758"/>
                  </a:lnTo>
                  <a:lnTo>
                    <a:pt x="1171" y="1748"/>
                  </a:lnTo>
                  <a:lnTo>
                    <a:pt x="1175" y="1748"/>
                  </a:lnTo>
                  <a:lnTo>
                    <a:pt x="1180" y="1747"/>
                  </a:lnTo>
                  <a:lnTo>
                    <a:pt x="1184" y="1747"/>
                  </a:lnTo>
                  <a:lnTo>
                    <a:pt x="1200" y="1749"/>
                  </a:lnTo>
                  <a:lnTo>
                    <a:pt x="1215" y="1754"/>
                  </a:lnTo>
                  <a:lnTo>
                    <a:pt x="1229" y="1763"/>
                  </a:lnTo>
                  <a:lnTo>
                    <a:pt x="1241" y="1775"/>
                  </a:lnTo>
                  <a:lnTo>
                    <a:pt x="1249" y="1790"/>
                  </a:lnTo>
                  <a:lnTo>
                    <a:pt x="1299" y="1912"/>
                  </a:lnTo>
                  <a:lnTo>
                    <a:pt x="1301" y="1915"/>
                  </a:lnTo>
                  <a:lnTo>
                    <a:pt x="1303" y="1919"/>
                  </a:lnTo>
                  <a:lnTo>
                    <a:pt x="1306" y="1920"/>
                  </a:lnTo>
                  <a:lnTo>
                    <a:pt x="1309" y="1921"/>
                  </a:lnTo>
                  <a:lnTo>
                    <a:pt x="1313" y="1921"/>
                  </a:lnTo>
                  <a:lnTo>
                    <a:pt x="1316" y="1921"/>
                  </a:lnTo>
                  <a:lnTo>
                    <a:pt x="1319" y="1920"/>
                  </a:lnTo>
                  <a:lnTo>
                    <a:pt x="1451" y="1864"/>
                  </a:lnTo>
                  <a:lnTo>
                    <a:pt x="1454" y="1863"/>
                  </a:lnTo>
                  <a:lnTo>
                    <a:pt x="1457" y="1861"/>
                  </a:lnTo>
                  <a:lnTo>
                    <a:pt x="1459" y="1859"/>
                  </a:lnTo>
                  <a:lnTo>
                    <a:pt x="1460" y="1857"/>
                  </a:lnTo>
                  <a:lnTo>
                    <a:pt x="1461" y="1855"/>
                  </a:lnTo>
                  <a:lnTo>
                    <a:pt x="1461" y="1853"/>
                  </a:lnTo>
                  <a:lnTo>
                    <a:pt x="1461" y="1850"/>
                  </a:lnTo>
                  <a:lnTo>
                    <a:pt x="1460" y="1845"/>
                  </a:lnTo>
                  <a:lnTo>
                    <a:pt x="1409" y="1723"/>
                  </a:lnTo>
                  <a:lnTo>
                    <a:pt x="1405" y="1705"/>
                  </a:lnTo>
                  <a:lnTo>
                    <a:pt x="1405" y="1686"/>
                  </a:lnTo>
                  <a:lnTo>
                    <a:pt x="1411" y="1668"/>
                  </a:lnTo>
                  <a:lnTo>
                    <a:pt x="1421" y="1652"/>
                  </a:lnTo>
                  <a:lnTo>
                    <a:pt x="1435" y="1639"/>
                  </a:lnTo>
                  <a:lnTo>
                    <a:pt x="1482" y="1606"/>
                  </a:lnTo>
                  <a:lnTo>
                    <a:pt x="1525" y="1569"/>
                  </a:lnTo>
                  <a:lnTo>
                    <a:pt x="1566" y="1527"/>
                  </a:lnTo>
                  <a:lnTo>
                    <a:pt x="1603" y="1484"/>
                  </a:lnTo>
                  <a:lnTo>
                    <a:pt x="1637" y="1437"/>
                  </a:lnTo>
                  <a:lnTo>
                    <a:pt x="1649" y="1423"/>
                  </a:lnTo>
                  <a:lnTo>
                    <a:pt x="1665" y="1413"/>
                  </a:lnTo>
                  <a:lnTo>
                    <a:pt x="1683" y="1407"/>
                  </a:lnTo>
                  <a:lnTo>
                    <a:pt x="1702" y="1407"/>
                  </a:lnTo>
                  <a:lnTo>
                    <a:pt x="1721" y="1412"/>
                  </a:lnTo>
                  <a:lnTo>
                    <a:pt x="1843" y="1462"/>
                  </a:lnTo>
                  <a:lnTo>
                    <a:pt x="1845" y="1462"/>
                  </a:lnTo>
                  <a:lnTo>
                    <a:pt x="1846" y="1464"/>
                  </a:lnTo>
                  <a:lnTo>
                    <a:pt x="1848" y="1464"/>
                  </a:lnTo>
                  <a:lnTo>
                    <a:pt x="1851" y="1464"/>
                  </a:lnTo>
                  <a:lnTo>
                    <a:pt x="1855" y="1462"/>
                  </a:lnTo>
                  <a:lnTo>
                    <a:pt x="1858" y="1460"/>
                  </a:lnTo>
                  <a:lnTo>
                    <a:pt x="1861" y="1458"/>
                  </a:lnTo>
                  <a:lnTo>
                    <a:pt x="1863" y="1454"/>
                  </a:lnTo>
                  <a:lnTo>
                    <a:pt x="1917" y="1322"/>
                  </a:lnTo>
                  <a:lnTo>
                    <a:pt x="1918" y="1318"/>
                  </a:lnTo>
                  <a:lnTo>
                    <a:pt x="1918" y="1314"/>
                  </a:lnTo>
                  <a:lnTo>
                    <a:pt x="1917" y="1311"/>
                  </a:lnTo>
                  <a:lnTo>
                    <a:pt x="1916" y="1309"/>
                  </a:lnTo>
                  <a:lnTo>
                    <a:pt x="1915" y="1307"/>
                  </a:lnTo>
                  <a:lnTo>
                    <a:pt x="1913" y="1304"/>
                  </a:lnTo>
                  <a:lnTo>
                    <a:pt x="1910" y="1302"/>
                  </a:lnTo>
                  <a:lnTo>
                    <a:pt x="1788" y="1252"/>
                  </a:lnTo>
                  <a:lnTo>
                    <a:pt x="1771" y="1243"/>
                  </a:lnTo>
                  <a:lnTo>
                    <a:pt x="1758" y="1229"/>
                  </a:lnTo>
                  <a:lnTo>
                    <a:pt x="1749" y="1212"/>
                  </a:lnTo>
                  <a:lnTo>
                    <a:pt x="1745" y="1193"/>
                  </a:lnTo>
                  <a:lnTo>
                    <a:pt x="1746" y="1174"/>
                  </a:lnTo>
                  <a:lnTo>
                    <a:pt x="1756" y="1103"/>
                  </a:lnTo>
                  <a:lnTo>
                    <a:pt x="1760" y="1031"/>
                  </a:lnTo>
                  <a:lnTo>
                    <a:pt x="1756" y="960"/>
                  </a:lnTo>
                  <a:lnTo>
                    <a:pt x="1746" y="889"/>
                  </a:lnTo>
                  <a:lnTo>
                    <a:pt x="1745" y="870"/>
                  </a:lnTo>
                  <a:lnTo>
                    <a:pt x="1749" y="851"/>
                  </a:lnTo>
                  <a:lnTo>
                    <a:pt x="1757" y="834"/>
                  </a:lnTo>
                  <a:lnTo>
                    <a:pt x="1771" y="820"/>
                  </a:lnTo>
                  <a:lnTo>
                    <a:pt x="1788" y="810"/>
                  </a:lnTo>
                  <a:lnTo>
                    <a:pt x="1910" y="760"/>
                  </a:lnTo>
                  <a:lnTo>
                    <a:pt x="1915" y="755"/>
                  </a:lnTo>
                  <a:lnTo>
                    <a:pt x="1918" y="748"/>
                  </a:lnTo>
                  <a:lnTo>
                    <a:pt x="1917" y="740"/>
                  </a:lnTo>
                  <a:lnTo>
                    <a:pt x="1863" y="608"/>
                  </a:lnTo>
                  <a:lnTo>
                    <a:pt x="1861" y="603"/>
                  </a:lnTo>
                  <a:lnTo>
                    <a:pt x="1858" y="601"/>
                  </a:lnTo>
                  <a:lnTo>
                    <a:pt x="1855" y="599"/>
                  </a:lnTo>
                  <a:lnTo>
                    <a:pt x="1851" y="598"/>
                  </a:lnTo>
                  <a:lnTo>
                    <a:pt x="1848" y="598"/>
                  </a:lnTo>
                  <a:lnTo>
                    <a:pt x="1846" y="599"/>
                  </a:lnTo>
                  <a:lnTo>
                    <a:pt x="1843" y="599"/>
                  </a:lnTo>
                  <a:lnTo>
                    <a:pt x="1721" y="650"/>
                  </a:lnTo>
                  <a:lnTo>
                    <a:pt x="1702" y="654"/>
                  </a:lnTo>
                  <a:lnTo>
                    <a:pt x="1683" y="654"/>
                  </a:lnTo>
                  <a:lnTo>
                    <a:pt x="1665" y="649"/>
                  </a:lnTo>
                  <a:lnTo>
                    <a:pt x="1649" y="638"/>
                  </a:lnTo>
                  <a:lnTo>
                    <a:pt x="1637" y="624"/>
                  </a:lnTo>
                  <a:lnTo>
                    <a:pt x="1603" y="577"/>
                  </a:lnTo>
                  <a:lnTo>
                    <a:pt x="1566" y="533"/>
                  </a:lnTo>
                  <a:lnTo>
                    <a:pt x="1525" y="493"/>
                  </a:lnTo>
                  <a:lnTo>
                    <a:pt x="1482" y="456"/>
                  </a:lnTo>
                  <a:lnTo>
                    <a:pt x="1435" y="422"/>
                  </a:lnTo>
                  <a:lnTo>
                    <a:pt x="1421" y="409"/>
                  </a:lnTo>
                  <a:lnTo>
                    <a:pt x="1411" y="393"/>
                  </a:lnTo>
                  <a:lnTo>
                    <a:pt x="1406" y="375"/>
                  </a:lnTo>
                  <a:lnTo>
                    <a:pt x="1405" y="356"/>
                  </a:lnTo>
                  <a:lnTo>
                    <a:pt x="1410" y="337"/>
                  </a:lnTo>
                  <a:lnTo>
                    <a:pt x="1460" y="215"/>
                  </a:lnTo>
                  <a:lnTo>
                    <a:pt x="1462" y="211"/>
                  </a:lnTo>
                  <a:lnTo>
                    <a:pt x="1461" y="208"/>
                  </a:lnTo>
                  <a:lnTo>
                    <a:pt x="1460" y="205"/>
                  </a:lnTo>
                  <a:lnTo>
                    <a:pt x="1460" y="202"/>
                  </a:lnTo>
                  <a:lnTo>
                    <a:pt x="1458" y="200"/>
                  </a:lnTo>
                  <a:lnTo>
                    <a:pt x="1455" y="198"/>
                  </a:lnTo>
                  <a:lnTo>
                    <a:pt x="1452" y="196"/>
                  </a:lnTo>
                  <a:lnTo>
                    <a:pt x="1320" y="142"/>
                  </a:lnTo>
                  <a:lnTo>
                    <a:pt x="1317" y="141"/>
                  </a:lnTo>
                  <a:lnTo>
                    <a:pt x="1315" y="140"/>
                  </a:lnTo>
                  <a:lnTo>
                    <a:pt x="1311" y="141"/>
                  </a:lnTo>
                  <a:lnTo>
                    <a:pt x="1308" y="142"/>
                  </a:lnTo>
                  <a:lnTo>
                    <a:pt x="1305" y="143"/>
                  </a:lnTo>
                  <a:lnTo>
                    <a:pt x="1302" y="146"/>
                  </a:lnTo>
                  <a:lnTo>
                    <a:pt x="1300" y="149"/>
                  </a:lnTo>
                  <a:lnTo>
                    <a:pt x="1250" y="271"/>
                  </a:lnTo>
                  <a:lnTo>
                    <a:pt x="1239" y="288"/>
                  </a:lnTo>
                  <a:lnTo>
                    <a:pt x="1226" y="301"/>
                  </a:lnTo>
                  <a:lnTo>
                    <a:pt x="1210" y="310"/>
                  </a:lnTo>
                  <a:lnTo>
                    <a:pt x="1191" y="314"/>
                  </a:lnTo>
                  <a:lnTo>
                    <a:pt x="1172" y="313"/>
                  </a:lnTo>
                  <a:lnTo>
                    <a:pt x="1101" y="302"/>
                  </a:lnTo>
                  <a:lnTo>
                    <a:pt x="1030" y="299"/>
                  </a:lnTo>
                  <a:lnTo>
                    <a:pt x="958" y="302"/>
                  </a:lnTo>
                  <a:lnTo>
                    <a:pt x="888" y="313"/>
                  </a:lnTo>
                  <a:lnTo>
                    <a:pt x="868" y="314"/>
                  </a:lnTo>
                  <a:lnTo>
                    <a:pt x="850" y="310"/>
                  </a:lnTo>
                  <a:lnTo>
                    <a:pt x="833" y="301"/>
                  </a:lnTo>
                  <a:lnTo>
                    <a:pt x="819" y="287"/>
                  </a:lnTo>
                  <a:lnTo>
                    <a:pt x="809" y="270"/>
                  </a:lnTo>
                  <a:lnTo>
                    <a:pt x="759" y="148"/>
                  </a:lnTo>
                  <a:lnTo>
                    <a:pt x="757" y="145"/>
                  </a:lnTo>
                  <a:lnTo>
                    <a:pt x="755" y="142"/>
                  </a:lnTo>
                  <a:lnTo>
                    <a:pt x="751" y="141"/>
                  </a:lnTo>
                  <a:lnTo>
                    <a:pt x="748" y="140"/>
                  </a:lnTo>
                  <a:lnTo>
                    <a:pt x="745" y="140"/>
                  </a:lnTo>
                  <a:close/>
                  <a:moveTo>
                    <a:pt x="1315" y="0"/>
                  </a:moveTo>
                  <a:lnTo>
                    <a:pt x="1344" y="3"/>
                  </a:lnTo>
                  <a:lnTo>
                    <a:pt x="1374" y="12"/>
                  </a:lnTo>
                  <a:lnTo>
                    <a:pt x="1506" y="67"/>
                  </a:lnTo>
                  <a:lnTo>
                    <a:pt x="1529" y="78"/>
                  </a:lnTo>
                  <a:lnTo>
                    <a:pt x="1548" y="92"/>
                  </a:lnTo>
                  <a:lnTo>
                    <a:pt x="1565" y="109"/>
                  </a:lnTo>
                  <a:lnTo>
                    <a:pt x="1579" y="129"/>
                  </a:lnTo>
                  <a:lnTo>
                    <a:pt x="1590" y="151"/>
                  </a:lnTo>
                  <a:lnTo>
                    <a:pt x="1599" y="180"/>
                  </a:lnTo>
                  <a:lnTo>
                    <a:pt x="1602" y="211"/>
                  </a:lnTo>
                  <a:lnTo>
                    <a:pt x="1599" y="241"/>
                  </a:lnTo>
                  <a:lnTo>
                    <a:pt x="1590" y="270"/>
                  </a:lnTo>
                  <a:lnTo>
                    <a:pt x="1561" y="340"/>
                  </a:lnTo>
                  <a:lnTo>
                    <a:pt x="1605" y="375"/>
                  </a:lnTo>
                  <a:lnTo>
                    <a:pt x="1646" y="415"/>
                  </a:lnTo>
                  <a:lnTo>
                    <a:pt x="1684" y="455"/>
                  </a:lnTo>
                  <a:lnTo>
                    <a:pt x="1720" y="499"/>
                  </a:lnTo>
                  <a:lnTo>
                    <a:pt x="1790" y="470"/>
                  </a:lnTo>
                  <a:lnTo>
                    <a:pt x="1819" y="461"/>
                  </a:lnTo>
                  <a:lnTo>
                    <a:pt x="1849" y="458"/>
                  </a:lnTo>
                  <a:lnTo>
                    <a:pt x="1876" y="460"/>
                  </a:lnTo>
                  <a:lnTo>
                    <a:pt x="1901" y="467"/>
                  </a:lnTo>
                  <a:lnTo>
                    <a:pt x="1925" y="477"/>
                  </a:lnTo>
                  <a:lnTo>
                    <a:pt x="1946" y="492"/>
                  </a:lnTo>
                  <a:lnTo>
                    <a:pt x="1965" y="509"/>
                  </a:lnTo>
                  <a:lnTo>
                    <a:pt x="1981" y="530"/>
                  </a:lnTo>
                  <a:lnTo>
                    <a:pt x="1993" y="554"/>
                  </a:lnTo>
                  <a:lnTo>
                    <a:pt x="2047" y="686"/>
                  </a:lnTo>
                  <a:lnTo>
                    <a:pt x="2056" y="716"/>
                  </a:lnTo>
                  <a:lnTo>
                    <a:pt x="2059" y="746"/>
                  </a:lnTo>
                  <a:lnTo>
                    <a:pt x="2056" y="776"/>
                  </a:lnTo>
                  <a:lnTo>
                    <a:pt x="2047" y="805"/>
                  </a:lnTo>
                  <a:lnTo>
                    <a:pt x="2036" y="827"/>
                  </a:lnTo>
                  <a:lnTo>
                    <a:pt x="2022" y="847"/>
                  </a:lnTo>
                  <a:lnTo>
                    <a:pt x="2005" y="864"/>
                  </a:lnTo>
                  <a:lnTo>
                    <a:pt x="1985" y="878"/>
                  </a:lnTo>
                  <a:lnTo>
                    <a:pt x="1964" y="890"/>
                  </a:lnTo>
                  <a:lnTo>
                    <a:pt x="1893" y="918"/>
                  </a:lnTo>
                  <a:lnTo>
                    <a:pt x="1900" y="994"/>
                  </a:lnTo>
                  <a:lnTo>
                    <a:pt x="1900" y="1068"/>
                  </a:lnTo>
                  <a:lnTo>
                    <a:pt x="1893" y="1143"/>
                  </a:lnTo>
                  <a:lnTo>
                    <a:pt x="1964" y="1172"/>
                  </a:lnTo>
                  <a:lnTo>
                    <a:pt x="1985" y="1184"/>
                  </a:lnTo>
                  <a:lnTo>
                    <a:pt x="2005" y="1198"/>
                  </a:lnTo>
                  <a:lnTo>
                    <a:pt x="2022" y="1215"/>
                  </a:lnTo>
                  <a:lnTo>
                    <a:pt x="2037" y="1234"/>
                  </a:lnTo>
                  <a:lnTo>
                    <a:pt x="2047" y="1257"/>
                  </a:lnTo>
                  <a:lnTo>
                    <a:pt x="2056" y="1286"/>
                  </a:lnTo>
                  <a:lnTo>
                    <a:pt x="2059" y="1316"/>
                  </a:lnTo>
                  <a:lnTo>
                    <a:pt x="2056" y="1347"/>
                  </a:lnTo>
                  <a:lnTo>
                    <a:pt x="2047" y="1376"/>
                  </a:lnTo>
                  <a:lnTo>
                    <a:pt x="1993" y="1508"/>
                  </a:lnTo>
                  <a:lnTo>
                    <a:pt x="1981" y="1532"/>
                  </a:lnTo>
                  <a:lnTo>
                    <a:pt x="1965" y="1553"/>
                  </a:lnTo>
                  <a:lnTo>
                    <a:pt x="1946" y="1571"/>
                  </a:lnTo>
                  <a:lnTo>
                    <a:pt x="1925" y="1584"/>
                  </a:lnTo>
                  <a:lnTo>
                    <a:pt x="1901" y="1595"/>
                  </a:lnTo>
                  <a:lnTo>
                    <a:pt x="1876" y="1601"/>
                  </a:lnTo>
                  <a:lnTo>
                    <a:pt x="1849" y="1605"/>
                  </a:lnTo>
                  <a:lnTo>
                    <a:pt x="1819" y="1601"/>
                  </a:lnTo>
                  <a:lnTo>
                    <a:pt x="1790" y="1592"/>
                  </a:lnTo>
                  <a:lnTo>
                    <a:pt x="1720" y="1563"/>
                  </a:lnTo>
                  <a:lnTo>
                    <a:pt x="1684" y="1607"/>
                  </a:lnTo>
                  <a:lnTo>
                    <a:pt x="1646" y="1647"/>
                  </a:lnTo>
                  <a:lnTo>
                    <a:pt x="1605" y="1686"/>
                  </a:lnTo>
                  <a:lnTo>
                    <a:pt x="1561" y="1721"/>
                  </a:lnTo>
                  <a:lnTo>
                    <a:pt x="1590" y="1792"/>
                  </a:lnTo>
                  <a:lnTo>
                    <a:pt x="1599" y="1821"/>
                  </a:lnTo>
                  <a:lnTo>
                    <a:pt x="1602" y="1852"/>
                  </a:lnTo>
                  <a:lnTo>
                    <a:pt x="1599" y="1881"/>
                  </a:lnTo>
                  <a:lnTo>
                    <a:pt x="1590" y="1911"/>
                  </a:lnTo>
                  <a:lnTo>
                    <a:pt x="1579" y="1933"/>
                  </a:lnTo>
                  <a:lnTo>
                    <a:pt x="1565" y="1952"/>
                  </a:lnTo>
                  <a:lnTo>
                    <a:pt x="1548" y="1971"/>
                  </a:lnTo>
                  <a:lnTo>
                    <a:pt x="1527" y="1984"/>
                  </a:lnTo>
                  <a:lnTo>
                    <a:pt x="1506" y="1995"/>
                  </a:lnTo>
                  <a:lnTo>
                    <a:pt x="1374" y="2050"/>
                  </a:lnTo>
                  <a:lnTo>
                    <a:pt x="1344" y="2059"/>
                  </a:lnTo>
                  <a:lnTo>
                    <a:pt x="1315" y="2062"/>
                  </a:lnTo>
                  <a:lnTo>
                    <a:pt x="1288" y="2060"/>
                  </a:lnTo>
                  <a:lnTo>
                    <a:pt x="1263" y="2053"/>
                  </a:lnTo>
                  <a:lnTo>
                    <a:pt x="1238" y="2043"/>
                  </a:lnTo>
                  <a:lnTo>
                    <a:pt x="1217" y="2029"/>
                  </a:lnTo>
                  <a:lnTo>
                    <a:pt x="1198" y="2011"/>
                  </a:lnTo>
                  <a:lnTo>
                    <a:pt x="1183" y="1990"/>
                  </a:lnTo>
                  <a:lnTo>
                    <a:pt x="1171" y="1966"/>
                  </a:lnTo>
                  <a:lnTo>
                    <a:pt x="1142" y="1896"/>
                  </a:lnTo>
                  <a:lnTo>
                    <a:pt x="1067" y="1903"/>
                  </a:lnTo>
                  <a:lnTo>
                    <a:pt x="992" y="1903"/>
                  </a:lnTo>
                  <a:lnTo>
                    <a:pt x="918" y="1896"/>
                  </a:lnTo>
                  <a:lnTo>
                    <a:pt x="888" y="1966"/>
                  </a:lnTo>
                  <a:lnTo>
                    <a:pt x="876" y="1990"/>
                  </a:lnTo>
                  <a:lnTo>
                    <a:pt x="860" y="2011"/>
                  </a:lnTo>
                  <a:lnTo>
                    <a:pt x="841" y="2029"/>
                  </a:lnTo>
                  <a:lnTo>
                    <a:pt x="820" y="2043"/>
                  </a:lnTo>
                  <a:lnTo>
                    <a:pt x="797" y="2053"/>
                  </a:lnTo>
                  <a:lnTo>
                    <a:pt x="771" y="2060"/>
                  </a:lnTo>
                  <a:lnTo>
                    <a:pt x="745" y="2062"/>
                  </a:lnTo>
                  <a:lnTo>
                    <a:pt x="714" y="2059"/>
                  </a:lnTo>
                  <a:lnTo>
                    <a:pt x="686" y="2050"/>
                  </a:lnTo>
                  <a:lnTo>
                    <a:pt x="553" y="1995"/>
                  </a:lnTo>
                  <a:lnTo>
                    <a:pt x="528" y="1982"/>
                  </a:lnTo>
                  <a:lnTo>
                    <a:pt x="507" y="1966"/>
                  </a:lnTo>
                  <a:lnTo>
                    <a:pt x="489" y="1946"/>
                  </a:lnTo>
                  <a:lnTo>
                    <a:pt x="474" y="1924"/>
                  </a:lnTo>
                  <a:lnTo>
                    <a:pt x="464" y="1899"/>
                  </a:lnTo>
                  <a:lnTo>
                    <a:pt x="458" y="1873"/>
                  </a:lnTo>
                  <a:lnTo>
                    <a:pt x="457" y="1846"/>
                  </a:lnTo>
                  <a:lnTo>
                    <a:pt x="460" y="1820"/>
                  </a:lnTo>
                  <a:lnTo>
                    <a:pt x="469" y="1792"/>
                  </a:lnTo>
                  <a:lnTo>
                    <a:pt x="497" y="1722"/>
                  </a:lnTo>
                  <a:lnTo>
                    <a:pt x="454" y="1687"/>
                  </a:lnTo>
                  <a:lnTo>
                    <a:pt x="414" y="1648"/>
                  </a:lnTo>
                  <a:lnTo>
                    <a:pt x="375" y="1607"/>
                  </a:lnTo>
                  <a:lnTo>
                    <a:pt x="339" y="1563"/>
                  </a:lnTo>
                  <a:lnTo>
                    <a:pt x="270" y="1593"/>
                  </a:lnTo>
                  <a:lnTo>
                    <a:pt x="240" y="1601"/>
                  </a:lnTo>
                  <a:lnTo>
                    <a:pt x="209" y="1605"/>
                  </a:lnTo>
                  <a:lnTo>
                    <a:pt x="183" y="1602"/>
                  </a:lnTo>
                  <a:lnTo>
                    <a:pt x="157" y="1596"/>
                  </a:lnTo>
                  <a:lnTo>
                    <a:pt x="134" y="1586"/>
                  </a:lnTo>
                  <a:lnTo>
                    <a:pt x="113" y="1571"/>
                  </a:lnTo>
                  <a:lnTo>
                    <a:pt x="94" y="1554"/>
                  </a:lnTo>
                  <a:lnTo>
                    <a:pt x="78" y="1532"/>
                  </a:lnTo>
                  <a:lnTo>
                    <a:pt x="66" y="1509"/>
                  </a:lnTo>
                  <a:lnTo>
                    <a:pt x="11" y="1377"/>
                  </a:lnTo>
                  <a:lnTo>
                    <a:pt x="3" y="1347"/>
                  </a:lnTo>
                  <a:lnTo>
                    <a:pt x="0" y="1317"/>
                  </a:lnTo>
                  <a:lnTo>
                    <a:pt x="3" y="1286"/>
                  </a:lnTo>
                  <a:lnTo>
                    <a:pt x="11" y="1258"/>
                  </a:lnTo>
                  <a:lnTo>
                    <a:pt x="23" y="1236"/>
                  </a:lnTo>
                  <a:lnTo>
                    <a:pt x="37" y="1215"/>
                  </a:lnTo>
                  <a:lnTo>
                    <a:pt x="55" y="1198"/>
                  </a:lnTo>
                  <a:lnTo>
                    <a:pt x="74" y="1185"/>
                  </a:lnTo>
                  <a:lnTo>
                    <a:pt x="96" y="1173"/>
                  </a:lnTo>
                  <a:lnTo>
                    <a:pt x="166" y="1144"/>
                  </a:lnTo>
                  <a:lnTo>
                    <a:pt x="159" y="1069"/>
                  </a:lnTo>
                  <a:lnTo>
                    <a:pt x="159" y="995"/>
                  </a:lnTo>
                  <a:lnTo>
                    <a:pt x="166" y="919"/>
                  </a:lnTo>
                  <a:lnTo>
                    <a:pt x="96" y="890"/>
                  </a:lnTo>
                  <a:lnTo>
                    <a:pt x="74" y="879"/>
                  </a:lnTo>
                  <a:lnTo>
                    <a:pt x="54" y="864"/>
                  </a:lnTo>
                  <a:lnTo>
                    <a:pt x="37" y="847"/>
                  </a:lnTo>
                  <a:lnTo>
                    <a:pt x="23" y="828"/>
                  </a:lnTo>
                  <a:lnTo>
                    <a:pt x="11" y="806"/>
                  </a:lnTo>
                  <a:lnTo>
                    <a:pt x="3" y="776"/>
                  </a:lnTo>
                  <a:lnTo>
                    <a:pt x="0" y="747"/>
                  </a:lnTo>
                  <a:lnTo>
                    <a:pt x="3" y="716"/>
                  </a:lnTo>
                  <a:lnTo>
                    <a:pt x="11" y="687"/>
                  </a:lnTo>
                  <a:lnTo>
                    <a:pt x="66" y="555"/>
                  </a:lnTo>
                  <a:lnTo>
                    <a:pt x="78" y="530"/>
                  </a:lnTo>
                  <a:lnTo>
                    <a:pt x="94" y="510"/>
                  </a:lnTo>
                  <a:lnTo>
                    <a:pt x="113" y="492"/>
                  </a:lnTo>
                  <a:lnTo>
                    <a:pt x="134" y="478"/>
                  </a:lnTo>
                  <a:lnTo>
                    <a:pt x="157" y="468"/>
                  </a:lnTo>
                  <a:lnTo>
                    <a:pt x="183" y="461"/>
                  </a:lnTo>
                  <a:lnTo>
                    <a:pt x="209" y="458"/>
                  </a:lnTo>
                  <a:lnTo>
                    <a:pt x="240" y="461"/>
                  </a:lnTo>
                  <a:lnTo>
                    <a:pt x="270" y="471"/>
                  </a:lnTo>
                  <a:lnTo>
                    <a:pt x="339" y="499"/>
                  </a:lnTo>
                  <a:lnTo>
                    <a:pt x="374" y="456"/>
                  </a:lnTo>
                  <a:lnTo>
                    <a:pt x="414" y="416"/>
                  </a:lnTo>
                  <a:lnTo>
                    <a:pt x="454" y="376"/>
                  </a:lnTo>
                  <a:lnTo>
                    <a:pt x="497" y="340"/>
                  </a:lnTo>
                  <a:lnTo>
                    <a:pt x="469" y="270"/>
                  </a:lnTo>
                  <a:lnTo>
                    <a:pt x="460" y="242"/>
                  </a:lnTo>
                  <a:lnTo>
                    <a:pt x="457" y="211"/>
                  </a:lnTo>
                  <a:lnTo>
                    <a:pt x="460" y="181"/>
                  </a:lnTo>
                  <a:lnTo>
                    <a:pt x="469" y="152"/>
                  </a:lnTo>
                  <a:lnTo>
                    <a:pt x="480" y="129"/>
                  </a:lnTo>
                  <a:lnTo>
                    <a:pt x="494" y="110"/>
                  </a:lnTo>
                  <a:lnTo>
                    <a:pt x="511" y="92"/>
                  </a:lnTo>
                  <a:lnTo>
                    <a:pt x="531" y="78"/>
                  </a:lnTo>
                  <a:lnTo>
                    <a:pt x="553" y="68"/>
                  </a:lnTo>
                  <a:lnTo>
                    <a:pt x="686" y="13"/>
                  </a:lnTo>
                  <a:lnTo>
                    <a:pt x="714" y="4"/>
                  </a:lnTo>
                  <a:lnTo>
                    <a:pt x="745" y="1"/>
                  </a:lnTo>
                  <a:lnTo>
                    <a:pt x="771" y="3"/>
                  </a:lnTo>
                  <a:lnTo>
                    <a:pt x="797" y="9"/>
                  </a:lnTo>
                  <a:lnTo>
                    <a:pt x="820" y="20"/>
                  </a:lnTo>
                  <a:lnTo>
                    <a:pt x="841" y="34"/>
                  </a:lnTo>
                  <a:lnTo>
                    <a:pt x="860" y="52"/>
                  </a:lnTo>
                  <a:lnTo>
                    <a:pt x="876" y="73"/>
                  </a:lnTo>
                  <a:lnTo>
                    <a:pt x="888" y="96"/>
                  </a:lnTo>
                  <a:lnTo>
                    <a:pt x="918" y="166"/>
                  </a:lnTo>
                  <a:lnTo>
                    <a:pt x="992" y="160"/>
                  </a:lnTo>
                  <a:lnTo>
                    <a:pt x="1067" y="160"/>
                  </a:lnTo>
                  <a:lnTo>
                    <a:pt x="1142" y="166"/>
                  </a:lnTo>
                  <a:lnTo>
                    <a:pt x="1171" y="96"/>
                  </a:lnTo>
                  <a:lnTo>
                    <a:pt x="1183" y="72"/>
                  </a:lnTo>
                  <a:lnTo>
                    <a:pt x="1198" y="52"/>
                  </a:lnTo>
                  <a:lnTo>
                    <a:pt x="1217" y="34"/>
                  </a:lnTo>
                  <a:lnTo>
                    <a:pt x="1238" y="19"/>
                  </a:lnTo>
                  <a:lnTo>
                    <a:pt x="1263" y="8"/>
                  </a:lnTo>
                  <a:lnTo>
                    <a:pt x="1288" y="2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2029" y="4303750"/>
            <a:ext cx="550863" cy="363538"/>
            <a:chOff x="9058275" y="5100638"/>
            <a:chExt cx="550863" cy="363538"/>
          </a:xfrm>
          <a:solidFill>
            <a:schemeClr val="bg1"/>
          </a:solidFill>
        </p:grpSpPr>
        <p:sp>
          <p:nvSpPr>
            <p:cNvPr id="43" name="Freeform 411"/>
            <p:cNvSpPr>
              <a:spLocks noEditPoints="1"/>
            </p:cNvSpPr>
            <p:nvPr/>
          </p:nvSpPr>
          <p:spPr bwMode="auto">
            <a:xfrm>
              <a:off x="9058275" y="5100638"/>
              <a:ext cx="379413" cy="219075"/>
            </a:xfrm>
            <a:custGeom>
              <a:avLst/>
              <a:gdLst>
                <a:gd name="T0" fmla="*/ 470 w 2387"/>
                <a:gd name="T1" fmla="*/ 1221 h 1381"/>
                <a:gd name="T2" fmla="*/ 446 w 2387"/>
                <a:gd name="T3" fmla="*/ 0 h 1381"/>
                <a:gd name="T4" fmla="*/ 911 w 2387"/>
                <a:gd name="T5" fmla="*/ 160 h 1381"/>
                <a:gd name="T6" fmla="*/ 991 w 2387"/>
                <a:gd name="T7" fmla="*/ 190 h 1381"/>
                <a:gd name="T8" fmla="*/ 1093 w 2387"/>
                <a:gd name="T9" fmla="*/ 200 h 1381"/>
                <a:gd name="T10" fmla="*/ 1202 w 2387"/>
                <a:gd name="T11" fmla="*/ 159 h 1381"/>
                <a:gd name="T12" fmla="*/ 1336 w 2387"/>
                <a:gd name="T13" fmla="*/ 123 h 1381"/>
                <a:gd name="T14" fmla="*/ 1475 w 2387"/>
                <a:gd name="T15" fmla="*/ 142 h 1381"/>
                <a:gd name="T16" fmla="*/ 2368 w 2387"/>
                <a:gd name="T17" fmla="*/ 462 h 1381"/>
                <a:gd name="T18" fmla="*/ 2387 w 2387"/>
                <a:gd name="T19" fmla="*/ 510 h 1381"/>
                <a:gd name="T20" fmla="*/ 2383 w 2387"/>
                <a:gd name="T21" fmla="*/ 545 h 1381"/>
                <a:gd name="T22" fmla="*/ 2368 w 2387"/>
                <a:gd name="T23" fmla="*/ 612 h 1381"/>
                <a:gd name="T24" fmla="*/ 2331 w 2387"/>
                <a:gd name="T25" fmla="*/ 689 h 1381"/>
                <a:gd name="T26" fmla="*/ 2265 w 2387"/>
                <a:gd name="T27" fmla="*/ 758 h 1381"/>
                <a:gd name="T28" fmla="*/ 2162 w 2387"/>
                <a:gd name="T29" fmla="*/ 798 h 1381"/>
                <a:gd name="T30" fmla="*/ 2038 w 2387"/>
                <a:gd name="T31" fmla="*/ 790 h 1381"/>
                <a:gd name="T32" fmla="*/ 1682 w 2387"/>
                <a:gd name="T33" fmla="*/ 699 h 1381"/>
                <a:gd name="T34" fmla="*/ 1631 w 2387"/>
                <a:gd name="T35" fmla="*/ 789 h 1381"/>
                <a:gd name="T36" fmla="*/ 1553 w 2387"/>
                <a:gd name="T37" fmla="*/ 883 h 1381"/>
                <a:gd name="T38" fmla="*/ 1443 w 2387"/>
                <a:gd name="T39" fmla="*/ 964 h 1381"/>
                <a:gd name="T40" fmla="*/ 1304 w 2387"/>
                <a:gd name="T41" fmla="*/ 1014 h 1381"/>
                <a:gd name="T42" fmla="*/ 1145 w 2387"/>
                <a:gd name="T43" fmla="*/ 1020 h 1381"/>
                <a:gd name="T44" fmla="*/ 961 w 2387"/>
                <a:gd name="T45" fmla="*/ 979 h 1381"/>
                <a:gd name="T46" fmla="*/ 921 w 2387"/>
                <a:gd name="T47" fmla="*/ 944 h 1381"/>
                <a:gd name="T48" fmla="*/ 918 w 2387"/>
                <a:gd name="T49" fmla="*/ 890 h 1381"/>
                <a:gd name="T50" fmla="*/ 954 w 2387"/>
                <a:gd name="T51" fmla="*/ 849 h 1381"/>
                <a:gd name="T52" fmla="*/ 1007 w 2387"/>
                <a:gd name="T53" fmla="*/ 846 h 1381"/>
                <a:gd name="T54" fmla="*/ 1161 w 2387"/>
                <a:gd name="T55" fmla="*/ 880 h 1381"/>
                <a:gd name="T56" fmla="*/ 1297 w 2387"/>
                <a:gd name="T57" fmla="*/ 871 h 1381"/>
                <a:gd name="T58" fmla="*/ 1410 w 2387"/>
                <a:gd name="T59" fmla="*/ 820 h 1381"/>
                <a:gd name="T60" fmla="*/ 1492 w 2387"/>
                <a:gd name="T61" fmla="*/ 741 h 1381"/>
                <a:gd name="T62" fmla="*/ 1546 w 2387"/>
                <a:gd name="T63" fmla="*/ 659 h 1381"/>
                <a:gd name="T64" fmla="*/ 1575 w 2387"/>
                <a:gd name="T65" fmla="*/ 594 h 1381"/>
                <a:gd name="T66" fmla="*/ 1584 w 2387"/>
                <a:gd name="T67" fmla="*/ 566 h 1381"/>
                <a:gd name="T68" fmla="*/ 1618 w 2387"/>
                <a:gd name="T69" fmla="*/ 522 h 1381"/>
                <a:gd name="T70" fmla="*/ 1675 w 2387"/>
                <a:gd name="T71" fmla="*/ 518 h 1381"/>
                <a:gd name="T72" fmla="*/ 2098 w 2387"/>
                <a:gd name="T73" fmla="*/ 657 h 1381"/>
                <a:gd name="T74" fmla="*/ 2168 w 2387"/>
                <a:gd name="T75" fmla="*/ 651 h 1381"/>
                <a:gd name="T76" fmla="*/ 2214 w 2387"/>
                <a:gd name="T77" fmla="*/ 612 h 1381"/>
                <a:gd name="T78" fmla="*/ 2239 w 2387"/>
                <a:gd name="T79" fmla="*/ 555 h 1381"/>
                <a:gd name="T80" fmla="*/ 1364 w 2387"/>
                <a:gd name="T81" fmla="*/ 262 h 1381"/>
                <a:gd name="T82" fmla="*/ 1265 w 2387"/>
                <a:gd name="T83" fmla="*/ 284 h 1381"/>
                <a:gd name="T84" fmla="*/ 1145 w 2387"/>
                <a:gd name="T85" fmla="*/ 333 h 1381"/>
                <a:gd name="T86" fmla="*/ 1024 w 2387"/>
                <a:gd name="T87" fmla="*/ 339 h 1381"/>
                <a:gd name="T88" fmla="*/ 927 w 2387"/>
                <a:gd name="T89" fmla="*/ 315 h 1381"/>
                <a:gd name="T90" fmla="*/ 560 w 2387"/>
                <a:gd name="T91" fmla="*/ 1363 h 1381"/>
                <a:gd name="T92" fmla="*/ 513 w 2387"/>
                <a:gd name="T93" fmla="*/ 1381 h 1381"/>
                <a:gd name="T94" fmla="*/ 47 w 2387"/>
                <a:gd name="T95" fmla="*/ 1225 h 1381"/>
                <a:gd name="T96" fmla="*/ 7 w 2387"/>
                <a:gd name="T97" fmla="*/ 1189 h 1381"/>
                <a:gd name="T98" fmla="*/ 3 w 2387"/>
                <a:gd name="T99" fmla="*/ 1136 h 1381"/>
                <a:gd name="T100" fmla="*/ 395 w 2387"/>
                <a:gd name="T101" fmla="*/ 17 h 1381"/>
                <a:gd name="T102" fmla="*/ 446 w 2387"/>
                <a:gd name="T103" fmla="*/ 0 h 1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7" h="1381">
                  <a:moveTo>
                    <a:pt x="486" y="160"/>
                  </a:moveTo>
                  <a:lnTo>
                    <a:pt x="160" y="1114"/>
                  </a:lnTo>
                  <a:lnTo>
                    <a:pt x="470" y="1221"/>
                  </a:lnTo>
                  <a:lnTo>
                    <a:pt x="796" y="266"/>
                  </a:lnTo>
                  <a:lnTo>
                    <a:pt x="486" y="160"/>
                  </a:lnTo>
                  <a:close/>
                  <a:moveTo>
                    <a:pt x="446" y="0"/>
                  </a:moveTo>
                  <a:lnTo>
                    <a:pt x="465" y="4"/>
                  </a:lnTo>
                  <a:lnTo>
                    <a:pt x="905" y="159"/>
                  </a:lnTo>
                  <a:lnTo>
                    <a:pt x="911" y="160"/>
                  </a:lnTo>
                  <a:lnTo>
                    <a:pt x="915" y="162"/>
                  </a:lnTo>
                  <a:lnTo>
                    <a:pt x="919" y="165"/>
                  </a:lnTo>
                  <a:lnTo>
                    <a:pt x="991" y="190"/>
                  </a:lnTo>
                  <a:lnTo>
                    <a:pt x="1024" y="199"/>
                  </a:lnTo>
                  <a:lnTo>
                    <a:pt x="1058" y="202"/>
                  </a:lnTo>
                  <a:lnTo>
                    <a:pt x="1093" y="200"/>
                  </a:lnTo>
                  <a:lnTo>
                    <a:pt x="1126" y="192"/>
                  </a:lnTo>
                  <a:lnTo>
                    <a:pt x="1159" y="180"/>
                  </a:lnTo>
                  <a:lnTo>
                    <a:pt x="1202" y="159"/>
                  </a:lnTo>
                  <a:lnTo>
                    <a:pt x="1245" y="141"/>
                  </a:lnTo>
                  <a:lnTo>
                    <a:pt x="1290" y="129"/>
                  </a:lnTo>
                  <a:lnTo>
                    <a:pt x="1336" y="123"/>
                  </a:lnTo>
                  <a:lnTo>
                    <a:pt x="1384" y="124"/>
                  </a:lnTo>
                  <a:lnTo>
                    <a:pt x="1430" y="129"/>
                  </a:lnTo>
                  <a:lnTo>
                    <a:pt x="1475" y="142"/>
                  </a:lnTo>
                  <a:lnTo>
                    <a:pt x="2339" y="442"/>
                  </a:lnTo>
                  <a:lnTo>
                    <a:pt x="2355" y="449"/>
                  </a:lnTo>
                  <a:lnTo>
                    <a:pt x="2368" y="462"/>
                  </a:lnTo>
                  <a:lnTo>
                    <a:pt x="2379" y="475"/>
                  </a:lnTo>
                  <a:lnTo>
                    <a:pt x="2385" y="492"/>
                  </a:lnTo>
                  <a:lnTo>
                    <a:pt x="2387" y="510"/>
                  </a:lnTo>
                  <a:lnTo>
                    <a:pt x="2386" y="518"/>
                  </a:lnTo>
                  <a:lnTo>
                    <a:pt x="2385" y="529"/>
                  </a:lnTo>
                  <a:lnTo>
                    <a:pt x="2383" y="545"/>
                  </a:lnTo>
                  <a:lnTo>
                    <a:pt x="2380" y="565"/>
                  </a:lnTo>
                  <a:lnTo>
                    <a:pt x="2374" y="587"/>
                  </a:lnTo>
                  <a:lnTo>
                    <a:pt x="2368" y="612"/>
                  </a:lnTo>
                  <a:lnTo>
                    <a:pt x="2359" y="637"/>
                  </a:lnTo>
                  <a:lnTo>
                    <a:pt x="2347" y="663"/>
                  </a:lnTo>
                  <a:lnTo>
                    <a:pt x="2331" y="689"/>
                  </a:lnTo>
                  <a:lnTo>
                    <a:pt x="2313" y="714"/>
                  </a:lnTo>
                  <a:lnTo>
                    <a:pt x="2291" y="737"/>
                  </a:lnTo>
                  <a:lnTo>
                    <a:pt x="2265" y="758"/>
                  </a:lnTo>
                  <a:lnTo>
                    <a:pt x="2233" y="777"/>
                  </a:lnTo>
                  <a:lnTo>
                    <a:pt x="2199" y="790"/>
                  </a:lnTo>
                  <a:lnTo>
                    <a:pt x="2162" y="798"/>
                  </a:lnTo>
                  <a:lnTo>
                    <a:pt x="2123" y="801"/>
                  </a:lnTo>
                  <a:lnTo>
                    <a:pt x="2081" y="797"/>
                  </a:lnTo>
                  <a:lnTo>
                    <a:pt x="2038" y="790"/>
                  </a:lnTo>
                  <a:lnTo>
                    <a:pt x="1992" y="776"/>
                  </a:lnTo>
                  <a:lnTo>
                    <a:pt x="1694" y="674"/>
                  </a:lnTo>
                  <a:lnTo>
                    <a:pt x="1682" y="699"/>
                  </a:lnTo>
                  <a:lnTo>
                    <a:pt x="1668" y="728"/>
                  </a:lnTo>
                  <a:lnTo>
                    <a:pt x="1651" y="758"/>
                  </a:lnTo>
                  <a:lnTo>
                    <a:pt x="1631" y="789"/>
                  </a:lnTo>
                  <a:lnTo>
                    <a:pt x="1608" y="821"/>
                  </a:lnTo>
                  <a:lnTo>
                    <a:pt x="1583" y="852"/>
                  </a:lnTo>
                  <a:lnTo>
                    <a:pt x="1553" y="883"/>
                  </a:lnTo>
                  <a:lnTo>
                    <a:pt x="1519" y="913"/>
                  </a:lnTo>
                  <a:lnTo>
                    <a:pt x="1483" y="940"/>
                  </a:lnTo>
                  <a:lnTo>
                    <a:pt x="1443" y="964"/>
                  </a:lnTo>
                  <a:lnTo>
                    <a:pt x="1397" y="985"/>
                  </a:lnTo>
                  <a:lnTo>
                    <a:pt x="1351" y="1002"/>
                  </a:lnTo>
                  <a:lnTo>
                    <a:pt x="1304" y="1014"/>
                  </a:lnTo>
                  <a:lnTo>
                    <a:pt x="1253" y="1021"/>
                  </a:lnTo>
                  <a:lnTo>
                    <a:pt x="1202" y="1023"/>
                  </a:lnTo>
                  <a:lnTo>
                    <a:pt x="1145" y="1020"/>
                  </a:lnTo>
                  <a:lnTo>
                    <a:pt x="1086" y="1013"/>
                  </a:lnTo>
                  <a:lnTo>
                    <a:pt x="1024" y="999"/>
                  </a:lnTo>
                  <a:lnTo>
                    <a:pt x="961" y="979"/>
                  </a:lnTo>
                  <a:lnTo>
                    <a:pt x="944" y="971"/>
                  </a:lnTo>
                  <a:lnTo>
                    <a:pt x="931" y="959"/>
                  </a:lnTo>
                  <a:lnTo>
                    <a:pt x="921" y="944"/>
                  </a:lnTo>
                  <a:lnTo>
                    <a:pt x="915" y="926"/>
                  </a:lnTo>
                  <a:lnTo>
                    <a:pt x="914" y="908"/>
                  </a:lnTo>
                  <a:lnTo>
                    <a:pt x="918" y="890"/>
                  </a:lnTo>
                  <a:lnTo>
                    <a:pt x="926" y="872"/>
                  </a:lnTo>
                  <a:lnTo>
                    <a:pt x="938" y="859"/>
                  </a:lnTo>
                  <a:lnTo>
                    <a:pt x="954" y="849"/>
                  </a:lnTo>
                  <a:lnTo>
                    <a:pt x="971" y="843"/>
                  </a:lnTo>
                  <a:lnTo>
                    <a:pt x="988" y="842"/>
                  </a:lnTo>
                  <a:lnTo>
                    <a:pt x="1007" y="846"/>
                  </a:lnTo>
                  <a:lnTo>
                    <a:pt x="1060" y="862"/>
                  </a:lnTo>
                  <a:lnTo>
                    <a:pt x="1111" y="873"/>
                  </a:lnTo>
                  <a:lnTo>
                    <a:pt x="1161" y="880"/>
                  </a:lnTo>
                  <a:lnTo>
                    <a:pt x="1208" y="882"/>
                  </a:lnTo>
                  <a:lnTo>
                    <a:pt x="1253" y="879"/>
                  </a:lnTo>
                  <a:lnTo>
                    <a:pt x="1297" y="871"/>
                  </a:lnTo>
                  <a:lnTo>
                    <a:pt x="1336" y="859"/>
                  </a:lnTo>
                  <a:lnTo>
                    <a:pt x="1375" y="841"/>
                  </a:lnTo>
                  <a:lnTo>
                    <a:pt x="1410" y="820"/>
                  </a:lnTo>
                  <a:lnTo>
                    <a:pt x="1441" y="795"/>
                  </a:lnTo>
                  <a:lnTo>
                    <a:pt x="1468" y="769"/>
                  </a:lnTo>
                  <a:lnTo>
                    <a:pt x="1492" y="741"/>
                  </a:lnTo>
                  <a:lnTo>
                    <a:pt x="1512" y="714"/>
                  </a:lnTo>
                  <a:lnTo>
                    <a:pt x="1530" y="687"/>
                  </a:lnTo>
                  <a:lnTo>
                    <a:pt x="1546" y="659"/>
                  </a:lnTo>
                  <a:lnTo>
                    <a:pt x="1557" y="635"/>
                  </a:lnTo>
                  <a:lnTo>
                    <a:pt x="1568" y="613"/>
                  </a:lnTo>
                  <a:lnTo>
                    <a:pt x="1575" y="594"/>
                  </a:lnTo>
                  <a:lnTo>
                    <a:pt x="1580" y="580"/>
                  </a:lnTo>
                  <a:lnTo>
                    <a:pt x="1583" y="570"/>
                  </a:lnTo>
                  <a:lnTo>
                    <a:pt x="1584" y="566"/>
                  </a:lnTo>
                  <a:lnTo>
                    <a:pt x="1592" y="548"/>
                  </a:lnTo>
                  <a:lnTo>
                    <a:pt x="1604" y="533"/>
                  </a:lnTo>
                  <a:lnTo>
                    <a:pt x="1618" y="522"/>
                  </a:lnTo>
                  <a:lnTo>
                    <a:pt x="1637" y="516"/>
                  </a:lnTo>
                  <a:lnTo>
                    <a:pt x="1656" y="513"/>
                  </a:lnTo>
                  <a:lnTo>
                    <a:pt x="1675" y="518"/>
                  </a:lnTo>
                  <a:lnTo>
                    <a:pt x="2037" y="641"/>
                  </a:lnTo>
                  <a:lnTo>
                    <a:pt x="2069" y="651"/>
                  </a:lnTo>
                  <a:lnTo>
                    <a:pt x="2098" y="657"/>
                  </a:lnTo>
                  <a:lnTo>
                    <a:pt x="2124" y="659"/>
                  </a:lnTo>
                  <a:lnTo>
                    <a:pt x="2147" y="657"/>
                  </a:lnTo>
                  <a:lnTo>
                    <a:pt x="2168" y="651"/>
                  </a:lnTo>
                  <a:lnTo>
                    <a:pt x="2186" y="641"/>
                  </a:lnTo>
                  <a:lnTo>
                    <a:pt x="2202" y="627"/>
                  </a:lnTo>
                  <a:lnTo>
                    <a:pt x="2214" y="612"/>
                  </a:lnTo>
                  <a:lnTo>
                    <a:pt x="2225" y="593"/>
                  </a:lnTo>
                  <a:lnTo>
                    <a:pt x="2233" y="574"/>
                  </a:lnTo>
                  <a:lnTo>
                    <a:pt x="2239" y="555"/>
                  </a:lnTo>
                  <a:lnTo>
                    <a:pt x="1430" y="274"/>
                  </a:lnTo>
                  <a:lnTo>
                    <a:pt x="1397" y="265"/>
                  </a:lnTo>
                  <a:lnTo>
                    <a:pt x="1364" y="262"/>
                  </a:lnTo>
                  <a:lnTo>
                    <a:pt x="1330" y="264"/>
                  </a:lnTo>
                  <a:lnTo>
                    <a:pt x="1297" y="272"/>
                  </a:lnTo>
                  <a:lnTo>
                    <a:pt x="1265" y="284"/>
                  </a:lnTo>
                  <a:lnTo>
                    <a:pt x="1222" y="305"/>
                  </a:lnTo>
                  <a:lnTo>
                    <a:pt x="1184" y="321"/>
                  </a:lnTo>
                  <a:lnTo>
                    <a:pt x="1145" y="333"/>
                  </a:lnTo>
                  <a:lnTo>
                    <a:pt x="1105" y="339"/>
                  </a:lnTo>
                  <a:lnTo>
                    <a:pt x="1065" y="341"/>
                  </a:lnTo>
                  <a:lnTo>
                    <a:pt x="1024" y="339"/>
                  </a:lnTo>
                  <a:lnTo>
                    <a:pt x="984" y="333"/>
                  </a:lnTo>
                  <a:lnTo>
                    <a:pt x="945" y="321"/>
                  </a:lnTo>
                  <a:lnTo>
                    <a:pt x="927" y="315"/>
                  </a:lnTo>
                  <a:lnTo>
                    <a:pt x="579" y="1334"/>
                  </a:lnTo>
                  <a:lnTo>
                    <a:pt x="572" y="1350"/>
                  </a:lnTo>
                  <a:lnTo>
                    <a:pt x="560" y="1363"/>
                  </a:lnTo>
                  <a:lnTo>
                    <a:pt x="547" y="1373"/>
                  </a:lnTo>
                  <a:lnTo>
                    <a:pt x="530" y="1379"/>
                  </a:lnTo>
                  <a:lnTo>
                    <a:pt x="513" y="1381"/>
                  </a:lnTo>
                  <a:lnTo>
                    <a:pt x="502" y="1380"/>
                  </a:lnTo>
                  <a:lnTo>
                    <a:pt x="491" y="1378"/>
                  </a:lnTo>
                  <a:lnTo>
                    <a:pt x="47" y="1225"/>
                  </a:lnTo>
                  <a:lnTo>
                    <a:pt x="30" y="1217"/>
                  </a:lnTo>
                  <a:lnTo>
                    <a:pt x="17" y="1205"/>
                  </a:lnTo>
                  <a:lnTo>
                    <a:pt x="7" y="1189"/>
                  </a:lnTo>
                  <a:lnTo>
                    <a:pt x="1" y="1171"/>
                  </a:lnTo>
                  <a:lnTo>
                    <a:pt x="0" y="1153"/>
                  </a:lnTo>
                  <a:lnTo>
                    <a:pt x="3" y="1136"/>
                  </a:lnTo>
                  <a:lnTo>
                    <a:pt x="375" y="48"/>
                  </a:lnTo>
                  <a:lnTo>
                    <a:pt x="384" y="31"/>
                  </a:lnTo>
                  <a:lnTo>
                    <a:pt x="395" y="17"/>
                  </a:lnTo>
                  <a:lnTo>
                    <a:pt x="411" y="8"/>
                  </a:lnTo>
                  <a:lnTo>
                    <a:pt x="428" y="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412"/>
            <p:cNvSpPr>
              <a:spLocks noEditPoints="1"/>
            </p:cNvSpPr>
            <p:nvPr/>
          </p:nvSpPr>
          <p:spPr bwMode="auto">
            <a:xfrm>
              <a:off x="9166225" y="5100638"/>
              <a:ext cx="442913" cy="363538"/>
            </a:xfrm>
            <a:custGeom>
              <a:avLst/>
              <a:gdLst>
                <a:gd name="T0" fmla="*/ 2631 w 2793"/>
                <a:gd name="T1" fmla="*/ 1070 h 2289"/>
                <a:gd name="T2" fmla="*/ 2261 w 2793"/>
                <a:gd name="T3" fmla="*/ 11 h 2289"/>
                <a:gd name="T4" fmla="*/ 2792 w 2793"/>
                <a:gd name="T5" fmla="*/ 1090 h 2289"/>
                <a:gd name="T6" fmla="*/ 2770 w 2793"/>
                <a:gd name="T7" fmla="*/ 1156 h 2289"/>
                <a:gd name="T8" fmla="*/ 2087 w 2793"/>
                <a:gd name="T9" fmla="*/ 1599 h 2289"/>
                <a:gd name="T10" fmla="*/ 1758 w 2793"/>
                <a:gd name="T11" fmla="*/ 1825 h 2289"/>
                <a:gd name="T12" fmla="*/ 806 w 2793"/>
                <a:gd name="T13" fmla="*/ 2286 h 2289"/>
                <a:gd name="T14" fmla="*/ 678 w 2793"/>
                <a:gd name="T15" fmla="*/ 2264 h 2289"/>
                <a:gd name="T16" fmla="*/ 590 w 2793"/>
                <a:gd name="T17" fmla="*/ 2172 h 2289"/>
                <a:gd name="T18" fmla="*/ 505 w 2793"/>
                <a:gd name="T19" fmla="*/ 2139 h 2289"/>
                <a:gd name="T20" fmla="*/ 378 w 2793"/>
                <a:gd name="T21" fmla="*/ 2138 h 2289"/>
                <a:gd name="T22" fmla="*/ 276 w 2793"/>
                <a:gd name="T23" fmla="*/ 2061 h 2289"/>
                <a:gd name="T24" fmla="*/ 239 w 2793"/>
                <a:gd name="T25" fmla="*/ 1942 h 2289"/>
                <a:gd name="T26" fmla="*/ 122 w 2793"/>
                <a:gd name="T27" fmla="*/ 1901 h 2289"/>
                <a:gd name="T28" fmla="*/ 48 w 2793"/>
                <a:gd name="T29" fmla="*/ 1797 h 2289"/>
                <a:gd name="T30" fmla="*/ 51 w 2793"/>
                <a:gd name="T31" fmla="*/ 1672 h 2289"/>
                <a:gd name="T32" fmla="*/ 37 w 2793"/>
                <a:gd name="T33" fmla="*/ 1573 h 2289"/>
                <a:gd name="T34" fmla="*/ 0 w 2793"/>
                <a:gd name="T35" fmla="*/ 1450 h 2289"/>
                <a:gd name="T36" fmla="*/ 40 w 2793"/>
                <a:gd name="T37" fmla="*/ 1331 h 2289"/>
                <a:gd name="T38" fmla="*/ 422 w 2793"/>
                <a:gd name="T39" fmla="*/ 1118 h 2289"/>
                <a:gd name="T40" fmla="*/ 491 w 2793"/>
                <a:gd name="T41" fmla="*/ 1123 h 2289"/>
                <a:gd name="T42" fmla="*/ 523 w 2793"/>
                <a:gd name="T43" fmla="*/ 1186 h 2289"/>
                <a:gd name="T44" fmla="*/ 484 w 2793"/>
                <a:gd name="T45" fmla="*/ 1244 h 2289"/>
                <a:gd name="T46" fmla="*/ 144 w 2793"/>
                <a:gd name="T47" fmla="*/ 1432 h 2289"/>
                <a:gd name="T48" fmla="*/ 157 w 2793"/>
                <a:gd name="T49" fmla="*/ 1498 h 2289"/>
                <a:gd name="T50" fmla="*/ 218 w 2793"/>
                <a:gd name="T51" fmla="*/ 1518 h 2289"/>
                <a:gd name="T52" fmla="*/ 849 w 2793"/>
                <a:gd name="T53" fmla="*/ 1221 h 2289"/>
                <a:gd name="T54" fmla="*/ 907 w 2793"/>
                <a:gd name="T55" fmla="*/ 1260 h 2289"/>
                <a:gd name="T56" fmla="*/ 902 w 2793"/>
                <a:gd name="T57" fmla="*/ 1330 h 2289"/>
                <a:gd name="T58" fmla="*/ 217 w 2793"/>
                <a:gd name="T59" fmla="*/ 1677 h 2289"/>
                <a:gd name="T60" fmla="*/ 180 w 2793"/>
                <a:gd name="T61" fmla="*/ 1732 h 2289"/>
                <a:gd name="T62" fmla="*/ 209 w 2793"/>
                <a:gd name="T63" fmla="*/ 1791 h 2289"/>
                <a:gd name="T64" fmla="*/ 275 w 2793"/>
                <a:gd name="T65" fmla="*/ 1796 h 2289"/>
                <a:gd name="T66" fmla="*/ 1054 w 2793"/>
                <a:gd name="T67" fmla="*/ 1437 h 2289"/>
                <a:gd name="T68" fmla="*/ 1100 w 2793"/>
                <a:gd name="T69" fmla="*/ 1489 h 2289"/>
                <a:gd name="T70" fmla="*/ 1077 w 2793"/>
                <a:gd name="T71" fmla="*/ 1555 h 2289"/>
                <a:gd name="T72" fmla="*/ 390 w 2793"/>
                <a:gd name="T73" fmla="*/ 1905 h 2289"/>
                <a:gd name="T74" fmla="*/ 385 w 2793"/>
                <a:gd name="T75" fmla="*/ 1971 h 2289"/>
                <a:gd name="T76" fmla="*/ 440 w 2793"/>
                <a:gd name="T77" fmla="*/ 2008 h 2289"/>
                <a:gd name="T78" fmla="*/ 1136 w 2793"/>
                <a:gd name="T79" fmla="*/ 1675 h 2289"/>
                <a:gd name="T80" fmla="*/ 1205 w 2793"/>
                <a:gd name="T81" fmla="*/ 1680 h 2289"/>
                <a:gd name="T82" fmla="*/ 1237 w 2793"/>
                <a:gd name="T83" fmla="*/ 1744 h 2289"/>
                <a:gd name="T84" fmla="*/ 1198 w 2793"/>
                <a:gd name="T85" fmla="*/ 1802 h 2289"/>
                <a:gd name="T86" fmla="*/ 714 w 2793"/>
                <a:gd name="T87" fmla="*/ 2061 h 2289"/>
                <a:gd name="T88" fmla="*/ 727 w 2793"/>
                <a:gd name="T89" fmla="*/ 2125 h 2289"/>
                <a:gd name="T90" fmla="*/ 789 w 2793"/>
                <a:gd name="T91" fmla="*/ 2147 h 2289"/>
                <a:gd name="T92" fmla="*/ 1773 w 2793"/>
                <a:gd name="T93" fmla="*/ 1655 h 2289"/>
                <a:gd name="T94" fmla="*/ 2070 w 2793"/>
                <a:gd name="T95" fmla="*/ 1430 h 2289"/>
                <a:gd name="T96" fmla="*/ 1731 w 2793"/>
                <a:gd name="T97" fmla="*/ 272 h 2289"/>
                <a:gd name="T98" fmla="*/ 1770 w 2793"/>
                <a:gd name="T99" fmla="*/ 21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3" h="2289">
                  <a:moveTo>
                    <a:pt x="2189" y="164"/>
                  </a:moveTo>
                  <a:lnTo>
                    <a:pt x="1895" y="309"/>
                  </a:lnTo>
                  <a:lnTo>
                    <a:pt x="2337" y="1216"/>
                  </a:lnTo>
                  <a:lnTo>
                    <a:pt x="2631" y="1070"/>
                  </a:lnTo>
                  <a:lnTo>
                    <a:pt x="2189" y="164"/>
                  </a:lnTo>
                  <a:close/>
                  <a:moveTo>
                    <a:pt x="2226" y="0"/>
                  </a:moveTo>
                  <a:lnTo>
                    <a:pt x="2244" y="3"/>
                  </a:lnTo>
                  <a:lnTo>
                    <a:pt x="2261" y="11"/>
                  </a:lnTo>
                  <a:lnTo>
                    <a:pt x="2275" y="23"/>
                  </a:lnTo>
                  <a:lnTo>
                    <a:pt x="2285" y="39"/>
                  </a:lnTo>
                  <a:lnTo>
                    <a:pt x="2786" y="1072"/>
                  </a:lnTo>
                  <a:lnTo>
                    <a:pt x="2792" y="1090"/>
                  </a:lnTo>
                  <a:lnTo>
                    <a:pt x="2793" y="1108"/>
                  </a:lnTo>
                  <a:lnTo>
                    <a:pt x="2790" y="1125"/>
                  </a:lnTo>
                  <a:lnTo>
                    <a:pt x="2781" y="1141"/>
                  </a:lnTo>
                  <a:lnTo>
                    <a:pt x="2770" y="1156"/>
                  </a:lnTo>
                  <a:lnTo>
                    <a:pt x="2754" y="1166"/>
                  </a:lnTo>
                  <a:lnTo>
                    <a:pt x="2343" y="1368"/>
                  </a:lnTo>
                  <a:lnTo>
                    <a:pt x="2163" y="1534"/>
                  </a:lnTo>
                  <a:lnTo>
                    <a:pt x="2087" y="1599"/>
                  </a:lnTo>
                  <a:lnTo>
                    <a:pt x="2010" y="1661"/>
                  </a:lnTo>
                  <a:lnTo>
                    <a:pt x="1929" y="1721"/>
                  </a:lnTo>
                  <a:lnTo>
                    <a:pt x="1846" y="1774"/>
                  </a:lnTo>
                  <a:lnTo>
                    <a:pt x="1758" y="1825"/>
                  </a:lnTo>
                  <a:lnTo>
                    <a:pt x="1670" y="1872"/>
                  </a:lnTo>
                  <a:lnTo>
                    <a:pt x="864" y="2267"/>
                  </a:lnTo>
                  <a:lnTo>
                    <a:pt x="836" y="2279"/>
                  </a:lnTo>
                  <a:lnTo>
                    <a:pt x="806" y="2286"/>
                  </a:lnTo>
                  <a:lnTo>
                    <a:pt x="775" y="2289"/>
                  </a:lnTo>
                  <a:lnTo>
                    <a:pt x="741" y="2285"/>
                  </a:lnTo>
                  <a:lnTo>
                    <a:pt x="709" y="2277"/>
                  </a:lnTo>
                  <a:lnTo>
                    <a:pt x="678" y="2264"/>
                  </a:lnTo>
                  <a:lnTo>
                    <a:pt x="651" y="2247"/>
                  </a:lnTo>
                  <a:lnTo>
                    <a:pt x="627" y="2226"/>
                  </a:lnTo>
                  <a:lnTo>
                    <a:pt x="607" y="2201"/>
                  </a:lnTo>
                  <a:lnTo>
                    <a:pt x="590" y="2172"/>
                  </a:lnTo>
                  <a:lnTo>
                    <a:pt x="577" y="2141"/>
                  </a:lnTo>
                  <a:lnTo>
                    <a:pt x="571" y="2109"/>
                  </a:lnTo>
                  <a:lnTo>
                    <a:pt x="534" y="2127"/>
                  </a:lnTo>
                  <a:lnTo>
                    <a:pt x="505" y="2139"/>
                  </a:lnTo>
                  <a:lnTo>
                    <a:pt x="475" y="2146"/>
                  </a:lnTo>
                  <a:lnTo>
                    <a:pt x="444" y="2148"/>
                  </a:lnTo>
                  <a:lnTo>
                    <a:pt x="411" y="2146"/>
                  </a:lnTo>
                  <a:lnTo>
                    <a:pt x="378" y="2138"/>
                  </a:lnTo>
                  <a:lnTo>
                    <a:pt x="347" y="2124"/>
                  </a:lnTo>
                  <a:lnTo>
                    <a:pt x="321" y="2107"/>
                  </a:lnTo>
                  <a:lnTo>
                    <a:pt x="297" y="2086"/>
                  </a:lnTo>
                  <a:lnTo>
                    <a:pt x="276" y="2061"/>
                  </a:lnTo>
                  <a:lnTo>
                    <a:pt x="260" y="2033"/>
                  </a:lnTo>
                  <a:lnTo>
                    <a:pt x="248" y="2003"/>
                  </a:lnTo>
                  <a:lnTo>
                    <a:pt x="241" y="1973"/>
                  </a:lnTo>
                  <a:lnTo>
                    <a:pt x="239" y="1942"/>
                  </a:lnTo>
                  <a:lnTo>
                    <a:pt x="207" y="1939"/>
                  </a:lnTo>
                  <a:lnTo>
                    <a:pt x="178" y="1931"/>
                  </a:lnTo>
                  <a:lnTo>
                    <a:pt x="148" y="1918"/>
                  </a:lnTo>
                  <a:lnTo>
                    <a:pt x="122" y="1901"/>
                  </a:lnTo>
                  <a:lnTo>
                    <a:pt x="99" y="1880"/>
                  </a:lnTo>
                  <a:lnTo>
                    <a:pt x="78" y="1856"/>
                  </a:lnTo>
                  <a:lnTo>
                    <a:pt x="61" y="1827"/>
                  </a:lnTo>
                  <a:lnTo>
                    <a:pt x="48" y="1797"/>
                  </a:lnTo>
                  <a:lnTo>
                    <a:pt x="42" y="1765"/>
                  </a:lnTo>
                  <a:lnTo>
                    <a:pt x="40" y="1733"/>
                  </a:lnTo>
                  <a:lnTo>
                    <a:pt x="43" y="1702"/>
                  </a:lnTo>
                  <a:lnTo>
                    <a:pt x="51" y="1672"/>
                  </a:lnTo>
                  <a:lnTo>
                    <a:pt x="62" y="1643"/>
                  </a:lnTo>
                  <a:lnTo>
                    <a:pt x="79" y="1617"/>
                  </a:lnTo>
                  <a:lnTo>
                    <a:pt x="56" y="1597"/>
                  </a:lnTo>
                  <a:lnTo>
                    <a:pt x="37" y="1573"/>
                  </a:lnTo>
                  <a:lnTo>
                    <a:pt x="21" y="1545"/>
                  </a:lnTo>
                  <a:lnTo>
                    <a:pt x="9" y="1515"/>
                  </a:lnTo>
                  <a:lnTo>
                    <a:pt x="1" y="1482"/>
                  </a:lnTo>
                  <a:lnTo>
                    <a:pt x="0" y="1450"/>
                  </a:lnTo>
                  <a:lnTo>
                    <a:pt x="3" y="1419"/>
                  </a:lnTo>
                  <a:lnTo>
                    <a:pt x="11" y="1388"/>
                  </a:lnTo>
                  <a:lnTo>
                    <a:pt x="23" y="1358"/>
                  </a:lnTo>
                  <a:lnTo>
                    <a:pt x="40" y="1331"/>
                  </a:lnTo>
                  <a:lnTo>
                    <a:pt x="61" y="1307"/>
                  </a:lnTo>
                  <a:lnTo>
                    <a:pt x="86" y="1286"/>
                  </a:lnTo>
                  <a:lnTo>
                    <a:pt x="115" y="1269"/>
                  </a:lnTo>
                  <a:lnTo>
                    <a:pt x="422" y="1118"/>
                  </a:lnTo>
                  <a:lnTo>
                    <a:pt x="440" y="1112"/>
                  </a:lnTo>
                  <a:lnTo>
                    <a:pt x="459" y="1111"/>
                  </a:lnTo>
                  <a:lnTo>
                    <a:pt x="475" y="1115"/>
                  </a:lnTo>
                  <a:lnTo>
                    <a:pt x="491" y="1123"/>
                  </a:lnTo>
                  <a:lnTo>
                    <a:pt x="505" y="1135"/>
                  </a:lnTo>
                  <a:lnTo>
                    <a:pt x="515" y="1150"/>
                  </a:lnTo>
                  <a:lnTo>
                    <a:pt x="522" y="1168"/>
                  </a:lnTo>
                  <a:lnTo>
                    <a:pt x="523" y="1186"/>
                  </a:lnTo>
                  <a:lnTo>
                    <a:pt x="520" y="1204"/>
                  </a:lnTo>
                  <a:lnTo>
                    <a:pt x="511" y="1220"/>
                  </a:lnTo>
                  <a:lnTo>
                    <a:pt x="500" y="1234"/>
                  </a:lnTo>
                  <a:lnTo>
                    <a:pt x="484" y="1244"/>
                  </a:lnTo>
                  <a:lnTo>
                    <a:pt x="177" y="1394"/>
                  </a:lnTo>
                  <a:lnTo>
                    <a:pt x="162" y="1405"/>
                  </a:lnTo>
                  <a:lnTo>
                    <a:pt x="152" y="1418"/>
                  </a:lnTo>
                  <a:lnTo>
                    <a:pt x="144" y="1432"/>
                  </a:lnTo>
                  <a:lnTo>
                    <a:pt x="140" y="1449"/>
                  </a:lnTo>
                  <a:lnTo>
                    <a:pt x="141" y="1466"/>
                  </a:lnTo>
                  <a:lnTo>
                    <a:pt x="146" y="1483"/>
                  </a:lnTo>
                  <a:lnTo>
                    <a:pt x="157" y="1498"/>
                  </a:lnTo>
                  <a:lnTo>
                    <a:pt x="169" y="1508"/>
                  </a:lnTo>
                  <a:lnTo>
                    <a:pt x="184" y="1516"/>
                  </a:lnTo>
                  <a:lnTo>
                    <a:pt x="201" y="1519"/>
                  </a:lnTo>
                  <a:lnTo>
                    <a:pt x="218" y="1518"/>
                  </a:lnTo>
                  <a:lnTo>
                    <a:pt x="235" y="1513"/>
                  </a:lnTo>
                  <a:lnTo>
                    <a:pt x="813" y="1229"/>
                  </a:lnTo>
                  <a:lnTo>
                    <a:pt x="831" y="1222"/>
                  </a:lnTo>
                  <a:lnTo>
                    <a:pt x="849" y="1221"/>
                  </a:lnTo>
                  <a:lnTo>
                    <a:pt x="867" y="1225"/>
                  </a:lnTo>
                  <a:lnTo>
                    <a:pt x="882" y="1233"/>
                  </a:lnTo>
                  <a:lnTo>
                    <a:pt x="896" y="1244"/>
                  </a:lnTo>
                  <a:lnTo>
                    <a:pt x="907" y="1260"/>
                  </a:lnTo>
                  <a:lnTo>
                    <a:pt x="913" y="1278"/>
                  </a:lnTo>
                  <a:lnTo>
                    <a:pt x="914" y="1296"/>
                  </a:lnTo>
                  <a:lnTo>
                    <a:pt x="910" y="1314"/>
                  </a:lnTo>
                  <a:lnTo>
                    <a:pt x="902" y="1330"/>
                  </a:lnTo>
                  <a:lnTo>
                    <a:pt x="891" y="1344"/>
                  </a:lnTo>
                  <a:lnTo>
                    <a:pt x="875" y="1354"/>
                  </a:lnTo>
                  <a:lnTo>
                    <a:pt x="503" y="1537"/>
                  </a:lnTo>
                  <a:lnTo>
                    <a:pt x="217" y="1677"/>
                  </a:lnTo>
                  <a:lnTo>
                    <a:pt x="203" y="1688"/>
                  </a:lnTo>
                  <a:lnTo>
                    <a:pt x="192" y="1700"/>
                  </a:lnTo>
                  <a:lnTo>
                    <a:pt x="183" y="1715"/>
                  </a:lnTo>
                  <a:lnTo>
                    <a:pt x="180" y="1732"/>
                  </a:lnTo>
                  <a:lnTo>
                    <a:pt x="181" y="1750"/>
                  </a:lnTo>
                  <a:lnTo>
                    <a:pt x="186" y="1766"/>
                  </a:lnTo>
                  <a:lnTo>
                    <a:pt x="197" y="1781"/>
                  </a:lnTo>
                  <a:lnTo>
                    <a:pt x="209" y="1791"/>
                  </a:lnTo>
                  <a:lnTo>
                    <a:pt x="224" y="1799"/>
                  </a:lnTo>
                  <a:lnTo>
                    <a:pt x="241" y="1802"/>
                  </a:lnTo>
                  <a:lnTo>
                    <a:pt x="258" y="1801"/>
                  </a:lnTo>
                  <a:lnTo>
                    <a:pt x="275" y="1796"/>
                  </a:lnTo>
                  <a:lnTo>
                    <a:pt x="1000" y="1440"/>
                  </a:lnTo>
                  <a:lnTo>
                    <a:pt x="1018" y="1433"/>
                  </a:lnTo>
                  <a:lnTo>
                    <a:pt x="1036" y="1432"/>
                  </a:lnTo>
                  <a:lnTo>
                    <a:pt x="1054" y="1437"/>
                  </a:lnTo>
                  <a:lnTo>
                    <a:pt x="1070" y="1444"/>
                  </a:lnTo>
                  <a:lnTo>
                    <a:pt x="1083" y="1456"/>
                  </a:lnTo>
                  <a:lnTo>
                    <a:pt x="1094" y="1471"/>
                  </a:lnTo>
                  <a:lnTo>
                    <a:pt x="1100" y="1489"/>
                  </a:lnTo>
                  <a:lnTo>
                    <a:pt x="1101" y="1507"/>
                  </a:lnTo>
                  <a:lnTo>
                    <a:pt x="1097" y="1525"/>
                  </a:lnTo>
                  <a:lnTo>
                    <a:pt x="1089" y="1541"/>
                  </a:lnTo>
                  <a:lnTo>
                    <a:pt x="1077" y="1555"/>
                  </a:lnTo>
                  <a:lnTo>
                    <a:pt x="1062" y="1565"/>
                  </a:lnTo>
                  <a:lnTo>
                    <a:pt x="415" y="1882"/>
                  </a:lnTo>
                  <a:lnTo>
                    <a:pt x="402" y="1893"/>
                  </a:lnTo>
                  <a:lnTo>
                    <a:pt x="390" y="1905"/>
                  </a:lnTo>
                  <a:lnTo>
                    <a:pt x="383" y="1920"/>
                  </a:lnTo>
                  <a:lnTo>
                    <a:pt x="379" y="1937"/>
                  </a:lnTo>
                  <a:lnTo>
                    <a:pt x="380" y="1955"/>
                  </a:lnTo>
                  <a:lnTo>
                    <a:pt x="385" y="1971"/>
                  </a:lnTo>
                  <a:lnTo>
                    <a:pt x="395" y="1986"/>
                  </a:lnTo>
                  <a:lnTo>
                    <a:pt x="408" y="1996"/>
                  </a:lnTo>
                  <a:lnTo>
                    <a:pt x="423" y="2005"/>
                  </a:lnTo>
                  <a:lnTo>
                    <a:pt x="440" y="2008"/>
                  </a:lnTo>
                  <a:lnTo>
                    <a:pt x="458" y="2007"/>
                  </a:lnTo>
                  <a:lnTo>
                    <a:pt x="473" y="2001"/>
                  </a:lnTo>
                  <a:lnTo>
                    <a:pt x="686" y="1897"/>
                  </a:lnTo>
                  <a:lnTo>
                    <a:pt x="1136" y="1675"/>
                  </a:lnTo>
                  <a:lnTo>
                    <a:pt x="1154" y="1670"/>
                  </a:lnTo>
                  <a:lnTo>
                    <a:pt x="1172" y="1669"/>
                  </a:lnTo>
                  <a:lnTo>
                    <a:pt x="1189" y="1672"/>
                  </a:lnTo>
                  <a:lnTo>
                    <a:pt x="1205" y="1680"/>
                  </a:lnTo>
                  <a:lnTo>
                    <a:pt x="1219" y="1692"/>
                  </a:lnTo>
                  <a:lnTo>
                    <a:pt x="1229" y="1708"/>
                  </a:lnTo>
                  <a:lnTo>
                    <a:pt x="1236" y="1726"/>
                  </a:lnTo>
                  <a:lnTo>
                    <a:pt x="1237" y="1744"/>
                  </a:lnTo>
                  <a:lnTo>
                    <a:pt x="1233" y="1762"/>
                  </a:lnTo>
                  <a:lnTo>
                    <a:pt x="1225" y="1778"/>
                  </a:lnTo>
                  <a:lnTo>
                    <a:pt x="1214" y="1791"/>
                  </a:lnTo>
                  <a:lnTo>
                    <a:pt x="1198" y="1802"/>
                  </a:lnTo>
                  <a:lnTo>
                    <a:pt x="748" y="2023"/>
                  </a:lnTo>
                  <a:lnTo>
                    <a:pt x="733" y="2032"/>
                  </a:lnTo>
                  <a:lnTo>
                    <a:pt x="721" y="2045"/>
                  </a:lnTo>
                  <a:lnTo>
                    <a:pt x="714" y="2061"/>
                  </a:lnTo>
                  <a:lnTo>
                    <a:pt x="711" y="2077"/>
                  </a:lnTo>
                  <a:lnTo>
                    <a:pt x="711" y="2094"/>
                  </a:lnTo>
                  <a:lnTo>
                    <a:pt x="717" y="2111"/>
                  </a:lnTo>
                  <a:lnTo>
                    <a:pt x="727" y="2125"/>
                  </a:lnTo>
                  <a:lnTo>
                    <a:pt x="739" y="2137"/>
                  </a:lnTo>
                  <a:lnTo>
                    <a:pt x="754" y="2144"/>
                  </a:lnTo>
                  <a:lnTo>
                    <a:pt x="772" y="2148"/>
                  </a:lnTo>
                  <a:lnTo>
                    <a:pt x="789" y="2147"/>
                  </a:lnTo>
                  <a:lnTo>
                    <a:pt x="805" y="2142"/>
                  </a:lnTo>
                  <a:lnTo>
                    <a:pt x="1610" y="1745"/>
                  </a:lnTo>
                  <a:lnTo>
                    <a:pt x="1692" y="1703"/>
                  </a:lnTo>
                  <a:lnTo>
                    <a:pt x="1773" y="1655"/>
                  </a:lnTo>
                  <a:lnTo>
                    <a:pt x="1851" y="1604"/>
                  </a:lnTo>
                  <a:lnTo>
                    <a:pt x="1927" y="1550"/>
                  </a:lnTo>
                  <a:lnTo>
                    <a:pt x="1999" y="1491"/>
                  </a:lnTo>
                  <a:lnTo>
                    <a:pt x="2070" y="1430"/>
                  </a:lnTo>
                  <a:lnTo>
                    <a:pt x="2218" y="1293"/>
                  </a:lnTo>
                  <a:lnTo>
                    <a:pt x="1738" y="308"/>
                  </a:lnTo>
                  <a:lnTo>
                    <a:pt x="1732" y="290"/>
                  </a:lnTo>
                  <a:lnTo>
                    <a:pt x="1731" y="272"/>
                  </a:lnTo>
                  <a:lnTo>
                    <a:pt x="1734" y="254"/>
                  </a:lnTo>
                  <a:lnTo>
                    <a:pt x="1742" y="238"/>
                  </a:lnTo>
                  <a:lnTo>
                    <a:pt x="1754" y="225"/>
                  </a:lnTo>
                  <a:lnTo>
                    <a:pt x="1770" y="214"/>
                  </a:lnTo>
                  <a:lnTo>
                    <a:pt x="2190" y="7"/>
                  </a:lnTo>
                  <a:lnTo>
                    <a:pt x="2208" y="1"/>
                  </a:lnTo>
                  <a:lnTo>
                    <a:pt x="2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849591" y="4932737"/>
            <a:ext cx="415925" cy="550863"/>
            <a:chOff x="5422900" y="5006975"/>
            <a:chExt cx="415925" cy="550863"/>
          </a:xfrm>
          <a:solidFill>
            <a:schemeClr val="bg1"/>
          </a:solidFill>
        </p:grpSpPr>
        <p:sp>
          <p:nvSpPr>
            <p:cNvPr id="59" name="Freeform 438"/>
            <p:cNvSpPr/>
            <p:nvPr/>
          </p:nvSpPr>
          <p:spPr bwMode="auto">
            <a:xfrm>
              <a:off x="5632450" y="5006975"/>
              <a:ext cx="22225" cy="111125"/>
            </a:xfrm>
            <a:custGeom>
              <a:avLst/>
              <a:gdLst>
                <a:gd name="T0" fmla="*/ 71 w 140"/>
                <a:gd name="T1" fmla="*/ 0 h 700"/>
                <a:gd name="T2" fmla="*/ 89 w 140"/>
                <a:gd name="T3" fmla="*/ 3 h 700"/>
                <a:gd name="T4" fmla="*/ 106 w 140"/>
                <a:gd name="T5" fmla="*/ 10 h 700"/>
                <a:gd name="T6" fmla="*/ 120 w 140"/>
                <a:gd name="T7" fmla="*/ 21 h 700"/>
                <a:gd name="T8" fmla="*/ 131 w 140"/>
                <a:gd name="T9" fmla="*/ 35 h 700"/>
                <a:gd name="T10" fmla="*/ 138 w 140"/>
                <a:gd name="T11" fmla="*/ 52 h 700"/>
                <a:gd name="T12" fmla="*/ 140 w 140"/>
                <a:gd name="T13" fmla="*/ 70 h 700"/>
                <a:gd name="T14" fmla="*/ 140 w 140"/>
                <a:gd name="T15" fmla="*/ 629 h 700"/>
                <a:gd name="T16" fmla="*/ 138 w 140"/>
                <a:gd name="T17" fmla="*/ 647 h 700"/>
                <a:gd name="T18" fmla="*/ 131 w 140"/>
                <a:gd name="T19" fmla="*/ 664 h 700"/>
                <a:gd name="T20" fmla="*/ 120 w 140"/>
                <a:gd name="T21" fmla="*/ 679 h 700"/>
                <a:gd name="T22" fmla="*/ 106 w 140"/>
                <a:gd name="T23" fmla="*/ 689 h 700"/>
                <a:gd name="T24" fmla="*/ 89 w 140"/>
                <a:gd name="T25" fmla="*/ 697 h 700"/>
                <a:gd name="T26" fmla="*/ 71 w 140"/>
                <a:gd name="T27" fmla="*/ 700 h 700"/>
                <a:gd name="T28" fmla="*/ 52 w 140"/>
                <a:gd name="T29" fmla="*/ 697 h 700"/>
                <a:gd name="T30" fmla="*/ 35 w 140"/>
                <a:gd name="T31" fmla="*/ 690 h 700"/>
                <a:gd name="T32" fmla="*/ 21 w 140"/>
                <a:gd name="T33" fmla="*/ 679 h 700"/>
                <a:gd name="T34" fmla="*/ 9 w 140"/>
                <a:gd name="T35" fmla="*/ 665 h 700"/>
                <a:gd name="T36" fmla="*/ 3 w 140"/>
                <a:gd name="T37" fmla="*/ 648 h 700"/>
                <a:gd name="T38" fmla="*/ 0 w 140"/>
                <a:gd name="T39" fmla="*/ 629 h 700"/>
                <a:gd name="T40" fmla="*/ 0 w 140"/>
                <a:gd name="T41" fmla="*/ 70 h 700"/>
                <a:gd name="T42" fmla="*/ 3 w 140"/>
                <a:gd name="T43" fmla="*/ 52 h 700"/>
                <a:gd name="T44" fmla="*/ 9 w 140"/>
                <a:gd name="T45" fmla="*/ 35 h 700"/>
                <a:gd name="T46" fmla="*/ 21 w 140"/>
                <a:gd name="T47" fmla="*/ 21 h 700"/>
                <a:gd name="T48" fmla="*/ 35 w 140"/>
                <a:gd name="T49" fmla="*/ 10 h 700"/>
                <a:gd name="T50" fmla="*/ 52 w 140"/>
                <a:gd name="T51" fmla="*/ 3 h 700"/>
                <a:gd name="T52" fmla="*/ 71 w 140"/>
                <a:gd name="T53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700">
                  <a:moveTo>
                    <a:pt x="71" y="0"/>
                  </a:moveTo>
                  <a:lnTo>
                    <a:pt x="89" y="3"/>
                  </a:lnTo>
                  <a:lnTo>
                    <a:pt x="106" y="10"/>
                  </a:lnTo>
                  <a:lnTo>
                    <a:pt x="120" y="21"/>
                  </a:lnTo>
                  <a:lnTo>
                    <a:pt x="131" y="35"/>
                  </a:lnTo>
                  <a:lnTo>
                    <a:pt x="138" y="52"/>
                  </a:lnTo>
                  <a:lnTo>
                    <a:pt x="140" y="70"/>
                  </a:lnTo>
                  <a:lnTo>
                    <a:pt x="140" y="629"/>
                  </a:lnTo>
                  <a:lnTo>
                    <a:pt x="138" y="647"/>
                  </a:lnTo>
                  <a:lnTo>
                    <a:pt x="131" y="664"/>
                  </a:lnTo>
                  <a:lnTo>
                    <a:pt x="120" y="679"/>
                  </a:lnTo>
                  <a:lnTo>
                    <a:pt x="106" y="689"/>
                  </a:lnTo>
                  <a:lnTo>
                    <a:pt x="89" y="697"/>
                  </a:lnTo>
                  <a:lnTo>
                    <a:pt x="71" y="700"/>
                  </a:lnTo>
                  <a:lnTo>
                    <a:pt x="52" y="697"/>
                  </a:lnTo>
                  <a:lnTo>
                    <a:pt x="35" y="690"/>
                  </a:lnTo>
                  <a:lnTo>
                    <a:pt x="21" y="679"/>
                  </a:lnTo>
                  <a:lnTo>
                    <a:pt x="9" y="665"/>
                  </a:lnTo>
                  <a:lnTo>
                    <a:pt x="3" y="648"/>
                  </a:lnTo>
                  <a:lnTo>
                    <a:pt x="0" y="62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9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0" name="Freeform 439"/>
            <p:cNvSpPr/>
            <p:nvPr/>
          </p:nvSpPr>
          <p:spPr bwMode="auto">
            <a:xfrm>
              <a:off x="5486400" y="5057775"/>
              <a:ext cx="84138" cy="84137"/>
            </a:xfrm>
            <a:custGeom>
              <a:avLst/>
              <a:gdLst>
                <a:gd name="T0" fmla="*/ 70 w 535"/>
                <a:gd name="T1" fmla="*/ 0 h 535"/>
                <a:gd name="T2" fmla="*/ 88 w 535"/>
                <a:gd name="T3" fmla="*/ 2 h 535"/>
                <a:gd name="T4" fmla="*/ 105 w 535"/>
                <a:gd name="T5" fmla="*/ 8 h 535"/>
                <a:gd name="T6" fmla="*/ 120 w 535"/>
                <a:gd name="T7" fmla="*/ 20 h 535"/>
                <a:gd name="T8" fmla="*/ 514 w 535"/>
                <a:gd name="T9" fmla="*/ 416 h 535"/>
                <a:gd name="T10" fmla="*/ 526 w 535"/>
                <a:gd name="T11" fmla="*/ 431 h 535"/>
                <a:gd name="T12" fmla="*/ 533 w 535"/>
                <a:gd name="T13" fmla="*/ 447 h 535"/>
                <a:gd name="T14" fmla="*/ 535 w 535"/>
                <a:gd name="T15" fmla="*/ 464 h 535"/>
                <a:gd name="T16" fmla="*/ 533 w 535"/>
                <a:gd name="T17" fmla="*/ 482 h 535"/>
                <a:gd name="T18" fmla="*/ 526 w 535"/>
                <a:gd name="T19" fmla="*/ 499 h 535"/>
                <a:gd name="T20" fmla="*/ 514 w 535"/>
                <a:gd name="T21" fmla="*/ 514 h 535"/>
                <a:gd name="T22" fmla="*/ 499 w 535"/>
                <a:gd name="T23" fmla="*/ 526 h 535"/>
                <a:gd name="T24" fmla="*/ 482 w 535"/>
                <a:gd name="T25" fmla="*/ 533 h 535"/>
                <a:gd name="T26" fmla="*/ 465 w 535"/>
                <a:gd name="T27" fmla="*/ 535 h 535"/>
                <a:gd name="T28" fmla="*/ 447 w 535"/>
                <a:gd name="T29" fmla="*/ 533 h 535"/>
                <a:gd name="T30" fmla="*/ 430 w 535"/>
                <a:gd name="T31" fmla="*/ 526 h 535"/>
                <a:gd name="T32" fmla="*/ 416 w 535"/>
                <a:gd name="T33" fmla="*/ 514 h 535"/>
                <a:gd name="T34" fmla="*/ 20 w 535"/>
                <a:gd name="T35" fmla="*/ 119 h 535"/>
                <a:gd name="T36" fmla="*/ 10 w 535"/>
                <a:gd name="T37" fmla="*/ 105 h 535"/>
                <a:gd name="T38" fmla="*/ 2 w 535"/>
                <a:gd name="T39" fmla="*/ 88 h 535"/>
                <a:gd name="T40" fmla="*/ 0 w 535"/>
                <a:gd name="T41" fmla="*/ 70 h 535"/>
                <a:gd name="T42" fmla="*/ 2 w 535"/>
                <a:gd name="T43" fmla="*/ 52 h 535"/>
                <a:gd name="T44" fmla="*/ 10 w 535"/>
                <a:gd name="T45" fmla="*/ 36 h 535"/>
                <a:gd name="T46" fmla="*/ 20 w 535"/>
                <a:gd name="T47" fmla="*/ 20 h 535"/>
                <a:gd name="T48" fmla="*/ 36 w 535"/>
                <a:gd name="T49" fmla="*/ 8 h 535"/>
                <a:gd name="T50" fmla="*/ 53 w 535"/>
                <a:gd name="T51" fmla="*/ 2 h 535"/>
                <a:gd name="T52" fmla="*/ 70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70" y="0"/>
                  </a:moveTo>
                  <a:lnTo>
                    <a:pt x="88" y="2"/>
                  </a:lnTo>
                  <a:lnTo>
                    <a:pt x="105" y="8"/>
                  </a:lnTo>
                  <a:lnTo>
                    <a:pt x="120" y="20"/>
                  </a:lnTo>
                  <a:lnTo>
                    <a:pt x="514" y="416"/>
                  </a:lnTo>
                  <a:lnTo>
                    <a:pt x="526" y="431"/>
                  </a:lnTo>
                  <a:lnTo>
                    <a:pt x="533" y="447"/>
                  </a:lnTo>
                  <a:lnTo>
                    <a:pt x="535" y="464"/>
                  </a:lnTo>
                  <a:lnTo>
                    <a:pt x="533" y="482"/>
                  </a:lnTo>
                  <a:lnTo>
                    <a:pt x="526" y="499"/>
                  </a:lnTo>
                  <a:lnTo>
                    <a:pt x="514" y="514"/>
                  </a:lnTo>
                  <a:lnTo>
                    <a:pt x="499" y="526"/>
                  </a:lnTo>
                  <a:lnTo>
                    <a:pt x="482" y="533"/>
                  </a:lnTo>
                  <a:lnTo>
                    <a:pt x="465" y="535"/>
                  </a:lnTo>
                  <a:lnTo>
                    <a:pt x="447" y="533"/>
                  </a:lnTo>
                  <a:lnTo>
                    <a:pt x="430" y="526"/>
                  </a:lnTo>
                  <a:lnTo>
                    <a:pt x="416" y="514"/>
                  </a:lnTo>
                  <a:lnTo>
                    <a:pt x="20" y="119"/>
                  </a:lnTo>
                  <a:lnTo>
                    <a:pt x="10" y="105"/>
                  </a:lnTo>
                  <a:lnTo>
                    <a:pt x="2" y="88"/>
                  </a:lnTo>
                  <a:lnTo>
                    <a:pt x="0" y="70"/>
                  </a:lnTo>
                  <a:lnTo>
                    <a:pt x="2" y="52"/>
                  </a:lnTo>
                  <a:lnTo>
                    <a:pt x="10" y="36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3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1" name="Freeform 440"/>
            <p:cNvSpPr/>
            <p:nvPr/>
          </p:nvSpPr>
          <p:spPr bwMode="auto">
            <a:xfrm>
              <a:off x="5727700" y="5205413"/>
              <a:ext cx="111125" cy="22225"/>
            </a:xfrm>
            <a:custGeom>
              <a:avLst/>
              <a:gdLst>
                <a:gd name="T0" fmla="*/ 71 w 699"/>
                <a:gd name="T1" fmla="*/ 0 h 141"/>
                <a:gd name="T2" fmla="*/ 629 w 699"/>
                <a:gd name="T3" fmla="*/ 0 h 141"/>
                <a:gd name="T4" fmla="*/ 647 w 699"/>
                <a:gd name="T5" fmla="*/ 2 h 141"/>
                <a:gd name="T6" fmla="*/ 664 w 699"/>
                <a:gd name="T7" fmla="*/ 10 h 141"/>
                <a:gd name="T8" fmla="*/ 679 w 699"/>
                <a:gd name="T9" fmla="*/ 20 h 141"/>
                <a:gd name="T10" fmla="*/ 689 w 699"/>
                <a:gd name="T11" fmla="*/ 35 h 141"/>
                <a:gd name="T12" fmla="*/ 697 w 699"/>
                <a:gd name="T13" fmla="*/ 52 h 141"/>
                <a:gd name="T14" fmla="*/ 699 w 699"/>
                <a:gd name="T15" fmla="*/ 70 h 141"/>
                <a:gd name="T16" fmla="*/ 697 w 699"/>
                <a:gd name="T17" fmla="*/ 89 h 141"/>
                <a:gd name="T18" fmla="*/ 689 w 699"/>
                <a:gd name="T19" fmla="*/ 106 h 141"/>
                <a:gd name="T20" fmla="*/ 679 w 699"/>
                <a:gd name="T21" fmla="*/ 120 h 141"/>
                <a:gd name="T22" fmla="*/ 664 w 699"/>
                <a:gd name="T23" fmla="*/ 131 h 141"/>
                <a:gd name="T24" fmla="*/ 647 w 699"/>
                <a:gd name="T25" fmla="*/ 138 h 141"/>
                <a:gd name="T26" fmla="*/ 629 w 699"/>
                <a:gd name="T27" fmla="*/ 141 h 141"/>
                <a:gd name="T28" fmla="*/ 71 w 699"/>
                <a:gd name="T29" fmla="*/ 141 h 141"/>
                <a:gd name="T30" fmla="*/ 52 w 699"/>
                <a:gd name="T31" fmla="*/ 138 h 141"/>
                <a:gd name="T32" fmla="*/ 35 w 699"/>
                <a:gd name="T33" fmla="*/ 131 h 141"/>
                <a:gd name="T34" fmla="*/ 21 w 699"/>
                <a:gd name="T35" fmla="*/ 120 h 141"/>
                <a:gd name="T36" fmla="*/ 10 w 699"/>
                <a:gd name="T37" fmla="*/ 106 h 141"/>
                <a:gd name="T38" fmla="*/ 3 w 699"/>
                <a:gd name="T39" fmla="*/ 89 h 141"/>
                <a:gd name="T40" fmla="*/ 0 w 699"/>
                <a:gd name="T41" fmla="*/ 70 h 141"/>
                <a:gd name="T42" fmla="*/ 3 w 699"/>
                <a:gd name="T43" fmla="*/ 52 h 141"/>
                <a:gd name="T44" fmla="*/ 10 w 699"/>
                <a:gd name="T45" fmla="*/ 35 h 141"/>
                <a:gd name="T46" fmla="*/ 21 w 699"/>
                <a:gd name="T47" fmla="*/ 20 h 141"/>
                <a:gd name="T48" fmla="*/ 35 w 699"/>
                <a:gd name="T49" fmla="*/ 10 h 141"/>
                <a:gd name="T50" fmla="*/ 52 w 699"/>
                <a:gd name="T51" fmla="*/ 2 h 141"/>
                <a:gd name="T52" fmla="*/ 71 w 699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9" h="141">
                  <a:moveTo>
                    <a:pt x="71" y="0"/>
                  </a:moveTo>
                  <a:lnTo>
                    <a:pt x="629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9" y="20"/>
                  </a:lnTo>
                  <a:lnTo>
                    <a:pt x="689" y="35"/>
                  </a:lnTo>
                  <a:lnTo>
                    <a:pt x="697" y="52"/>
                  </a:lnTo>
                  <a:lnTo>
                    <a:pt x="699" y="70"/>
                  </a:lnTo>
                  <a:lnTo>
                    <a:pt x="697" y="89"/>
                  </a:lnTo>
                  <a:lnTo>
                    <a:pt x="689" y="106"/>
                  </a:lnTo>
                  <a:lnTo>
                    <a:pt x="679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9" y="141"/>
                  </a:lnTo>
                  <a:lnTo>
                    <a:pt x="71" y="141"/>
                  </a:lnTo>
                  <a:lnTo>
                    <a:pt x="52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0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2" name="Freeform 441"/>
            <p:cNvSpPr/>
            <p:nvPr/>
          </p:nvSpPr>
          <p:spPr bwMode="auto">
            <a:xfrm>
              <a:off x="5448300" y="5205413"/>
              <a:ext cx="111125" cy="22225"/>
            </a:xfrm>
            <a:custGeom>
              <a:avLst/>
              <a:gdLst>
                <a:gd name="T0" fmla="*/ 70 w 698"/>
                <a:gd name="T1" fmla="*/ 0 h 141"/>
                <a:gd name="T2" fmla="*/ 628 w 698"/>
                <a:gd name="T3" fmla="*/ 0 h 141"/>
                <a:gd name="T4" fmla="*/ 647 w 698"/>
                <a:gd name="T5" fmla="*/ 2 h 141"/>
                <a:gd name="T6" fmla="*/ 664 w 698"/>
                <a:gd name="T7" fmla="*/ 10 h 141"/>
                <a:gd name="T8" fmla="*/ 678 w 698"/>
                <a:gd name="T9" fmla="*/ 20 h 141"/>
                <a:gd name="T10" fmla="*/ 689 w 698"/>
                <a:gd name="T11" fmla="*/ 35 h 141"/>
                <a:gd name="T12" fmla="*/ 696 w 698"/>
                <a:gd name="T13" fmla="*/ 52 h 141"/>
                <a:gd name="T14" fmla="*/ 698 w 698"/>
                <a:gd name="T15" fmla="*/ 70 h 141"/>
                <a:gd name="T16" fmla="*/ 696 w 698"/>
                <a:gd name="T17" fmla="*/ 89 h 141"/>
                <a:gd name="T18" fmla="*/ 689 w 698"/>
                <a:gd name="T19" fmla="*/ 106 h 141"/>
                <a:gd name="T20" fmla="*/ 678 w 698"/>
                <a:gd name="T21" fmla="*/ 120 h 141"/>
                <a:gd name="T22" fmla="*/ 664 w 698"/>
                <a:gd name="T23" fmla="*/ 131 h 141"/>
                <a:gd name="T24" fmla="*/ 647 w 698"/>
                <a:gd name="T25" fmla="*/ 138 h 141"/>
                <a:gd name="T26" fmla="*/ 628 w 698"/>
                <a:gd name="T27" fmla="*/ 141 h 141"/>
                <a:gd name="T28" fmla="*/ 70 w 698"/>
                <a:gd name="T29" fmla="*/ 141 h 141"/>
                <a:gd name="T30" fmla="*/ 51 w 698"/>
                <a:gd name="T31" fmla="*/ 138 h 141"/>
                <a:gd name="T32" fmla="*/ 35 w 698"/>
                <a:gd name="T33" fmla="*/ 131 h 141"/>
                <a:gd name="T34" fmla="*/ 21 w 698"/>
                <a:gd name="T35" fmla="*/ 120 h 141"/>
                <a:gd name="T36" fmla="*/ 10 w 698"/>
                <a:gd name="T37" fmla="*/ 106 h 141"/>
                <a:gd name="T38" fmla="*/ 3 w 698"/>
                <a:gd name="T39" fmla="*/ 89 h 141"/>
                <a:gd name="T40" fmla="*/ 0 w 698"/>
                <a:gd name="T41" fmla="*/ 70 h 141"/>
                <a:gd name="T42" fmla="*/ 3 w 698"/>
                <a:gd name="T43" fmla="*/ 52 h 141"/>
                <a:gd name="T44" fmla="*/ 10 w 698"/>
                <a:gd name="T45" fmla="*/ 35 h 141"/>
                <a:gd name="T46" fmla="*/ 21 w 698"/>
                <a:gd name="T47" fmla="*/ 21 h 141"/>
                <a:gd name="T48" fmla="*/ 35 w 698"/>
                <a:gd name="T49" fmla="*/ 10 h 141"/>
                <a:gd name="T50" fmla="*/ 52 w 698"/>
                <a:gd name="T51" fmla="*/ 2 h 141"/>
                <a:gd name="T52" fmla="*/ 70 w 698"/>
                <a:gd name="T5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141">
                  <a:moveTo>
                    <a:pt x="70" y="0"/>
                  </a:moveTo>
                  <a:lnTo>
                    <a:pt x="628" y="0"/>
                  </a:lnTo>
                  <a:lnTo>
                    <a:pt x="647" y="2"/>
                  </a:lnTo>
                  <a:lnTo>
                    <a:pt x="664" y="10"/>
                  </a:lnTo>
                  <a:lnTo>
                    <a:pt x="678" y="20"/>
                  </a:lnTo>
                  <a:lnTo>
                    <a:pt x="689" y="35"/>
                  </a:lnTo>
                  <a:lnTo>
                    <a:pt x="696" y="52"/>
                  </a:lnTo>
                  <a:lnTo>
                    <a:pt x="698" y="70"/>
                  </a:lnTo>
                  <a:lnTo>
                    <a:pt x="696" y="89"/>
                  </a:lnTo>
                  <a:lnTo>
                    <a:pt x="689" y="106"/>
                  </a:lnTo>
                  <a:lnTo>
                    <a:pt x="678" y="120"/>
                  </a:lnTo>
                  <a:lnTo>
                    <a:pt x="664" y="131"/>
                  </a:lnTo>
                  <a:lnTo>
                    <a:pt x="647" y="138"/>
                  </a:lnTo>
                  <a:lnTo>
                    <a:pt x="628" y="141"/>
                  </a:lnTo>
                  <a:lnTo>
                    <a:pt x="70" y="141"/>
                  </a:lnTo>
                  <a:lnTo>
                    <a:pt x="51" y="138"/>
                  </a:lnTo>
                  <a:lnTo>
                    <a:pt x="35" y="131"/>
                  </a:lnTo>
                  <a:lnTo>
                    <a:pt x="21" y="120"/>
                  </a:lnTo>
                  <a:lnTo>
                    <a:pt x="10" y="106"/>
                  </a:lnTo>
                  <a:lnTo>
                    <a:pt x="3" y="89"/>
                  </a:lnTo>
                  <a:lnTo>
                    <a:pt x="0" y="70"/>
                  </a:lnTo>
                  <a:lnTo>
                    <a:pt x="3" y="52"/>
                  </a:lnTo>
                  <a:lnTo>
                    <a:pt x="10" y="35"/>
                  </a:lnTo>
                  <a:lnTo>
                    <a:pt x="21" y="21"/>
                  </a:lnTo>
                  <a:lnTo>
                    <a:pt x="35" y="10"/>
                  </a:lnTo>
                  <a:lnTo>
                    <a:pt x="52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3" name="Freeform 442"/>
            <p:cNvSpPr/>
            <p:nvPr/>
          </p:nvSpPr>
          <p:spPr bwMode="auto">
            <a:xfrm>
              <a:off x="5707063" y="5064125"/>
              <a:ext cx="84138" cy="84137"/>
            </a:xfrm>
            <a:custGeom>
              <a:avLst/>
              <a:gdLst>
                <a:gd name="T0" fmla="*/ 465 w 535"/>
                <a:gd name="T1" fmla="*/ 0 h 535"/>
                <a:gd name="T2" fmla="*/ 483 w 535"/>
                <a:gd name="T3" fmla="*/ 2 h 535"/>
                <a:gd name="T4" fmla="*/ 500 w 535"/>
                <a:gd name="T5" fmla="*/ 10 h 535"/>
                <a:gd name="T6" fmla="*/ 515 w 535"/>
                <a:gd name="T7" fmla="*/ 21 h 535"/>
                <a:gd name="T8" fmla="*/ 526 w 535"/>
                <a:gd name="T9" fmla="*/ 36 h 535"/>
                <a:gd name="T10" fmla="*/ 533 w 535"/>
                <a:gd name="T11" fmla="*/ 53 h 535"/>
                <a:gd name="T12" fmla="*/ 535 w 535"/>
                <a:gd name="T13" fmla="*/ 70 h 535"/>
                <a:gd name="T14" fmla="*/ 533 w 535"/>
                <a:gd name="T15" fmla="*/ 88 h 535"/>
                <a:gd name="T16" fmla="*/ 526 w 535"/>
                <a:gd name="T17" fmla="*/ 105 h 535"/>
                <a:gd name="T18" fmla="*/ 515 w 535"/>
                <a:gd name="T19" fmla="*/ 120 h 535"/>
                <a:gd name="T20" fmla="*/ 121 w 535"/>
                <a:gd name="T21" fmla="*/ 515 h 535"/>
                <a:gd name="T22" fmla="*/ 105 w 535"/>
                <a:gd name="T23" fmla="*/ 526 h 535"/>
                <a:gd name="T24" fmla="*/ 88 w 535"/>
                <a:gd name="T25" fmla="*/ 533 h 535"/>
                <a:gd name="T26" fmla="*/ 71 w 535"/>
                <a:gd name="T27" fmla="*/ 535 h 535"/>
                <a:gd name="T28" fmla="*/ 53 w 535"/>
                <a:gd name="T29" fmla="*/ 533 h 535"/>
                <a:gd name="T30" fmla="*/ 36 w 535"/>
                <a:gd name="T31" fmla="*/ 526 h 535"/>
                <a:gd name="T32" fmla="*/ 21 w 535"/>
                <a:gd name="T33" fmla="*/ 515 h 535"/>
                <a:gd name="T34" fmla="*/ 10 w 535"/>
                <a:gd name="T35" fmla="*/ 499 h 535"/>
                <a:gd name="T36" fmla="*/ 2 w 535"/>
                <a:gd name="T37" fmla="*/ 483 h 535"/>
                <a:gd name="T38" fmla="*/ 0 w 535"/>
                <a:gd name="T39" fmla="*/ 466 h 535"/>
                <a:gd name="T40" fmla="*/ 2 w 535"/>
                <a:gd name="T41" fmla="*/ 448 h 535"/>
                <a:gd name="T42" fmla="*/ 10 w 535"/>
                <a:gd name="T43" fmla="*/ 431 h 535"/>
                <a:gd name="T44" fmla="*/ 21 w 535"/>
                <a:gd name="T45" fmla="*/ 416 h 535"/>
                <a:gd name="T46" fmla="*/ 415 w 535"/>
                <a:gd name="T47" fmla="*/ 21 h 535"/>
                <a:gd name="T48" fmla="*/ 430 w 535"/>
                <a:gd name="T49" fmla="*/ 10 h 535"/>
                <a:gd name="T50" fmla="*/ 447 w 535"/>
                <a:gd name="T51" fmla="*/ 2 h 535"/>
                <a:gd name="T52" fmla="*/ 465 w 535"/>
                <a:gd name="T53" fmla="*/ 0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5" h="535">
                  <a:moveTo>
                    <a:pt x="465" y="0"/>
                  </a:moveTo>
                  <a:lnTo>
                    <a:pt x="483" y="2"/>
                  </a:lnTo>
                  <a:lnTo>
                    <a:pt x="500" y="10"/>
                  </a:lnTo>
                  <a:lnTo>
                    <a:pt x="515" y="21"/>
                  </a:lnTo>
                  <a:lnTo>
                    <a:pt x="526" y="36"/>
                  </a:lnTo>
                  <a:lnTo>
                    <a:pt x="533" y="53"/>
                  </a:lnTo>
                  <a:lnTo>
                    <a:pt x="535" y="70"/>
                  </a:lnTo>
                  <a:lnTo>
                    <a:pt x="533" y="88"/>
                  </a:lnTo>
                  <a:lnTo>
                    <a:pt x="526" y="105"/>
                  </a:lnTo>
                  <a:lnTo>
                    <a:pt x="515" y="120"/>
                  </a:lnTo>
                  <a:lnTo>
                    <a:pt x="121" y="515"/>
                  </a:lnTo>
                  <a:lnTo>
                    <a:pt x="105" y="526"/>
                  </a:lnTo>
                  <a:lnTo>
                    <a:pt x="88" y="533"/>
                  </a:lnTo>
                  <a:lnTo>
                    <a:pt x="71" y="535"/>
                  </a:lnTo>
                  <a:lnTo>
                    <a:pt x="53" y="533"/>
                  </a:lnTo>
                  <a:lnTo>
                    <a:pt x="36" y="526"/>
                  </a:lnTo>
                  <a:lnTo>
                    <a:pt x="21" y="515"/>
                  </a:lnTo>
                  <a:lnTo>
                    <a:pt x="10" y="499"/>
                  </a:lnTo>
                  <a:lnTo>
                    <a:pt x="2" y="483"/>
                  </a:lnTo>
                  <a:lnTo>
                    <a:pt x="0" y="466"/>
                  </a:lnTo>
                  <a:lnTo>
                    <a:pt x="2" y="448"/>
                  </a:lnTo>
                  <a:lnTo>
                    <a:pt x="10" y="431"/>
                  </a:lnTo>
                  <a:lnTo>
                    <a:pt x="21" y="416"/>
                  </a:lnTo>
                  <a:lnTo>
                    <a:pt x="415" y="21"/>
                  </a:lnTo>
                  <a:lnTo>
                    <a:pt x="430" y="10"/>
                  </a:lnTo>
                  <a:lnTo>
                    <a:pt x="447" y="2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4" name="Freeform 443"/>
            <p:cNvSpPr>
              <a:spLocks noEditPoints="1"/>
            </p:cNvSpPr>
            <p:nvPr/>
          </p:nvSpPr>
          <p:spPr bwMode="auto">
            <a:xfrm>
              <a:off x="5422900" y="5157788"/>
              <a:ext cx="414338" cy="400050"/>
            </a:xfrm>
            <a:custGeom>
              <a:avLst/>
              <a:gdLst>
                <a:gd name="T0" fmla="*/ 550 w 2606"/>
                <a:gd name="T1" fmla="*/ 1124 h 2518"/>
                <a:gd name="T2" fmla="*/ 1266 w 2606"/>
                <a:gd name="T3" fmla="*/ 142 h 2518"/>
                <a:gd name="T4" fmla="*/ 1235 w 2606"/>
                <a:gd name="T5" fmla="*/ 645 h 2518"/>
                <a:gd name="T6" fmla="*/ 1171 w 2606"/>
                <a:gd name="T7" fmla="*/ 820 h 2518"/>
                <a:gd name="T8" fmla="*/ 1064 w 2606"/>
                <a:gd name="T9" fmla="*/ 953 h 2518"/>
                <a:gd name="T10" fmla="*/ 942 w 2606"/>
                <a:gd name="T11" fmla="*/ 1049 h 2518"/>
                <a:gd name="T12" fmla="*/ 826 w 2606"/>
                <a:gd name="T13" fmla="*/ 1112 h 2518"/>
                <a:gd name="T14" fmla="*/ 743 w 2606"/>
                <a:gd name="T15" fmla="*/ 1144 h 2518"/>
                <a:gd name="T16" fmla="*/ 703 w 2606"/>
                <a:gd name="T17" fmla="*/ 1155 h 2518"/>
                <a:gd name="T18" fmla="*/ 702 w 2606"/>
                <a:gd name="T19" fmla="*/ 2220 h 2518"/>
                <a:gd name="T20" fmla="*/ 783 w 2606"/>
                <a:gd name="T21" fmla="*/ 2331 h 2518"/>
                <a:gd name="T22" fmla="*/ 916 w 2606"/>
                <a:gd name="T23" fmla="*/ 2376 h 2518"/>
                <a:gd name="T24" fmla="*/ 2150 w 2606"/>
                <a:gd name="T25" fmla="*/ 2358 h 2518"/>
                <a:gd name="T26" fmla="*/ 2265 w 2606"/>
                <a:gd name="T27" fmla="*/ 2281 h 2518"/>
                <a:gd name="T28" fmla="*/ 2318 w 2606"/>
                <a:gd name="T29" fmla="*/ 2141 h 2518"/>
                <a:gd name="T30" fmla="*/ 2453 w 2606"/>
                <a:gd name="T31" fmla="*/ 1126 h 2518"/>
                <a:gd name="T32" fmla="*/ 2372 w 2606"/>
                <a:gd name="T33" fmla="*/ 1017 h 2518"/>
                <a:gd name="T34" fmla="*/ 2239 w 2606"/>
                <a:gd name="T35" fmla="*/ 975 h 2518"/>
                <a:gd name="T36" fmla="*/ 1566 w 2606"/>
                <a:gd name="T37" fmla="*/ 955 h 2518"/>
                <a:gd name="T38" fmla="*/ 1546 w 2606"/>
                <a:gd name="T39" fmla="*/ 438 h 2518"/>
                <a:gd name="T40" fmla="*/ 1523 w 2606"/>
                <a:gd name="T41" fmla="*/ 280 h 2518"/>
                <a:gd name="T42" fmla="*/ 1453 w 2606"/>
                <a:gd name="T43" fmla="*/ 182 h 2518"/>
                <a:gd name="T44" fmla="*/ 1345 w 2606"/>
                <a:gd name="T45" fmla="*/ 142 h 2518"/>
                <a:gd name="T46" fmla="*/ 1393 w 2606"/>
                <a:gd name="T47" fmla="*/ 8 h 2518"/>
                <a:gd name="T48" fmla="*/ 1537 w 2606"/>
                <a:gd name="T49" fmla="*/ 69 h 2518"/>
                <a:gd name="T50" fmla="*/ 1640 w 2606"/>
                <a:gd name="T51" fmla="*/ 197 h 2518"/>
                <a:gd name="T52" fmla="*/ 1685 w 2606"/>
                <a:gd name="T53" fmla="*/ 383 h 2518"/>
                <a:gd name="T54" fmla="*/ 2289 w 2606"/>
                <a:gd name="T55" fmla="*/ 839 h 2518"/>
                <a:gd name="T56" fmla="*/ 2464 w 2606"/>
                <a:gd name="T57" fmla="*/ 913 h 2518"/>
                <a:gd name="T58" fmla="*/ 2577 w 2606"/>
                <a:gd name="T59" fmla="*/ 1060 h 2518"/>
                <a:gd name="T60" fmla="*/ 2605 w 2606"/>
                <a:gd name="T61" fmla="*/ 1208 h 2518"/>
                <a:gd name="T62" fmla="*/ 2434 w 2606"/>
                <a:gd name="T63" fmla="*/ 2257 h 2518"/>
                <a:gd name="T64" fmla="*/ 2338 w 2606"/>
                <a:gd name="T65" fmla="*/ 2409 h 2518"/>
                <a:gd name="T66" fmla="*/ 2179 w 2606"/>
                <a:gd name="T67" fmla="*/ 2496 h 2518"/>
                <a:gd name="T68" fmla="*/ 916 w 2606"/>
                <a:gd name="T69" fmla="*/ 2518 h 2518"/>
                <a:gd name="T70" fmla="*/ 738 w 2606"/>
                <a:gd name="T71" fmla="*/ 2471 h 2518"/>
                <a:gd name="T72" fmla="*/ 628 w 2606"/>
                <a:gd name="T73" fmla="*/ 2454 h 2518"/>
                <a:gd name="T74" fmla="*/ 138 w 2606"/>
                <a:gd name="T75" fmla="*/ 2476 h 2518"/>
                <a:gd name="T76" fmla="*/ 41 w 2606"/>
                <a:gd name="T77" fmla="*/ 2436 h 2518"/>
                <a:gd name="T78" fmla="*/ 0 w 2606"/>
                <a:gd name="T79" fmla="*/ 2339 h 2518"/>
                <a:gd name="T80" fmla="*/ 24 w 2606"/>
                <a:gd name="T81" fmla="*/ 1045 h 2518"/>
                <a:gd name="T82" fmla="*/ 111 w 2606"/>
                <a:gd name="T83" fmla="*/ 987 h 2518"/>
                <a:gd name="T84" fmla="*/ 609 w 2606"/>
                <a:gd name="T85" fmla="*/ 996 h 2518"/>
                <a:gd name="T86" fmla="*/ 678 w 2606"/>
                <a:gd name="T87" fmla="*/ 1017 h 2518"/>
                <a:gd name="T88" fmla="*/ 722 w 2606"/>
                <a:gd name="T89" fmla="*/ 1003 h 2518"/>
                <a:gd name="T90" fmla="*/ 814 w 2606"/>
                <a:gd name="T91" fmla="*/ 961 h 2518"/>
                <a:gd name="T92" fmla="*/ 926 w 2606"/>
                <a:gd name="T93" fmla="*/ 887 h 2518"/>
                <a:gd name="T94" fmla="*/ 1029 w 2606"/>
                <a:gd name="T95" fmla="*/ 779 h 2518"/>
                <a:gd name="T96" fmla="*/ 1095 w 2606"/>
                <a:gd name="T97" fmla="*/ 630 h 2518"/>
                <a:gd name="T98" fmla="*/ 1106 w 2606"/>
                <a:gd name="T99" fmla="*/ 71 h 2518"/>
                <a:gd name="T100" fmla="*/ 1153 w 2606"/>
                <a:gd name="T101" fmla="*/ 21 h 2518"/>
                <a:gd name="T102" fmla="*/ 1206 w 2606"/>
                <a:gd name="T103" fmla="*/ 9 h 2518"/>
                <a:gd name="T104" fmla="*/ 1322 w 2606"/>
                <a:gd name="T105" fmla="*/ 0 h 2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06" h="2518">
                  <a:moveTo>
                    <a:pt x="141" y="1124"/>
                  </a:moveTo>
                  <a:lnTo>
                    <a:pt x="141" y="2337"/>
                  </a:lnTo>
                  <a:lnTo>
                    <a:pt x="550" y="2337"/>
                  </a:lnTo>
                  <a:lnTo>
                    <a:pt x="550" y="1124"/>
                  </a:lnTo>
                  <a:lnTo>
                    <a:pt x="141" y="1124"/>
                  </a:lnTo>
                  <a:close/>
                  <a:moveTo>
                    <a:pt x="1318" y="139"/>
                  </a:moveTo>
                  <a:lnTo>
                    <a:pt x="1291" y="141"/>
                  </a:lnTo>
                  <a:lnTo>
                    <a:pt x="1266" y="142"/>
                  </a:lnTo>
                  <a:lnTo>
                    <a:pt x="1245" y="145"/>
                  </a:lnTo>
                  <a:lnTo>
                    <a:pt x="1245" y="541"/>
                  </a:lnTo>
                  <a:lnTo>
                    <a:pt x="1242" y="594"/>
                  </a:lnTo>
                  <a:lnTo>
                    <a:pt x="1235" y="645"/>
                  </a:lnTo>
                  <a:lnTo>
                    <a:pt x="1225" y="693"/>
                  </a:lnTo>
                  <a:lnTo>
                    <a:pt x="1210" y="738"/>
                  </a:lnTo>
                  <a:lnTo>
                    <a:pt x="1192" y="779"/>
                  </a:lnTo>
                  <a:lnTo>
                    <a:pt x="1171" y="820"/>
                  </a:lnTo>
                  <a:lnTo>
                    <a:pt x="1147" y="857"/>
                  </a:lnTo>
                  <a:lnTo>
                    <a:pt x="1121" y="892"/>
                  </a:lnTo>
                  <a:lnTo>
                    <a:pt x="1094" y="923"/>
                  </a:lnTo>
                  <a:lnTo>
                    <a:pt x="1064" y="953"/>
                  </a:lnTo>
                  <a:lnTo>
                    <a:pt x="1035" y="980"/>
                  </a:lnTo>
                  <a:lnTo>
                    <a:pt x="1004" y="1006"/>
                  </a:lnTo>
                  <a:lnTo>
                    <a:pt x="973" y="1028"/>
                  </a:lnTo>
                  <a:lnTo>
                    <a:pt x="942" y="1049"/>
                  </a:lnTo>
                  <a:lnTo>
                    <a:pt x="911" y="1067"/>
                  </a:lnTo>
                  <a:lnTo>
                    <a:pt x="881" y="1084"/>
                  </a:lnTo>
                  <a:lnTo>
                    <a:pt x="853" y="1099"/>
                  </a:lnTo>
                  <a:lnTo>
                    <a:pt x="826" y="1112"/>
                  </a:lnTo>
                  <a:lnTo>
                    <a:pt x="801" y="1122"/>
                  </a:lnTo>
                  <a:lnTo>
                    <a:pt x="779" y="1132"/>
                  </a:lnTo>
                  <a:lnTo>
                    <a:pt x="760" y="1139"/>
                  </a:lnTo>
                  <a:lnTo>
                    <a:pt x="743" y="1144"/>
                  </a:lnTo>
                  <a:lnTo>
                    <a:pt x="729" y="1149"/>
                  </a:lnTo>
                  <a:lnTo>
                    <a:pt x="721" y="1152"/>
                  </a:lnTo>
                  <a:lnTo>
                    <a:pt x="715" y="1153"/>
                  </a:lnTo>
                  <a:lnTo>
                    <a:pt x="703" y="1155"/>
                  </a:lnTo>
                  <a:lnTo>
                    <a:pt x="690" y="1155"/>
                  </a:lnTo>
                  <a:lnTo>
                    <a:pt x="690" y="2149"/>
                  </a:lnTo>
                  <a:lnTo>
                    <a:pt x="693" y="2186"/>
                  </a:lnTo>
                  <a:lnTo>
                    <a:pt x="702" y="2220"/>
                  </a:lnTo>
                  <a:lnTo>
                    <a:pt x="715" y="2253"/>
                  </a:lnTo>
                  <a:lnTo>
                    <a:pt x="733" y="2283"/>
                  </a:lnTo>
                  <a:lnTo>
                    <a:pt x="757" y="2309"/>
                  </a:lnTo>
                  <a:lnTo>
                    <a:pt x="783" y="2331"/>
                  </a:lnTo>
                  <a:lnTo>
                    <a:pt x="813" y="2350"/>
                  </a:lnTo>
                  <a:lnTo>
                    <a:pt x="844" y="2364"/>
                  </a:lnTo>
                  <a:lnTo>
                    <a:pt x="879" y="2373"/>
                  </a:lnTo>
                  <a:lnTo>
                    <a:pt x="916" y="2376"/>
                  </a:lnTo>
                  <a:lnTo>
                    <a:pt x="2022" y="2376"/>
                  </a:lnTo>
                  <a:lnTo>
                    <a:pt x="2068" y="2374"/>
                  </a:lnTo>
                  <a:lnTo>
                    <a:pt x="2111" y="2367"/>
                  </a:lnTo>
                  <a:lnTo>
                    <a:pt x="2150" y="2358"/>
                  </a:lnTo>
                  <a:lnTo>
                    <a:pt x="2185" y="2344"/>
                  </a:lnTo>
                  <a:lnTo>
                    <a:pt x="2215" y="2327"/>
                  </a:lnTo>
                  <a:lnTo>
                    <a:pt x="2242" y="2305"/>
                  </a:lnTo>
                  <a:lnTo>
                    <a:pt x="2265" y="2281"/>
                  </a:lnTo>
                  <a:lnTo>
                    <a:pt x="2284" y="2251"/>
                  </a:lnTo>
                  <a:lnTo>
                    <a:pt x="2299" y="2218"/>
                  </a:lnTo>
                  <a:lnTo>
                    <a:pt x="2310" y="2181"/>
                  </a:lnTo>
                  <a:lnTo>
                    <a:pt x="2318" y="2141"/>
                  </a:lnTo>
                  <a:lnTo>
                    <a:pt x="2318" y="2139"/>
                  </a:lnTo>
                  <a:lnTo>
                    <a:pt x="2466" y="1196"/>
                  </a:lnTo>
                  <a:lnTo>
                    <a:pt x="2461" y="1160"/>
                  </a:lnTo>
                  <a:lnTo>
                    <a:pt x="2453" y="1126"/>
                  </a:lnTo>
                  <a:lnTo>
                    <a:pt x="2439" y="1095"/>
                  </a:lnTo>
                  <a:lnTo>
                    <a:pt x="2420" y="1066"/>
                  </a:lnTo>
                  <a:lnTo>
                    <a:pt x="2398" y="1040"/>
                  </a:lnTo>
                  <a:lnTo>
                    <a:pt x="2372" y="1017"/>
                  </a:lnTo>
                  <a:lnTo>
                    <a:pt x="2342" y="1001"/>
                  </a:lnTo>
                  <a:lnTo>
                    <a:pt x="2310" y="987"/>
                  </a:lnTo>
                  <a:lnTo>
                    <a:pt x="2275" y="978"/>
                  </a:lnTo>
                  <a:lnTo>
                    <a:pt x="2239" y="975"/>
                  </a:lnTo>
                  <a:lnTo>
                    <a:pt x="1616" y="975"/>
                  </a:lnTo>
                  <a:lnTo>
                    <a:pt x="1598" y="973"/>
                  </a:lnTo>
                  <a:lnTo>
                    <a:pt x="1581" y="966"/>
                  </a:lnTo>
                  <a:lnTo>
                    <a:pt x="1566" y="955"/>
                  </a:lnTo>
                  <a:lnTo>
                    <a:pt x="1556" y="941"/>
                  </a:lnTo>
                  <a:lnTo>
                    <a:pt x="1548" y="924"/>
                  </a:lnTo>
                  <a:lnTo>
                    <a:pt x="1546" y="905"/>
                  </a:lnTo>
                  <a:lnTo>
                    <a:pt x="1546" y="438"/>
                  </a:lnTo>
                  <a:lnTo>
                    <a:pt x="1545" y="392"/>
                  </a:lnTo>
                  <a:lnTo>
                    <a:pt x="1541" y="351"/>
                  </a:lnTo>
                  <a:lnTo>
                    <a:pt x="1533" y="314"/>
                  </a:lnTo>
                  <a:lnTo>
                    <a:pt x="1523" y="280"/>
                  </a:lnTo>
                  <a:lnTo>
                    <a:pt x="1510" y="249"/>
                  </a:lnTo>
                  <a:lnTo>
                    <a:pt x="1494" y="223"/>
                  </a:lnTo>
                  <a:lnTo>
                    <a:pt x="1475" y="201"/>
                  </a:lnTo>
                  <a:lnTo>
                    <a:pt x="1453" y="182"/>
                  </a:lnTo>
                  <a:lnTo>
                    <a:pt x="1428" y="166"/>
                  </a:lnTo>
                  <a:lnTo>
                    <a:pt x="1401" y="154"/>
                  </a:lnTo>
                  <a:lnTo>
                    <a:pt x="1374" y="147"/>
                  </a:lnTo>
                  <a:lnTo>
                    <a:pt x="1345" y="142"/>
                  </a:lnTo>
                  <a:lnTo>
                    <a:pt x="1318" y="139"/>
                  </a:lnTo>
                  <a:close/>
                  <a:moveTo>
                    <a:pt x="1322" y="0"/>
                  </a:moveTo>
                  <a:lnTo>
                    <a:pt x="1357" y="3"/>
                  </a:lnTo>
                  <a:lnTo>
                    <a:pt x="1393" y="8"/>
                  </a:lnTo>
                  <a:lnTo>
                    <a:pt x="1430" y="17"/>
                  </a:lnTo>
                  <a:lnTo>
                    <a:pt x="1466" y="29"/>
                  </a:lnTo>
                  <a:lnTo>
                    <a:pt x="1502" y="46"/>
                  </a:lnTo>
                  <a:lnTo>
                    <a:pt x="1537" y="69"/>
                  </a:lnTo>
                  <a:lnTo>
                    <a:pt x="1568" y="95"/>
                  </a:lnTo>
                  <a:lnTo>
                    <a:pt x="1596" y="125"/>
                  </a:lnTo>
                  <a:lnTo>
                    <a:pt x="1620" y="158"/>
                  </a:lnTo>
                  <a:lnTo>
                    <a:pt x="1640" y="197"/>
                  </a:lnTo>
                  <a:lnTo>
                    <a:pt x="1657" y="237"/>
                  </a:lnTo>
                  <a:lnTo>
                    <a:pt x="1670" y="282"/>
                  </a:lnTo>
                  <a:lnTo>
                    <a:pt x="1679" y="331"/>
                  </a:lnTo>
                  <a:lnTo>
                    <a:pt x="1685" y="383"/>
                  </a:lnTo>
                  <a:lnTo>
                    <a:pt x="1687" y="438"/>
                  </a:lnTo>
                  <a:lnTo>
                    <a:pt x="1687" y="836"/>
                  </a:lnTo>
                  <a:lnTo>
                    <a:pt x="2239" y="836"/>
                  </a:lnTo>
                  <a:lnTo>
                    <a:pt x="2289" y="839"/>
                  </a:lnTo>
                  <a:lnTo>
                    <a:pt x="2337" y="849"/>
                  </a:lnTo>
                  <a:lnTo>
                    <a:pt x="2382" y="865"/>
                  </a:lnTo>
                  <a:lnTo>
                    <a:pt x="2424" y="886"/>
                  </a:lnTo>
                  <a:lnTo>
                    <a:pt x="2464" y="913"/>
                  </a:lnTo>
                  <a:lnTo>
                    <a:pt x="2498" y="943"/>
                  </a:lnTo>
                  <a:lnTo>
                    <a:pt x="2529" y="978"/>
                  </a:lnTo>
                  <a:lnTo>
                    <a:pt x="2555" y="1017"/>
                  </a:lnTo>
                  <a:lnTo>
                    <a:pt x="2577" y="1060"/>
                  </a:lnTo>
                  <a:lnTo>
                    <a:pt x="2592" y="1105"/>
                  </a:lnTo>
                  <a:lnTo>
                    <a:pt x="2602" y="1153"/>
                  </a:lnTo>
                  <a:lnTo>
                    <a:pt x="2606" y="1203"/>
                  </a:lnTo>
                  <a:lnTo>
                    <a:pt x="2605" y="1208"/>
                  </a:lnTo>
                  <a:lnTo>
                    <a:pt x="2605" y="1213"/>
                  </a:lnTo>
                  <a:lnTo>
                    <a:pt x="2456" y="2160"/>
                  </a:lnTo>
                  <a:lnTo>
                    <a:pt x="2448" y="2211"/>
                  </a:lnTo>
                  <a:lnTo>
                    <a:pt x="2434" y="2257"/>
                  </a:lnTo>
                  <a:lnTo>
                    <a:pt x="2416" y="2301"/>
                  </a:lnTo>
                  <a:lnTo>
                    <a:pt x="2395" y="2341"/>
                  </a:lnTo>
                  <a:lnTo>
                    <a:pt x="2368" y="2377"/>
                  </a:lnTo>
                  <a:lnTo>
                    <a:pt x="2338" y="2409"/>
                  </a:lnTo>
                  <a:lnTo>
                    <a:pt x="2304" y="2437"/>
                  </a:lnTo>
                  <a:lnTo>
                    <a:pt x="2266" y="2462"/>
                  </a:lnTo>
                  <a:lnTo>
                    <a:pt x="2225" y="2482"/>
                  </a:lnTo>
                  <a:lnTo>
                    <a:pt x="2179" y="2496"/>
                  </a:lnTo>
                  <a:lnTo>
                    <a:pt x="2130" y="2508"/>
                  </a:lnTo>
                  <a:lnTo>
                    <a:pt x="2078" y="2514"/>
                  </a:lnTo>
                  <a:lnTo>
                    <a:pt x="2022" y="2518"/>
                  </a:lnTo>
                  <a:lnTo>
                    <a:pt x="916" y="2518"/>
                  </a:lnTo>
                  <a:lnTo>
                    <a:pt x="869" y="2514"/>
                  </a:lnTo>
                  <a:lnTo>
                    <a:pt x="822" y="2505"/>
                  </a:lnTo>
                  <a:lnTo>
                    <a:pt x="779" y="2490"/>
                  </a:lnTo>
                  <a:lnTo>
                    <a:pt x="738" y="2471"/>
                  </a:lnTo>
                  <a:lnTo>
                    <a:pt x="700" y="2446"/>
                  </a:lnTo>
                  <a:lnTo>
                    <a:pt x="666" y="2417"/>
                  </a:lnTo>
                  <a:lnTo>
                    <a:pt x="648" y="2437"/>
                  </a:lnTo>
                  <a:lnTo>
                    <a:pt x="628" y="2454"/>
                  </a:lnTo>
                  <a:lnTo>
                    <a:pt x="604" y="2466"/>
                  </a:lnTo>
                  <a:lnTo>
                    <a:pt x="579" y="2474"/>
                  </a:lnTo>
                  <a:lnTo>
                    <a:pt x="552" y="2476"/>
                  </a:lnTo>
                  <a:lnTo>
                    <a:pt x="138" y="2476"/>
                  </a:lnTo>
                  <a:lnTo>
                    <a:pt x="111" y="2474"/>
                  </a:lnTo>
                  <a:lnTo>
                    <a:pt x="84" y="2466"/>
                  </a:lnTo>
                  <a:lnTo>
                    <a:pt x="61" y="2453"/>
                  </a:lnTo>
                  <a:lnTo>
                    <a:pt x="41" y="2436"/>
                  </a:lnTo>
                  <a:lnTo>
                    <a:pt x="24" y="2416"/>
                  </a:lnTo>
                  <a:lnTo>
                    <a:pt x="12" y="2393"/>
                  </a:lnTo>
                  <a:lnTo>
                    <a:pt x="3" y="2366"/>
                  </a:lnTo>
                  <a:lnTo>
                    <a:pt x="0" y="2339"/>
                  </a:lnTo>
                  <a:lnTo>
                    <a:pt x="0" y="1123"/>
                  </a:lnTo>
                  <a:lnTo>
                    <a:pt x="3" y="1095"/>
                  </a:lnTo>
                  <a:lnTo>
                    <a:pt x="12" y="1069"/>
                  </a:lnTo>
                  <a:lnTo>
                    <a:pt x="24" y="1045"/>
                  </a:lnTo>
                  <a:lnTo>
                    <a:pt x="41" y="1025"/>
                  </a:lnTo>
                  <a:lnTo>
                    <a:pt x="61" y="1008"/>
                  </a:lnTo>
                  <a:lnTo>
                    <a:pt x="84" y="995"/>
                  </a:lnTo>
                  <a:lnTo>
                    <a:pt x="111" y="987"/>
                  </a:lnTo>
                  <a:lnTo>
                    <a:pt x="138" y="984"/>
                  </a:lnTo>
                  <a:lnTo>
                    <a:pt x="552" y="984"/>
                  </a:lnTo>
                  <a:lnTo>
                    <a:pt x="581" y="987"/>
                  </a:lnTo>
                  <a:lnTo>
                    <a:pt x="609" y="996"/>
                  </a:lnTo>
                  <a:lnTo>
                    <a:pt x="634" y="1011"/>
                  </a:lnTo>
                  <a:lnTo>
                    <a:pt x="655" y="1030"/>
                  </a:lnTo>
                  <a:lnTo>
                    <a:pt x="666" y="1023"/>
                  </a:lnTo>
                  <a:lnTo>
                    <a:pt x="678" y="1017"/>
                  </a:lnTo>
                  <a:lnTo>
                    <a:pt x="683" y="1016"/>
                  </a:lnTo>
                  <a:lnTo>
                    <a:pt x="692" y="1013"/>
                  </a:lnTo>
                  <a:lnTo>
                    <a:pt x="705" y="1009"/>
                  </a:lnTo>
                  <a:lnTo>
                    <a:pt x="722" y="1003"/>
                  </a:lnTo>
                  <a:lnTo>
                    <a:pt x="741" y="995"/>
                  </a:lnTo>
                  <a:lnTo>
                    <a:pt x="763" y="986"/>
                  </a:lnTo>
                  <a:lnTo>
                    <a:pt x="787" y="974"/>
                  </a:lnTo>
                  <a:lnTo>
                    <a:pt x="814" y="961"/>
                  </a:lnTo>
                  <a:lnTo>
                    <a:pt x="841" y="946"/>
                  </a:lnTo>
                  <a:lnTo>
                    <a:pt x="869" y="929"/>
                  </a:lnTo>
                  <a:lnTo>
                    <a:pt x="897" y="910"/>
                  </a:lnTo>
                  <a:lnTo>
                    <a:pt x="926" y="887"/>
                  </a:lnTo>
                  <a:lnTo>
                    <a:pt x="953" y="864"/>
                  </a:lnTo>
                  <a:lnTo>
                    <a:pt x="981" y="839"/>
                  </a:lnTo>
                  <a:lnTo>
                    <a:pt x="1006" y="810"/>
                  </a:lnTo>
                  <a:lnTo>
                    <a:pt x="1029" y="779"/>
                  </a:lnTo>
                  <a:lnTo>
                    <a:pt x="1050" y="746"/>
                  </a:lnTo>
                  <a:lnTo>
                    <a:pt x="1068" y="710"/>
                  </a:lnTo>
                  <a:lnTo>
                    <a:pt x="1083" y="672"/>
                  </a:lnTo>
                  <a:lnTo>
                    <a:pt x="1095" y="630"/>
                  </a:lnTo>
                  <a:lnTo>
                    <a:pt x="1102" y="587"/>
                  </a:lnTo>
                  <a:lnTo>
                    <a:pt x="1104" y="540"/>
                  </a:lnTo>
                  <a:lnTo>
                    <a:pt x="1104" y="88"/>
                  </a:lnTo>
                  <a:lnTo>
                    <a:pt x="1106" y="71"/>
                  </a:lnTo>
                  <a:lnTo>
                    <a:pt x="1113" y="54"/>
                  </a:lnTo>
                  <a:lnTo>
                    <a:pt x="1123" y="40"/>
                  </a:lnTo>
                  <a:lnTo>
                    <a:pt x="1137" y="29"/>
                  </a:lnTo>
                  <a:lnTo>
                    <a:pt x="1153" y="21"/>
                  </a:lnTo>
                  <a:lnTo>
                    <a:pt x="1158" y="20"/>
                  </a:lnTo>
                  <a:lnTo>
                    <a:pt x="1169" y="17"/>
                  </a:lnTo>
                  <a:lnTo>
                    <a:pt x="1185" y="14"/>
                  </a:lnTo>
                  <a:lnTo>
                    <a:pt x="1206" y="9"/>
                  </a:lnTo>
                  <a:lnTo>
                    <a:pt x="1230" y="5"/>
                  </a:lnTo>
                  <a:lnTo>
                    <a:pt x="1259" y="2"/>
                  </a:lnTo>
                  <a:lnTo>
                    <a:pt x="1289" y="1"/>
                  </a:lnTo>
                  <a:lnTo>
                    <a:pt x="1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84" name="Freeform 24"/>
          <p:cNvSpPr/>
          <p:nvPr/>
        </p:nvSpPr>
        <p:spPr bwMode="auto">
          <a:xfrm>
            <a:off x="5984278" y="1923491"/>
            <a:ext cx="171824" cy="42954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5" name="Freeform 25"/>
          <p:cNvSpPr/>
          <p:nvPr/>
        </p:nvSpPr>
        <p:spPr bwMode="auto">
          <a:xfrm>
            <a:off x="5984278" y="2718594"/>
            <a:ext cx="171824" cy="43038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6" name="Freeform 26"/>
          <p:cNvSpPr/>
          <p:nvPr/>
        </p:nvSpPr>
        <p:spPr bwMode="auto">
          <a:xfrm>
            <a:off x="5984278" y="3514535"/>
            <a:ext cx="171824" cy="429542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7" name="Freeform 27"/>
          <p:cNvSpPr/>
          <p:nvPr/>
        </p:nvSpPr>
        <p:spPr bwMode="auto">
          <a:xfrm>
            <a:off x="5984278" y="4309638"/>
            <a:ext cx="171824" cy="42954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8" name="Inhaltsplatzhalter 4"/>
          <p:cNvSpPr txBox="1"/>
          <p:nvPr/>
        </p:nvSpPr>
        <p:spPr>
          <a:xfrm>
            <a:off x="6286500" y="1845875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89" name="Inhaltsplatzhalter 4"/>
          <p:cNvSpPr txBox="1"/>
          <p:nvPr/>
        </p:nvSpPr>
        <p:spPr>
          <a:xfrm>
            <a:off x="6286500" y="2641145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0" name="Inhaltsplatzhalter 4"/>
          <p:cNvSpPr txBox="1"/>
          <p:nvPr/>
        </p:nvSpPr>
        <p:spPr>
          <a:xfrm>
            <a:off x="6286500" y="3436415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1" name="Inhaltsplatzhalter 4"/>
          <p:cNvSpPr txBox="1"/>
          <p:nvPr/>
        </p:nvSpPr>
        <p:spPr>
          <a:xfrm>
            <a:off x="6286500" y="4231685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2" name="Freeform 27"/>
          <p:cNvSpPr/>
          <p:nvPr/>
        </p:nvSpPr>
        <p:spPr bwMode="auto">
          <a:xfrm>
            <a:off x="5984278" y="5104741"/>
            <a:ext cx="171824" cy="429542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3" name="Inhaltsplatzhalter 4"/>
          <p:cNvSpPr txBox="1"/>
          <p:nvPr/>
        </p:nvSpPr>
        <p:spPr>
          <a:xfrm>
            <a:off x="6286500" y="5026955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94" name="Freeform 27"/>
          <p:cNvSpPr/>
          <p:nvPr/>
        </p:nvSpPr>
        <p:spPr bwMode="auto">
          <a:xfrm>
            <a:off x="5984278" y="5899843"/>
            <a:ext cx="171824" cy="42954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5" name="Inhaltsplatzhalter 4"/>
          <p:cNvSpPr txBox="1"/>
          <p:nvPr/>
        </p:nvSpPr>
        <p:spPr>
          <a:xfrm>
            <a:off x="6286500" y="5822227"/>
            <a:ext cx="5061705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6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00"/>
                            </p:stCondLst>
                            <p:childTnLst>
                              <p:par>
                                <p:cTn id="121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500"/>
                            </p:stCondLst>
                            <p:childTnLst>
                              <p:par>
                                <p:cTn id="153" presetID="2" presetClass="entr" presetSubtype="2" accel="20000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2" grpId="0" animBg="1"/>
      <p:bldP spid="93" grpId="0"/>
      <p:bldP spid="94" grpId="0" animBg="1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4114801" y="4112549"/>
            <a:ext cx="1962393" cy="1962393"/>
          </a:xfrm>
          <a:custGeom>
            <a:avLst/>
            <a:gdLst>
              <a:gd name="T0" fmla="*/ 79 w 195"/>
              <a:gd name="T1" fmla="*/ 156 h 195"/>
              <a:gd name="T2" fmla="*/ 195 w 195"/>
              <a:gd name="T3" fmla="*/ 195 h 195"/>
              <a:gd name="T4" fmla="*/ 195 w 195"/>
              <a:gd name="T5" fmla="*/ 136 h 195"/>
              <a:gd name="T6" fmla="*/ 61 w 195"/>
              <a:gd name="T7" fmla="*/ 0 h 195"/>
              <a:gd name="T8" fmla="*/ 0 w 195"/>
              <a:gd name="T9" fmla="*/ 0 h 195"/>
              <a:gd name="T10" fmla="*/ 46 w 195"/>
              <a:gd name="T11" fmla="*/ 126 h 195"/>
              <a:gd name="T12" fmla="*/ 35 w 195"/>
              <a:gd name="T13" fmla="*/ 168 h 195"/>
              <a:gd name="T14" fmla="*/ 79 w 195"/>
              <a:gd name="T15" fmla="*/ 15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79" y="156"/>
                </a:moveTo>
                <a:cubicBezTo>
                  <a:pt x="111" y="180"/>
                  <a:pt x="151" y="195"/>
                  <a:pt x="195" y="195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21" y="134"/>
                  <a:pt x="61" y="74"/>
                  <a:pt x="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18" y="92"/>
                  <a:pt x="46" y="126"/>
                </a:cubicBezTo>
                <a:cubicBezTo>
                  <a:pt x="35" y="168"/>
                  <a:pt x="35" y="168"/>
                  <a:pt x="35" y="168"/>
                </a:cubicBezTo>
                <a:lnTo>
                  <a:pt x="79" y="15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6106448" y="4120907"/>
            <a:ext cx="1962393" cy="1962393"/>
          </a:xfrm>
          <a:custGeom>
            <a:avLst/>
            <a:gdLst>
              <a:gd name="T0" fmla="*/ 158 w 195"/>
              <a:gd name="T1" fmla="*/ 164 h 195"/>
              <a:gd name="T2" fmla="*/ 148 w 195"/>
              <a:gd name="T3" fmla="*/ 126 h 195"/>
              <a:gd name="T4" fmla="*/ 195 w 195"/>
              <a:gd name="T5" fmla="*/ 0 h 195"/>
              <a:gd name="T6" fmla="*/ 136 w 195"/>
              <a:gd name="T7" fmla="*/ 0 h 195"/>
              <a:gd name="T8" fmla="*/ 0 w 195"/>
              <a:gd name="T9" fmla="*/ 136 h 195"/>
              <a:gd name="T10" fmla="*/ 0 w 195"/>
              <a:gd name="T11" fmla="*/ 195 h 195"/>
              <a:gd name="T12" fmla="*/ 119 w 195"/>
              <a:gd name="T13" fmla="*/ 154 h 195"/>
              <a:gd name="T14" fmla="*/ 158 w 195"/>
              <a:gd name="T15" fmla="*/ 1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158" y="164"/>
                </a:moveTo>
                <a:cubicBezTo>
                  <a:pt x="148" y="126"/>
                  <a:pt x="148" y="126"/>
                  <a:pt x="148" y="126"/>
                </a:cubicBezTo>
                <a:cubicBezTo>
                  <a:pt x="177" y="92"/>
                  <a:pt x="195" y="49"/>
                  <a:pt x="19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75"/>
                  <a:pt x="75" y="136"/>
                  <a:pt x="0" y="136"/>
                </a:cubicBezTo>
                <a:cubicBezTo>
                  <a:pt x="0" y="195"/>
                  <a:pt x="0" y="195"/>
                  <a:pt x="0" y="195"/>
                </a:cubicBezTo>
                <a:cubicBezTo>
                  <a:pt x="45" y="195"/>
                  <a:pt x="86" y="179"/>
                  <a:pt x="119" y="154"/>
                </a:cubicBezTo>
                <a:lnTo>
                  <a:pt x="158" y="1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7"/>
          <p:cNvSpPr/>
          <p:nvPr/>
        </p:nvSpPr>
        <p:spPr bwMode="auto">
          <a:xfrm rot="16200000">
            <a:off x="6114806" y="2129259"/>
            <a:ext cx="1962393" cy="1962393"/>
          </a:xfrm>
          <a:custGeom>
            <a:avLst/>
            <a:gdLst>
              <a:gd name="T0" fmla="*/ 158 w 195"/>
              <a:gd name="T1" fmla="*/ 164 h 195"/>
              <a:gd name="T2" fmla="*/ 148 w 195"/>
              <a:gd name="T3" fmla="*/ 126 h 195"/>
              <a:gd name="T4" fmla="*/ 195 w 195"/>
              <a:gd name="T5" fmla="*/ 0 h 195"/>
              <a:gd name="T6" fmla="*/ 136 w 195"/>
              <a:gd name="T7" fmla="*/ 0 h 195"/>
              <a:gd name="T8" fmla="*/ 0 w 195"/>
              <a:gd name="T9" fmla="*/ 136 h 195"/>
              <a:gd name="T10" fmla="*/ 0 w 195"/>
              <a:gd name="T11" fmla="*/ 195 h 195"/>
              <a:gd name="T12" fmla="*/ 119 w 195"/>
              <a:gd name="T13" fmla="*/ 154 h 195"/>
              <a:gd name="T14" fmla="*/ 158 w 195"/>
              <a:gd name="T15" fmla="*/ 16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158" y="164"/>
                </a:moveTo>
                <a:cubicBezTo>
                  <a:pt x="148" y="126"/>
                  <a:pt x="148" y="126"/>
                  <a:pt x="148" y="126"/>
                </a:cubicBezTo>
                <a:cubicBezTo>
                  <a:pt x="177" y="92"/>
                  <a:pt x="195" y="49"/>
                  <a:pt x="19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6" y="75"/>
                  <a:pt x="75" y="136"/>
                  <a:pt x="0" y="136"/>
                </a:cubicBezTo>
                <a:cubicBezTo>
                  <a:pt x="0" y="195"/>
                  <a:pt x="0" y="195"/>
                  <a:pt x="0" y="195"/>
                </a:cubicBezTo>
                <a:cubicBezTo>
                  <a:pt x="45" y="195"/>
                  <a:pt x="86" y="179"/>
                  <a:pt x="119" y="154"/>
                </a:cubicBezTo>
                <a:lnTo>
                  <a:pt x="158" y="1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6"/>
          <p:cNvSpPr/>
          <p:nvPr/>
        </p:nvSpPr>
        <p:spPr bwMode="auto">
          <a:xfrm rot="5400000">
            <a:off x="4114801" y="2120900"/>
            <a:ext cx="1962393" cy="1962393"/>
          </a:xfrm>
          <a:custGeom>
            <a:avLst/>
            <a:gdLst>
              <a:gd name="T0" fmla="*/ 79 w 195"/>
              <a:gd name="T1" fmla="*/ 156 h 195"/>
              <a:gd name="T2" fmla="*/ 195 w 195"/>
              <a:gd name="T3" fmla="*/ 195 h 195"/>
              <a:gd name="T4" fmla="*/ 195 w 195"/>
              <a:gd name="T5" fmla="*/ 136 h 195"/>
              <a:gd name="T6" fmla="*/ 61 w 195"/>
              <a:gd name="T7" fmla="*/ 0 h 195"/>
              <a:gd name="T8" fmla="*/ 0 w 195"/>
              <a:gd name="T9" fmla="*/ 0 h 195"/>
              <a:gd name="T10" fmla="*/ 46 w 195"/>
              <a:gd name="T11" fmla="*/ 126 h 195"/>
              <a:gd name="T12" fmla="*/ 35 w 195"/>
              <a:gd name="T13" fmla="*/ 168 h 195"/>
              <a:gd name="T14" fmla="*/ 79 w 195"/>
              <a:gd name="T15" fmla="*/ 15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5" h="195">
                <a:moveTo>
                  <a:pt x="79" y="156"/>
                </a:moveTo>
                <a:cubicBezTo>
                  <a:pt x="111" y="180"/>
                  <a:pt x="151" y="195"/>
                  <a:pt x="195" y="195"/>
                </a:cubicBezTo>
                <a:cubicBezTo>
                  <a:pt x="195" y="136"/>
                  <a:pt x="195" y="136"/>
                  <a:pt x="195" y="136"/>
                </a:cubicBezTo>
                <a:cubicBezTo>
                  <a:pt x="121" y="134"/>
                  <a:pt x="61" y="74"/>
                  <a:pt x="6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8"/>
                  <a:pt x="18" y="92"/>
                  <a:pt x="46" y="126"/>
                </a:cubicBezTo>
                <a:cubicBezTo>
                  <a:pt x="35" y="168"/>
                  <a:pt x="35" y="168"/>
                  <a:pt x="35" y="168"/>
                </a:cubicBezTo>
                <a:lnTo>
                  <a:pt x="79" y="1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9" name="Inhaltsplatzhalter 4"/>
          <p:cNvSpPr txBox="1"/>
          <p:nvPr/>
        </p:nvSpPr>
        <p:spPr>
          <a:xfrm>
            <a:off x="4556332" y="2717668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11" name="Inhaltsplatzhalter 4"/>
          <p:cNvSpPr txBox="1"/>
          <p:nvPr/>
        </p:nvSpPr>
        <p:spPr>
          <a:xfrm>
            <a:off x="4597729" y="5110463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  <a:endParaRPr lang="en-US" sz="2000" dirty="0" smtClean="0">
              <a:latin typeface="+mn-lt"/>
            </a:endParaRPr>
          </a:p>
        </p:txBody>
      </p:sp>
      <p:sp>
        <p:nvSpPr>
          <p:cNvPr id="14" name="Inhaltsplatzhalter 4"/>
          <p:cNvSpPr txBox="1"/>
          <p:nvPr/>
        </p:nvSpPr>
        <p:spPr>
          <a:xfrm>
            <a:off x="6932998" y="273366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15" name="Inhaltsplatzhalter 4"/>
          <p:cNvSpPr txBox="1"/>
          <p:nvPr/>
        </p:nvSpPr>
        <p:spPr>
          <a:xfrm>
            <a:off x="6894898" y="5166648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sp>
        <p:nvSpPr>
          <p:cNvPr id="16" name="Freeform 124"/>
          <p:cNvSpPr>
            <a:spLocks noEditPoints="1"/>
          </p:cNvSpPr>
          <p:nvPr/>
        </p:nvSpPr>
        <p:spPr bwMode="auto">
          <a:xfrm>
            <a:off x="3523273" y="2128699"/>
            <a:ext cx="786894" cy="694190"/>
          </a:xfrm>
          <a:custGeom>
            <a:avLst/>
            <a:gdLst>
              <a:gd name="T0" fmla="*/ 1495 w 3650"/>
              <a:gd name="T1" fmla="*/ 3047 h 3224"/>
              <a:gd name="T2" fmla="*/ 1498 w 3650"/>
              <a:gd name="T3" fmla="*/ 3044 h 3224"/>
              <a:gd name="T4" fmla="*/ 198 w 3650"/>
              <a:gd name="T5" fmla="*/ 981 h 3224"/>
              <a:gd name="T6" fmla="*/ 179 w 3650"/>
              <a:gd name="T7" fmla="*/ 1543 h 3224"/>
              <a:gd name="T8" fmla="*/ 342 w 3650"/>
              <a:gd name="T9" fmla="*/ 1579 h 3224"/>
              <a:gd name="T10" fmla="*/ 3250 w 3650"/>
              <a:gd name="T11" fmla="*/ 1591 h 3224"/>
              <a:gd name="T12" fmla="*/ 3423 w 3650"/>
              <a:gd name="T13" fmla="*/ 1451 h 3224"/>
              <a:gd name="T14" fmla="*/ 3470 w 3650"/>
              <a:gd name="T15" fmla="*/ 1227 h 3224"/>
              <a:gd name="T16" fmla="*/ 3366 w 3650"/>
              <a:gd name="T17" fmla="*/ 1029 h 3224"/>
              <a:gd name="T18" fmla="*/ 617 w 3650"/>
              <a:gd name="T19" fmla="*/ 728 h 3224"/>
              <a:gd name="T20" fmla="*/ 529 w 3650"/>
              <a:gd name="T21" fmla="*/ 784 h 3224"/>
              <a:gd name="T22" fmla="*/ 521 w 3650"/>
              <a:gd name="T23" fmla="*/ 1746 h 3224"/>
              <a:gd name="T24" fmla="*/ 585 w 3650"/>
              <a:gd name="T25" fmla="*/ 1816 h 3224"/>
              <a:gd name="T26" fmla="*/ 627 w 3650"/>
              <a:gd name="T27" fmla="*/ 1821 h 3224"/>
              <a:gd name="T28" fmla="*/ 761 w 3650"/>
              <a:gd name="T29" fmla="*/ 1822 h 3224"/>
              <a:gd name="T30" fmla="*/ 949 w 3650"/>
              <a:gd name="T31" fmla="*/ 1822 h 3224"/>
              <a:gd name="T32" fmla="*/ 1083 w 3650"/>
              <a:gd name="T33" fmla="*/ 1822 h 3224"/>
              <a:gd name="T34" fmla="*/ 3024 w 3650"/>
              <a:gd name="T35" fmla="*/ 175 h 3224"/>
              <a:gd name="T36" fmla="*/ 2568 w 3650"/>
              <a:gd name="T37" fmla="*/ 398 h 3224"/>
              <a:gd name="T38" fmla="*/ 1772 w 3650"/>
              <a:gd name="T39" fmla="*/ 645 h 3224"/>
              <a:gd name="T40" fmla="*/ 1441 w 3650"/>
              <a:gd name="T41" fmla="*/ 1850 h 3224"/>
              <a:gd name="T42" fmla="*/ 2255 w 3650"/>
              <a:gd name="T43" fmla="*/ 2034 h 3224"/>
              <a:gd name="T44" fmla="*/ 3022 w 3650"/>
              <a:gd name="T45" fmla="*/ 2373 h 3224"/>
              <a:gd name="T46" fmla="*/ 3028 w 3650"/>
              <a:gd name="T47" fmla="*/ 2371 h 3224"/>
              <a:gd name="T48" fmla="*/ 3026 w 3650"/>
              <a:gd name="T49" fmla="*/ 177 h 3224"/>
              <a:gd name="T50" fmla="*/ 3116 w 3650"/>
              <a:gd name="T51" fmla="*/ 24 h 3224"/>
              <a:gd name="T52" fmla="*/ 3202 w 3650"/>
              <a:gd name="T53" fmla="*/ 148 h 3224"/>
              <a:gd name="T54" fmla="*/ 3368 w 3650"/>
              <a:gd name="T55" fmla="*/ 817 h 3224"/>
              <a:gd name="T56" fmla="*/ 3571 w 3650"/>
              <a:gd name="T57" fmla="*/ 1003 h 3224"/>
              <a:gd name="T58" fmla="*/ 3650 w 3650"/>
              <a:gd name="T59" fmla="*/ 1274 h 3224"/>
              <a:gd name="T60" fmla="*/ 3571 w 3650"/>
              <a:gd name="T61" fmla="*/ 1546 h 3224"/>
              <a:gd name="T62" fmla="*/ 3368 w 3650"/>
              <a:gd name="T63" fmla="*/ 1732 h 3224"/>
              <a:gd name="T64" fmla="*/ 3202 w 3650"/>
              <a:gd name="T65" fmla="*/ 2402 h 3224"/>
              <a:gd name="T66" fmla="*/ 3116 w 3650"/>
              <a:gd name="T67" fmla="*/ 2525 h 3224"/>
              <a:gd name="T68" fmla="*/ 2964 w 3650"/>
              <a:gd name="T69" fmla="*/ 2540 h 3224"/>
              <a:gd name="T70" fmla="*/ 2369 w 3650"/>
              <a:gd name="T71" fmla="*/ 2262 h 3224"/>
              <a:gd name="T72" fmla="*/ 1621 w 3650"/>
              <a:gd name="T73" fmla="*/ 2055 h 3224"/>
              <a:gd name="T74" fmla="*/ 1675 w 3650"/>
              <a:gd name="T75" fmla="*/ 3040 h 3224"/>
              <a:gd name="T76" fmla="*/ 1624 w 3650"/>
              <a:gd name="T77" fmla="*/ 3170 h 3224"/>
              <a:gd name="T78" fmla="*/ 1495 w 3650"/>
              <a:gd name="T79" fmla="*/ 3224 h 3224"/>
              <a:gd name="T80" fmla="*/ 969 w 3650"/>
              <a:gd name="T81" fmla="*/ 3182 h 3224"/>
              <a:gd name="T82" fmla="*/ 470 w 3650"/>
              <a:gd name="T83" fmla="*/ 1956 h 3224"/>
              <a:gd name="T84" fmla="*/ 352 w 3650"/>
              <a:gd name="T85" fmla="*/ 1797 h 3224"/>
              <a:gd name="T86" fmla="*/ 124 w 3650"/>
              <a:gd name="T87" fmla="*/ 1729 h 3224"/>
              <a:gd name="T88" fmla="*/ 12 w 3650"/>
              <a:gd name="T89" fmla="*/ 1598 h 3224"/>
              <a:gd name="T90" fmla="*/ 12 w 3650"/>
              <a:gd name="T91" fmla="*/ 951 h 3224"/>
              <a:gd name="T92" fmla="*/ 124 w 3650"/>
              <a:gd name="T93" fmla="*/ 821 h 3224"/>
              <a:gd name="T94" fmla="*/ 352 w 3650"/>
              <a:gd name="T95" fmla="*/ 755 h 3224"/>
              <a:gd name="T96" fmla="*/ 465 w 3650"/>
              <a:gd name="T97" fmla="*/ 598 h 3224"/>
              <a:gd name="T98" fmla="*/ 622 w 3650"/>
              <a:gd name="T99" fmla="*/ 552 h 3224"/>
              <a:gd name="T100" fmla="*/ 739 w 3650"/>
              <a:gd name="T101" fmla="*/ 552 h 3224"/>
              <a:gd name="T102" fmla="*/ 940 w 3650"/>
              <a:gd name="T103" fmla="*/ 551 h 3224"/>
              <a:gd name="T104" fmla="*/ 1123 w 3650"/>
              <a:gd name="T105" fmla="*/ 549 h 3224"/>
              <a:gd name="T106" fmla="*/ 1352 w 3650"/>
              <a:gd name="T107" fmla="*/ 533 h 3224"/>
              <a:gd name="T108" fmla="*/ 2169 w 3650"/>
              <a:gd name="T109" fmla="*/ 357 h 3224"/>
              <a:gd name="T110" fmla="*/ 2935 w 3650"/>
              <a:gd name="T111" fmla="*/ 23 h 3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650" h="3224">
                <a:moveTo>
                  <a:pt x="702" y="1998"/>
                </a:moveTo>
                <a:lnTo>
                  <a:pt x="1082" y="3046"/>
                </a:lnTo>
                <a:lnTo>
                  <a:pt x="1083" y="3047"/>
                </a:lnTo>
                <a:lnTo>
                  <a:pt x="1084" y="3047"/>
                </a:lnTo>
                <a:lnTo>
                  <a:pt x="1495" y="3047"/>
                </a:lnTo>
                <a:lnTo>
                  <a:pt x="1497" y="3047"/>
                </a:lnTo>
                <a:lnTo>
                  <a:pt x="1498" y="3046"/>
                </a:lnTo>
                <a:lnTo>
                  <a:pt x="1498" y="3046"/>
                </a:lnTo>
                <a:lnTo>
                  <a:pt x="1498" y="3045"/>
                </a:lnTo>
                <a:lnTo>
                  <a:pt x="1498" y="3044"/>
                </a:lnTo>
                <a:lnTo>
                  <a:pt x="1118" y="1998"/>
                </a:lnTo>
                <a:lnTo>
                  <a:pt x="702" y="1998"/>
                </a:lnTo>
                <a:close/>
                <a:moveTo>
                  <a:pt x="229" y="971"/>
                </a:moveTo>
                <a:lnTo>
                  <a:pt x="212" y="974"/>
                </a:lnTo>
                <a:lnTo>
                  <a:pt x="198" y="981"/>
                </a:lnTo>
                <a:lnTo>
                  <a:pt x="187" y="993"/>
                </a:lnTo>
                <a:lnTo>
                  <a:pt x="179" y="1008"/>
                </a:lnTo>
                <a:lnTo>
                  <a:pt x="176" y="1023"/>
                </a:lnTo>
                <a:lnTo>
                  <a:pt x="176" y="1527"/>
                </a:lnTo>
                <a:lnTo>
                  <a:pt x="179" y="1543"/>
                </a:lnTo>
                <a:lnTo>
                  <a:pt x="187" y="1558"/>
                </a:lnTo>
                <a:lnTo>
                  <a:pt x="198" y="1569"/>
                </a:lnTo>
                <a:lnTo>
                  <a:pt x="212" y="1576"/>
                </a:lnTo>
                <a:lnTo>
                  <a:pt x="229" y="1579"/>
                </a:lnTo>
                <a:lnTo>
                  <a:pt x="342" y="1579"/>
                </a:lnTo>
                <a:lnTo>
                  <a:pt x="342" y="971"/>
                </a:lnTo>
                <a:lnTo>
                  <a:pt x="229" y="971"/>
                </a:lnTo>
                <a:close/>
                <a:moveTo>
                  <a:pt x="3204" y="946"/>
                </a:moveTo>
                <a:lnTo>
                  <a:pt x="3204" y="1604"/>
                </a:lnTo>
                <a:lnTo>
                  <a:pt x="3250" y="1591"/>
                </a:lnTo>
                <a:lnTo>
                  <a:pt x="3292" y="1573"/>
                </a:lnTo>
                <a:lnTo>
                  <a:pt x="3330" y="1550"/>
                </a:lnTo>
                <a:lnTo>
                  <a:pt x="3366" y="1521"/>
                </a:lnTo>
                <a:lnTo>
                  <a:pt x="3397" y="1489"/>
                </a:lnTo>
                <a:lnTo>
                  <a:pt x="3423" y="1451"/>
                </a:lnTo>
                <a:lnTo>
                  <a:pt x="3444" y="1411"/>
                </a:lnTo>
                <a:lnTo>
                  <a:pt x="3461" y="1368"/>
                </a:lnTo>
                <a:lnTo>
                  <a:pt x="3470" y="1323"/>
                </a:lnTo>
                <a:lnTo>
                  <a:pt x="3474" y="1274"/>
                </a:lnTo>
                <a:lnTo>
                  <a:pt x="3470" y="1227"/>
                </a:lnTo>
                <a:lnTo>
                  <a:pt x="3461" y="1181"/>
                </a:lnTo>
                <a:lnTo>
                  <a:pt x="3444" y="1138"/>
                </a:lnTo>
                <a:lnTo>
                  <a:pt x="3423" y="1098"/>
                </a:lnTo>
                <a:lnTo>
                  <a:pt x="3397" y="1061"/>
                </a:lnTo>
                <a:lnTo>
                  <a:pt x="3366" y="1029"/>
                </a:lnTo>
                <a:lnTo>
                  <a:pt x="3330" y="1000"/>
                </a:lnTo>
                <a:lnTo>
                  <a:pt x="3292" y="977"/>
                </a:lnTo>
                <a:lnTo>
                  <a:pt x="3250" y="958"/>
                </a:lnTo>
                <a:lnTo>
                  <a:pt x="3204" y="946"/>
                </a:lnTo>
                <a:close/>
                <a:moveTo>
                  <a:pt x="617" y="728"/>
                </a:moveTo>
                <a:lnTo>
                  <a:pt x="595" y="731"/>
                </a:lnTo>
                <a:lnTo>
                  <a:pt x="574" y="739"/>
                </a:lnTo>
                <a:lnTo>
                  <a:pt x="555" y="750"/>
                </a:lnTo>
                <a:lnTo>
                  <a:pt x="540" y="765"/>
                </a:lnTo>
                <a:lnTo>
                  <a:pt x="529" y="784"/>
                </a:lnTo>
                <a:lnTo>
                  <a:pt x="521" y="805"/>
                </a:lnTo>
                <a:lnTo>
                  <a:pt x="518" y="827"/>
                </a:lnTo>
                <a:lnTo>
                  <a:pt x="518" y="827"/>
                </a:lnTo>
                <a:lnTo>
                  <a:pt x="518" y="1722"/>
                </a:lnTo>
                <a:lnTo>
                  <a:pt x="521" y="1746"/>
                </a:lnTo>
                <a:lnTo>
                  <a:pt x="529" y="1768"/>
                </a:lnTo>
                <a:lnTo>
                  <a:pt x="541" y="1785"/>
                </a:lnTo>
                <a:lnTo>
                  <a:pt x="557" y="1801"/>
                </a:lnTo>
                <a:lnTo>
                  <a:pt x="577" y="1813"/>
                </a:lnTo>
                <a:lnTo>
                  <a:pt x="585" y="1816"/>
                </a:lnTo>
                <a:lnTo>
                  <a:pt x="592" y="1819"/>
                </a:lnTo>
                <a:lnTo>
                  <a:pt x="601" y="1820"/>
                </a:lnTo>
                <a:lnTo>
                  <a:pt x="611" y="1821"/>
                </a:lnTo>
                <a:lnTo>
                  <a:pt x="615" y="1821"/>
                </a:lnTo>
                <a:lnTo>
                  <a:pt x="627" y="1821"/>
                </a:lnTo>
                <a:lnTo>
                  <a:pt x="645" y="1821"/>
                </a:lnTo>
                <a:lnTo>
                  <a:pt x="667" y="1821"/>
                </a:lnTo>
                <a:lnTo>
                  <a:pt x="696" y="1822"/>
                </a:lnTo>
                <a:lnTo>
                  <a:pt x="727" y="1822"/>
                </a:lnTo>
                <a:lnTo>
                  <a:pt x="761" y="1822"/>
                </a:lnTo>
                <a:lnTo>
                  <a:pt x="797" y="1822"/>
                </a:lnTo>
                <a:lnTo>
                  <a:pt x="836" y="1822"/>
                </a:lnTo>
                <a:lnTo>
                  <a:pt x="874" y="1822"/>
                </a:lnTo>
                <a:lnTo>
                  <a:pt x="911" y="1822"/>
                </a:lnTo>
                <a:lnTo>
                  <a:pt x="949" y="1822"/>
                </a:lnTo>
                <a:lnTo>
                  <a:pt x="983" y="1822"/>
                </a:lnTo>
                <a:lnTo>
                  <a:pt x="1014" y="1822"/>
                </a:lnTo>
                <a:lnTo>
                  <a:pt x="1042" y="1822"/>
                </a:lnTo>
                <a:lnTo>
                  <a:pt x="1065" y="1822"/>
                </a:lnTo>
                <a:lnTo>
                  <a:pt x="1083" y="1822"/>
                </a:lnTo>
                <a:lnTo>
                  <a:pt x="1094" y="1822"/>
                </a:lnTo>
                <a:lnTo>
                  <a:pt x="1097" y="1822"/>
                </a:lnTo>
                <a:lnTo>
                  <a:pt x="1097" y="728"/>
                </a:lnTo>
                <a:lnTo>
                  <a:pt x="617" y="728"/>
                </a:lnTo>
                <a:close/>
                <a:moveTo>
                  <a:pt x="3024" y="175"/>
                </a:moveTo>
                <a:lnTo>
                  <a:pt x="3023" y="175"/>
                </a:lnTo>
                <a:lnTo>
                  <a:pt x="3022" y="177"/>
                </a:lnTo>
                <a:lnTo>
                  <a:pt x="2872" y="256"/>
                </a:lnTo>
                <a:lnTo>
                  <a:pt x="2722" y="330"/>
                </a:lnTo>
                <a:lnTo>
                  <a:pt x="2568" y="398"/>
                </a:lnTo>
                <a:lnTo>
                  <a:pt x="2413" y="459"/>
                </a:lnTo>
                <a:lnTo>
                  <a:pt x="2255" y="514"/>
                </a:lnTo>
                <a:lnTo>
                  <a:pt x="2096" y="564"/>
                </a:lnTo>
                <a:lnTo>
                  <a:pt x="1936" y="607"/>
                </a:lnTo>
                <a:lnTo>
                  <a:pt x="1772" y="645"/>
                </a:lnTo>
                <a:lnTo>
                  <a:pt x="1608" y="676"/>
                </a:lnTo>
                <a:lnTo>
                  <a:pt x="1441" y="700"/>
                </a:lnTo>
                <a:lnTo>
                  <a:pt x="1274" y="719"/>
                </a:lnTo>
                <a:lnTo>
                  <a:pt x="1274" y="1831"/>
                </a:lnTo>
                <a:lnTo>
                  <a:pt x="1441" y="1850"/>
                </a:lnTo>
                <a:lnTo>
                  <a:pt x="1608" y="1874"/>
                </a:lnTo>
                <a:lnTo>
                  <a:pt x="1772" y="1905"/>
                </a:lnTo>
                <a:lnTo>
                  <a:pt x="1936" y="1943"/>
                </a:lnTo>
                <a:lnTo>
                  <a:pt x="2096" y="1986"/>
                </a:lnTo>
                <a:lnTo>
                  <a:pt x="2255" y="2034"/>
                </a:lnTo>
                <a:lnTo>
                  <a:pt x="2412" y="2091"/>
                </a:lnTo>
                <a:lnTo>
                  <a:pt x="2568" y="2152"/>
                </a:lnTo>
                <a:lnTo>
                  <a:pt x="2722" y="2219"/>
                </a:lnTo>
                <a:lnTo>
                  <a:pt x="2872" y="2293"/>
                </a:lnTo>
                <a:lnTo>
                  <a:pt x="3022" y="2373"/>
                </a:lnTo>
                <a:lnTo>
                  <a:pt x="3023" y="2373"/>
                </a:lnTo>
                <a:lnTo>
                  <a:pt x="3024" y="2374"/>
                </a:lnTo>
                <a:lnTo>
                  <a:pt x="3026" y="2373"/>
                </a:lnTo>
                <a:lnTo>
                  <a:pt x="3027" y="2372"/>
                </a:lnTo>
                <a:lnTo>
                  <a:pt x="3028" y="2371"/>
                </a:lnTo>
                <a:lnTo>
                  <a:pt x="3028" y="2370"/>
                </a:lnTo>
                <a:lnTo>
                  <a:pt x="3028" y="180"/>
                </a:lnTo>
                <a:lnTo>
                  <a:pt x="3028" y="179"/>
                </a:lnTo>
                <a:lnTo>
                  <a:pt x="3027" y="178"/>
                </a:lnTo>
                <a:lnTo>
                  <a:pt x="3026" y="177"/>
                </a:lnTo>
                <a:lnTo>
                  <a:pt x="3024" y="175"/>
                </a:lnTo>
                <a:close/>
                <a:moveTo>
                  <a:pt x="3026" y="0"/>
                </a:moveTo>
                <a:lnTo>
                  <a:pt x="3056" y="2"/>
                </a:lnTo>
                <a:lnTo>
                  <a:pt x="3087" y="11"/>
                </a:lnTo>
                <a:lnTo>
                  <a:pt x="3116" y="24"/>
                </a:lnTo>
                <a:lnTo>
                  <a:pt x="3141" y="43"/>
                </a:lnTo>
                <a:lnTo>
                  <a:pt x="3163" y="65"/>
                </a:lnTo>
                <a:lnTo>
                  <a:pt x="3181" y="90"/>
                </a:lnTo>
                <a:lnTo>
                  <a:pt x="3194" y="118"/>
                </a:lnTo>
                <a:lnTo>
                  <a:pt x="3202" y="148"/>
                </a:lnTo>
                <a:lnTo>
                  <a:pt x="3204" y="180"/>
                </a:lnTo>
                <a:lnTo>
                  <a:pt x="3204" y="767"/>
                </a:lnTo>
                <a:lnTo>
                  <a:pt x="3262" y="779"/>
                </a:lnTo>
                <a:lnTo>
                  <a:pt x="3316" y="795"/>
                </a:lnTo>
                <a:lnTo>
                  <a:pt x="3368" y="817"/>
                </a:lnTo>
                <a:lnTo>
                  <a:pt x="3417" y="845"/>
                </a:lnTo>
                <a:lnTo>
                  <a:pt x="3461" y="878"/>
                </a:lnTo>
                <a:lnTo>
                  <a:pt x="3503" y="916"/>
                </a:lnTo>
                <a:lnTo>
                  <a:pt x="3539" y="957"/>
                </a:lnTo>
                <a:lnTo>
                  <a:pt x="3571" y="1003"/>
                </a:lnTo>
                <a:lnTo>
                  <a:pt x="3599" y="1052"/>
                </a:lnTo>
                <a:lnTo>
                  <a:pt x="3620" y="1104"/>
                </a:lnTo>
                <a:lnTo>
                  <a:pt x="3637" y="1158"/>
                </a:lnTo>
                <a:lnTo>
                  <a:pt x="3647" y="1216"/>
                </a:lnTo>
                <a:lnTo>
                  <a:pt x="3650" y="1274"/>
                </a:lnTo>
                <a:lnTo>
                  <a:pt x="3647" y="1334"/>
                </a:lnTo>
                <a:lnTo>
                  <a:pt x="3637" y="1390"/>
                </a:lnTo>
                <a:lnTo>
                  <a:pt x="3620" y="1446"/>
                </a:lnTo>
                <a:lnTo>
                  <a:pt x="3599" y="1498"/>
                </a:lnTo>
                <a:lnTo>
                  <a:pt x="3571" y="1546"/>
                </a:lnTo>
                <a:lnTo>
                  <a:pt x="3539" y="1592"/>
                </a:lnTo>
                <a:lnTo>
                  <a:pt x="3503" y="1634"/>
                </a:lnTo>
                <a:lnTo>
                  <a:pt x="3461" y="1672"/>
                </a:lnTo>
                <a:lnTo>
                  <a:pt x="3417" y="1705"/>
                </a:lnTo>
                <a:lnTo>
                  <a:pt x="3368" y="1732"/>
                </a:lnTo>
                <a:lnTo>
                  <a:pt x="3316" y="1755"/>
                </a:lnTo>
                <a:lnTo>
                  <a:pt x="3262" y="1771"/>
                </a:lnTo>
                <a:lnTo>
                  <a:pt x="3204" y="1782"/>
                </a:lnTo>
                <a:lnTo>
                  <a:pt x="3204" y="2370"/>
                </a:lnTo>
                <a:lnTo>
                  <a:pt x="3202" y="2402"/>
                </a:lnTo>
                <a:lnTo>
                  <a:pt x="3194" y="2432"/>
                </a:lnTo>
                <a:lnTo>
                  <a:pt x="3181" y="2459"/>
                </a:lnTo>
                <a:lnTo>
                  <a:pt x="3163" y="2485"/>
                </a:lnTo>
                <a:lnTo>
                  <a:pt x="3141" y="2507"/>
                </a:lnTo>
                <a:lnTo>
                  <a:pt x="3116" y="2525"/>
                </a:lnTo>
                <a:lnTo>
                  <a:pt x="3086" y="2539"/>
                </a:lnTo>
                <a:lnTo>
                  <a:pt x="3055" y="2548"/>
                </a:lnTo>
                <a:lnTo>
                  <a:pt x="3024" y="2550"/>
                </a:lnTo>
                <a:lnTo>
                  <a:pt x="2994" y="2548"/>
                </a:lnTo>
                <a:lnTo>
                  <a:pt x="2964" y="2540"/>
                </a:lnTo>
                <a:lnTo>
                  <a:pt x="2935" y="2527"/>
                </a:lnTo>
                <a:lnTo>
                  <a:pt x="2797" y="2453"/>
                </a:lnTo>
                <a:lnTo>
                  <a:pt x="2657" y="2384"/>
                </a:lnTo>
                <a:lnTo>
                  <a:pt x="2514" y="2320"/>
                </a:lnTo>
                <a:lnTo>
                  <a:pt x="2369" y="2262"/>
                </a:lnTo>
                <a:lnTo>
                  <a:pt x="2223" y="2210"/>
                </a:lnTo>
                <a:lnTo>
                  <a:pt x="2075" y="2163"/>
                </a:lnTo>
                <a:lnTo>
                  <a:pt x="1926" y="2122"/>
                </a:lnTo>
                <a:lnTo>
                  <a:pt x="1774" y="2086"/>
                </a:lnTo>
                <a:lnTo>
                  <a:pt x="1621" y="2055"/>
                </a:lnTo>
                <a:lnTo>
                  <a:pt x="1467" y="2031"/>
                </a:lnTo>
                <a:lnTo>
                  <a:pt x="1312" y="2012"/>
                </a:lnTo>
                <a:lnTo>
                  <a:pt x="1664" y="2984"/>
                </a:lnTo>
                <a:lnTo>
                  <a:pt x="1671" y="3012"/>
                </a:lnTo>
                <a:lnTo>
                  <a:pt x="1675" y="3040"/>
                </a:lnTo>
                <a:lnTo>
                  <a:pt x="1672" y="3068"/>
                </a:lnTo>
                <a:lnTo>
                  <a:pt x="1667" y="3096"/>
                </a:lnTo>
                <a:lnTo>
                  <a:pt x="1657" y="3122"/>
                </a:lnTo>
                <a:lnTo>
                  <a:pt x="1641" y="3148"/>
                </a:lnTo>
                <a:lnTo>
                  <a:pt x="1624" y="3170"/>
                </a:lnTo>
                <a:lnTo>
                  <a:pt x="1602" y="3189"/>
                </a:lnTo>
                <a:lnTo>
                  <a:pt x="1578" y="3204"/>
                </a:lnTo>
                <a:lnTo>
                  <a:pt x="1552" y="3215"/>
                </a:lnTo>
                <a:lnTo>
                  <a:pt x="1524" y="3222"/>
                </a:lnTo>
                <a:lnTo>
                  <a:pt x="1495" y="3224"/>
                </a:lnTo>
                <a:lnTo>
                  <a:pt x="1084" y="3224"/>
                </a:lnTo>
                <a:lnTo>
                  <a:pt x="1053" y="3221"/>
                </a:lnTo>
                <a:lnTo>
                  <a:pt x="1022" y="3213"/>
                </a:lnTo>
                <a:lnTo>
                  <a:pt x="994" y="3200"/>
                </a:lnTo>
                <a:lnTo>
                  <a:pt x="969" y="3182"/>
                </a:lnTo>
                <a:lnTo>
                  <a:pt x="948" y="3160"/>
                </a:lnTo>
                <a:lnTo>
                  <a:pt x="929" y="3134"/>
                </a:lnTo>
                <a:lnTo>
                  <a:pt x="916" y="3106"/>
                </a:lnTo>
                <a:lnTo>
                  <a:pt x="507" y="1975"/>
                </a:lnTo>
                <a:lnTo>
                  <a:pt x="470" y="1956"/>
                </a:lnTo>
                <a:lnTo>
                  <a:pt x="438" y="1932"/>
                </a:lnTo>
                <a:lnTo>
                  <a:pt x="409" y="1903"/>
                </a:lnTo>
                <a:lnTo>
                  <a:pt x="385" y="1871"/>
                </a:lnTo>
                <a:lnTo>
                  <a:pt x="366" y="1835"/>
                </a:lnTo>
                <a:lnTo>
                  <a:pt x="352" y="1797"/>
                </a:lnTo>
                <a:lnTo>
                  <a:pt x="344" y="1755"/>
                </a:lnTo>
                <a:lnTo>
                  <a:pt x="229" y="1755"/>
                </a:lnTo>
                <a:lnTo>
                  <a:pt x="191" y="1752"/>
                </a:lnTo>
                <a:lnTo>
                  <a:pt x="156" y="1743"/>
                </a:lnTo>
                <a:lnTo>
                  <a:pt x="124" y="1729"/>
                </a:lnTo>
                <a:lnTo>
                  <a:pt x="94" y="1710"/>
                </a:lnTo>
                <a:lnTo>
                  <a:pt x="67" y="1688"/>
                </a:lnTo>
                <a:lnTo>
                  <a:pt x="44" y="1662"/>
                </a:lnTo>
                <a:lnTo>
                  <a:pt x="25" y="1632"/>
                </a:lnTo>
                <a:lnTo>
                  <a:pt x="12" y="1598"/>
                </a:lnTo>
                <a:lnTo>
                  <a:pt x="3" y="1563"/>
                </a:lnTo>
                <a:lnTo>
                  <a:pt x="0" y="1527"/>
                </a:lnTo>
                <a:lnTo>
                  <a:pt x="0" y="1023"/>
                </a:lnTo>
                <a:lnTo>
                  <a:pt x="3" y="987"/>
                </a:lnTo>
                <a:lnTo>
                  <a:pt x="12" y="951"/>
                </a:lnTo>
                <a:lnTo>
                  <a:pt x="25" y="919"/>
                </a:lnTo>
                <a:lnTo>
                  <a:pt x="44" y="888"/>
                </a:lnTo>
                <a:lnTo>
                  <a:pt x="67" y="862"/>
                </a:lnTo>
                <a:lnTo>
                  <a:pt x="94" y="839"/>
                </a:lnTo>
                <a:lnTo>
                  <a:pt x="124" y="821"/>
                </a:lnTo>
                <a:lnTo>
                  <a:pt x="156" y="806"/>
                </a:lnTo>
                <a:lnTo>
                  <a:pt x="191" y="797"/>
                </a:lnTo>
                <a:lnTo>
                  <a:pt x="229" y="795"/>
                </a:lnTo>
                <a:lnTo>
                  <a:pt x="344" y="795"/>
                </a:lnTo>
                <a:lnTo>
                  <a:pt x="352" y="755"/>
                </a:lnTo>
                <a:lnTo>
                  <a:pt x="365" y="717"/>
                </a:lnTo>
                <a:lnTo>
                  <a:pt x="384" y="682"/>
                </a:lnTo>
                <a:lnTo>
                  <a:pt x="406" y="650"/>
                </a:lnTo>
                <a:lnTo>
                  <a:pt x="434" y="623"/>
                </a:lnTo>
                <a:lnTo>
                  <a:pt x="465" y="598"/>
                </a:lnTo>
                <a:lnTo>
                  <a:pt x="499" y="578"/>
                </a:lnTo>
                <a:lnTo>
                  <a:pt x="536" y="564"/>
                </a:lnTo>
                <a:lnTo>
                  <a:pt x="576" y="555"/>
                </a:lnTo>
                <a:lnTo>
                  <a:pt x="617" y="552"/>
                </a:lnTo>
                <a:lnTo>
                  <a:pt x="622" y="552"/>
                </a:lnTo>
                <a:lnTo>
                  <a:pt x="633" y="552"/>
                </a:lnTo>
                <a:lnTo>
                  <a:pt x="651" y="552"/>
                </a:lnTo>
                <a:lnTo>
                  <a:pt x="676" y="552"/>
                </a:lnTo>
                <a:lnTo>
                  <a:pt x="705" y="552"/>
                </a:lnTo>
                <a:lnTo>
                  <a:pt x="739" y="552"/>
                </a:lnTo>
                <a:lnTo>
                  <a:pt x="775" y="551"/>
                </a:lnTo>
                <a:lnTo>
                  <a:pt x="815" y="551"/>
                </a:lnTo>
                <a:lnTo>
                  <a:pt x="856" y="551"/>
                </a:lnTo>
                <a:lnTo>
                  <a:pt x="898" y="551"/>
                </a:lnTo>
                <a:lnTo>
                  <a:pt x="940" y="551"/>
                </a:lnTo>
                <a:lnTo>
                  <a:pt x="982" y="551"/>
                </a:lnTo>
                <a:lnTo>
                  <a:pt x="1022" y="549"/>
                </a:lnTo>
                <a:lnTo>
                  <a:pt x="1059" y="549"/>
                </a:lnTo>
                <a:lnTo>
                  <a:pt x="1093" y="549"/>
                </a:lnTo>
                <a:lnTo>
                  <a:pt x="1123" y="549"/>
                </a:lnTo>
                <a:lnTo>
                  <a:pt x="1147" y="549"/>
                </a:lnTo>
                <a:lnTo>
                  <a:pt x="1166" y="549"/>
                </a:lnTo>
                <a:lnTo>
                  <a:pt x="1178" y="549"/>
                </a:lnTo>
                <a:lnTo>
                  <a:pt x="1183" y="548"/>
                </a:lnTo>
                <a:lnTo>
                  <a:pt x="1352" y="533"/>
                </a:lnTo>
                <a:lnTo>
                  <a:pt x="1519" y="511"/>
                </a:lnTo>
                <a:lnTo>
                  <a:pt x="1683" y="482"/>
                </a:lnTo>
                <a:lnTo>
                  <a:pt x="1847" y="447"/>
                </a:lnTo>
                <a:lnTo>
                  <a:pt x="2009" y="406"/>
                </a:lnTo>
                <a:lnTo>
                  <a:pt x="2169" y="357"/>
                </a:lnTo>
                <a:lnTo>
                  <a:pt x="2326" y="303"/>
                </a:lnTo>
                <a:lnTo>
                  <a:pt x="2482" y="242"/>
                </a:lnTo>
                <a:lnTo>
                  <a:pt x="2636" y="175"/>
                </a:lnTo>
                <a:lnTo>
                  <a:pt x="2786" y="102"/>
                </a:lnTo>
                <a:lnTo>
                  <a:pt x="2935" y="23"/>
                </a:lnTo>
                <a:lnTo>
                  <a:pt x="2964" y="9"/>
                </a:lnTo>
                <a:lnTo>
                  <a:pt x="2995" y="2"/>
                </a:lnTo>
                <a:lnTo>
                  <a:pt x="30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896160" y="2099731"/>
            <a:ext cx="789052" cy="773958"/>
            <a:chOff x="6296025" y="4225925"/>
            <a:chExt cx="581025" cy="569913"/>
          </a:xfrm>
          <a:solidFill>
            <a:schemeClr val="accent2"/>
          </a:solidFill>
        </p:grpSpPr>
        <p:sp>
          <p:nvSpPr>
            <p:cNvPr id="18" name="Freeform 294"/>
            <p:cNvSpPr>
              <a:spLocks noEditPoints="1"/>
            </p:cNvSpPr>
            <p:nvPr/>
          </p:nvSpPr>
          <p:spPr bwMode="auto">
            <a:xfrm>
              <a:off x="6329363" y="4225925"/>
              <a:ext cx="514350" cy="490538"/>
            </a:xfrm>
            <a:custGeom>
              <a:avLst/>
              <a:gdLst>
                <a:gd name="T0" fmla="*/ 1592 w 3236"/>
                <a:gd name="T1" fmla="*/ 199 h 3086"/>
                <a:gd name="T2" fmla="*/ 1200 w 3236"/>
                <a:gd name="T3" fmla="*/ 969 h 3086"/>
                <a:gd name="T4" fmla="*/ 1099 w 3236"/>
                <a:gd name="T5" fmla="*/ 1053 h 3086"/>
                <a:gd name="T6" fmla="*/ 219 w 3236"/>
                <a:gd name="T7" fmla="*/ 1192 h 3086"/>
                <a:gd name="T8" fmla="*/ 195 w 3236"/>
                <a:gd name="T9" fmla="*/ 1221 h 3086"/>
                <a:gd name="T10" fmla="*/ 198 w 3236"/>
                <a:gd name="T11" fmla="*/ 1258 h 3086"/>
                <a:gd name="T12" fmla="*/ 827 w 3236"/>
                <a:gd name="T13" fmla="*/ 1884 h 3086"/>
                <a:gd name="T14" fmla="*/ 859 w 3236"/>
                <a:gd name="T15" fmla="*/ 2011 h 3086"/>
                <a:gd name="T16" fmla="*/ 722 w 3236"/>
                <a:gd name="T17" fmla="*/ 2864 h 3086"/>
                <a:gd name="T18" fmla="*/ 744 w 3236"/>
                <a:gd name="T19" fmla="*/ 2888 h 3086"/>
                <a:gd name="T20" fmla="*/ 790 w 3236"/>
                <a:gd name="T21" fmla="*/ 2888 h 3086"/>
                <a:gd name="T22" fmla="*/ 1618 w 3236"/>
                <a:gd name="T23" fmla="*/ 2486 h 3086"/>
                <a:gd name="T24" fmla="*/ 2446 w 3236"/>
                <a:gd name="T25" fmla="*/ 2888 h 3086"/>
                <a:gd name="T26" fmla="*/ 2492 w 3236"/>
                <a:gd name="T27" fmla="*/ 2888 h 3086"/>
                <a:gd name="T28" fmla="*/ 2514 w 3236"/>
                <a:gd name="T29" fmla="*/ 2864 h 3086"/>
                <a:gd name="T30" fmla="*/ 2377 w 3236"/>
                <a:gd name="T31" fmla="*/ 2011 h 3086"/>
                <a:gd name="T32" fmla="*/ 2409 w 3236"/>
                <a:gd name="T33" fmla="*/ 1884 h 3086"/>
                <a:gd name="T34" fmla="*/ 3038 w 3236"/>
                <a:gd name="T35" fmla="*/ 1258 h 3086"/>
                <a:gd name="T36" fmla="*/ 3041 w 3236"/>
                <a:gd name="T37" fmla="*/ 1221 h 3086"/>
                <a:gd name="T38" fmla="*/ 3017 w 3236"/>
                <a:gd name="T39" fmla="*/ 1192 h 3086"/>
                <a:gd name="T40" fmla="*/ 2137 w 3236"/>
                <a:gd name="T41" fmla="*/ 1053 h 3086"/>
                <a:gd name="T42" fmla="*/ 2036 w 3236"/>
                <a:gd name="T43" fmla="*/ 970 h 3086"/>
                <a:gd name="T44" fmla="*/ 1653 w 3236"/>
                <a:gd name="T45" fmla="*/ 207 h 3086"/>
                <a:gd name="T46" fmla="*/ 1618 w 3236"/>
                <a:gd name="T47" fmla="*/ 192 h 3086"/>
                <a:gd name="T48" fmla="*/ 1717 w 3236"/>
                <a:gd name="T49" fmla="*/ 20 h 3086"/>
                <a:gd name="T50" fmla="*/ 1818 w 3236"/>
                <a:gd name="T51" fmla="*/ 104 h 3086"/>
                <a:gd name="T52" fmla="*/ 2214 w 3236"/>
                <a:gd name="T53" fmla="*/ 878 h 3086"/>
                <a:gd name="T54" fmla="*/ 3103 w 3236"/>
                <a:gd name="T55" fmla="*/ 1021 h 3086"/>
                <a:gd name="T56" fmla="*/ 3210 w 3236"/>
                <a:gd name="T57" fmla="*/ 1125 h 3086"/>
                <a:gd name="T58" fmla="*/ 3235 w 3236"/>
                <a:gd name="T59" fmla="*/ 1260 h 3086"/>
                <a:gd name="T60" fmla="*/ 3186 w 3236"/>
                <a:gd name="T61" fmla="*/ 1382 h 3086"/>
                <a:gd name="T62" fmla="*/ 2570 w 3236"/>
                <a:gd name="T63" fmla="*/ 1996 h 3086"/>
                <a:gd name="T64" fmla="*/ 2709 w 3236"/>
                <a:gd name="T65" fmla="*/ 2872 h 3086"/>
                <a:gd name="T66" fmla="*/ 2659 w 3236"/>
                <a:gd name="T67" fmla="*/ 2994 h 3086"/>
                <a:gd name="T68" fmla="*/ 2543 w 3236"/>
                <a:gd name="T69" fmla="*/ 3074 h 3086"/>
                <a:gd name="T70" fmla="*/ 2393 w 3236"/>
                <a:gd name="T71" fmla="*/ 3074 h 3086"/>
                <a:gd name="T72" fmla="*/ 1610 w 3236"/>
                <a:gd name="T73" fmla="*/ 2679 h 3086"/>
                <a:gd name="T74" fmla="*/ 806 w 3236"/>
                <a:gd name="T75" fmla="*/ 3083 h 3086"/>
                <a:gd name="T76" fmla="*/ 659 w 3236"/>
                <a:gd name="T77" fmla="*/ 3060 h 3086"/>
                <a:gd name="T78" fmla="*/ 558 w 3236"/>
                <a:gd name="T79" fmla="*/ 2966 h 3086"/>
                <a:gd name="T80" fmla="*/ 526 w 3236"/>
                <a:gd name="T81" fmla="*/ 2839 h 3086"/>
                <a:gd name="T82" fmla="*/ 661 w 3236"/>
                <a:gd name="T83" fmla="*/ 1982 h 3086"/>
                <a:gd name="T84" fmla="*/ 31 w 3236"/>
                <a:gd name="T85" fmla="*/ 1354 h 3086"/>
                <a:gd name="T86" fmla="*/ 0 w 3236"/>
                <a:gd name="T87" fmla="*/ 1227 h 3086"/>
                <a:gd name="T88" fmla="*/ 46 w 3236"/>
                <a:gd name="T89" fmla="*/ 1093 h 3086"/>
                <a:gd name="T90" fmla="*/ 168 w 3236"/>
                <a:gd name="T91" fmla="*/ 1007 h 3086"/>
                <a:gd name="T92" fmla="*/ 1035 w 3236"/>
                <a:gd name="T93" fmla="*/ 869 h 3086"/>
                <a:gd name="T94" fmla="*/ 1439 w 3236"/>
                <a:gd name="T95" fmla="*/ 78 h 3086"/>
                <a:gd name="T96" fmla="*/ 1551 w 3236"/>
                <a:gd name="T97" fmla="*/ 9 h 3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6" h="3086">
                  <a:moveTo>
                    <a:pt x="1618" y="192"/>
                  </a:moveTo>
                  <a:lnTo>
                    <a:pt x="1611" y="192"/>
                  </a:lnTo>
                  <a:lnTo>
                    <a:pt x="1602" y="195"/>
                  </a:lnTo>
                  <a:lnTo>
                    <a:pt x="1592" y="199"/>
                  </a:lnTo>
                  <a:lnTo>
                    <a:pt x="1583" y="207"/>
                  </a:lnTo>
                  <a:lnTo>
                    <a:pt x="1575" y="219"/>
                  </a:lnTo>
                  <a:lnTo>
                    <a:pt x="1217" y="940"/>
                  </a:lnTo>
                  <a:lnTo>
                    <a:pt x="1200" y="969"/>
                  </a:lnTo>
                  <a:lnTo>
                    <a:pt x="1179" y="996"/>
                  </a:lnTo>
                  <a:lnTo>
                    <a:pt x="1156" y="1019"/>
                  </a:lnTo>
                  <a:lnTo>
                    <a:pt x="1128" y="1037"/>
                  </a:lnTo>
                  <a:lnTo>
                    <a:pt x="1099" y="1053"/>
                  </a:lnTo>
                  <a:lnTo>
                    <a:pt x="1068" y="1065"/>
                  </a:lnTo>
                  <a:lnTo>
                    <a:pt x="1035" y="1072"/>
                  </a:lnTo>
                  <a:lnTo>
                    <a:pt x="234" y="1188"/>
                  </a:lnTo>
                  <a:lnTo>
                    <a:pt x="219" y="1192"/>
                  </a:lnTo>
                  <a:lnTo>
                    <a:pt x="209" y="1199"/>
                  </a:lnTo>
                  <a:lnTo>
                    <a:pt x="203" y="1206"/>
                  </a:lnTo>
                  <a:lnTo>
                    <a:pt x="197" y="1214"/>
                  </a:lnTo>
                  <a:lnTo>
                    <a:pt x="195" y="1221"/>
                  </a:lnTo>
                  <a:lnTo>
                    <a:pt x="194" y="1227"/>
                  </a:lnTo>
                  <a:lnTo>
                    <a:pt x="193" y="1236"/>
                  </a:lnTo>
                  <a:lnTo>
                    <a:pt x="194" y="1247"/>
                  </a:lnTo>
                  <a:lnTo>
                    <a:pt x="198" y="1258"/>
                  </a:lnTo>
                  <a:lnTo>
                    <a:pt x="207" y="1269"/>
                  </a:lnTo>
                  <a:lnTo>
                    <a:pt x="787" y="1832"/>
                  </a:lnTo>
                  <a:lnTo>
                    <a:pt x="809" y="1856"/>
                  </a:lnTo>
                  <a:lnTo>
                    <a:pt x="827" y="1884"/>
                  </a:lnTo>
                  <a:lnTo>
                    <a:pt x="843" y="1913"/>
                  </a:lnTo>
                  <a:lnTo>
                    <a:pt x="853" y="1945"/>
                  </a:lnTo>
                  <a:lnTo>
                    <a:pt x="858" y="1977"/>
                  </a:lnTo>
                  <a:lnTo>
                    <a:pt x="859" y="2011"/>
                  </a:lnTo>
                  <a:lnTo>
                    <a:pt x="856" y="2044"/>
                  </a:lnTo>
                  <a:lnTo>
                    <a:pt x="720" y="2837"/>
                  </a:lnTo>
                  <a:lnTo>
                    <a:pt x="719" y="2852"/>
                  </a:lnTo>
                  <a:lnTo>
                    <a:pt x="722" y="2864"/>
                  </a:lnTo>
                  <a:lnTo>
                    <a:pt x="727" y="2873"/>
                  </a:lnTo>
                  <a:lnTo>
                    <a:pt x="733" y="2880"/>
                  </a:lnTo>
                  <a:lnTo>
                    <a:pt x="738" y="2884"/>
                  </a:lnTo>
                  <a:lnTo>
                    <a:pt x="744" y="2888"/>
                  </a:lnTo>
                  <a:lnTo>
                    <a:pt x="753" y="2892"/>
                  </a:lnTo>
                  <a:lnTo>
                    <a:pt x="763" y="2893"/>
                  </a:lnTo>
                  <a:lnTo>
                    <a:pt x="775" y="2893"/>
                  </a:lnTo>
                  <a:lnTo>
                    <a:pt x="790" y="2888"/>
                  </a:lnTo>
                  <a:lnTo>
                    <a:pt x="1506" y="2514"/>
                  </a:lnTo>
                  <a:lnTo>
                    <a:pt x="1541" y="2498"/>
                  </a:lnTo>
                  <a:lnTo>
                    <a:pt x="1579" y="2489"/>
                  </a:lnTo>
                  <a:lnTo>
                    <a:pt x="1618" y="2486"/>
                  </a:lnTo>
                  <a:lnTo>
                    <a:pt x="1657" y="2489"/>
                  </a:lnTo>
                  <a:lnTo>
                    <a:pt x="1695" y="2498"/>
                  </a:lnTo>
                  <a:lnTo>
                    <a:pt x="1730" y="2514"/>
                  </a:lnTo>
                  <a:lnTo>
                    <a:pt x="2446" y="2888"/>
                  </a:lnTo>
                  <a:lnTo>
                    <a:pt x="2461" y="2893"/>
                  </a:lnTo>
                  <a:lnTo>
                    <a:pt x="2473" y="2894"/>
                  </a:lnTo>
                  <a:lnTo>
                    <a:pt x="2483" y="2892"/>
                  </a:lnTo>
                  <a:lnTo>
                    <a:pt x="2492" y="2888"/>
                  </a:lnTo>
                  <a:lnTo>
                    <a:pt x="2498" y="2884"/>
                  </a:lnTo>
                  <a:lnTo>
                    <a:pt x="2503" y="2880"/>
                  </a:lnTo>
                  <a:lnTo>
                    <a:pt x="2509" y="2873"/>
                  </a:lnTo>
                  <a:lnTo>
                    <a:pt x="2514" y="2864"/>
                  </a:lnTo>
                  <a:lnTo>
                    <a:pt x="2517" y="2852"/>
                  </a:lnTo>
                  <a:lnTo>
                    <a:pt x="2516" y="2838"/>
                  </a:lnTo>
                  <a:lnTo>
                    <a:pt x="2380" y="2044"/>
                  </a:lnTo>
                  <a:lnTo>
                    <a:pt x="2377" y="2011"/>
                  </a:lnTo>
                  <a:lnTo>
                    <a:pt x="2378" y="1977"/>
                  </a:lnTo>
                  <a:lnTo>
                    <a:pt x="2383" y="1945"/>
                  </a:lnTo>
                  <a:lnTo>
                    <a:pt x="2394" y="1913"/>
                  </a:lnTo>
                  <a:lnTo>
                    <a:pt x="2409" y="1884"/>
                  </a:lnTo>
                  <a:lnTo>
                    <a:pt x="2427" y="1856"/>
                  </a:lnTo>
                  <a:lnTo>
                    <a:pt x="2450" y="1832"/>
                  </a:lnTo>
                  <a:lnTo>
                    <a:pt x="3029" y="1269"/>
                  </a:lnTo>
                  <a:lnTo>
                    <a:pt x="3038" y="1258"/>
                  </a:lnTo>
                  <a:lnTo>
                    <a:pt x="3042" y="1247"/>
                  </a:lnTo>
                  <a:lnTo>
                    <a:pt x="3043" y="1236"/>
                  </a:lnTo>
                  <a:lnTo>
                    <a:pt x="3043" y="1227"/>
                  </a:lnTo>
                  <a:lnTo>
                    <a:pt x="3041" y="1221"/>
                  </a:lnTo>
                  <a:lnTo>
                    <a:pt x="3039" y="1214"/>
                  </a:lnTo>
                  <a:lnTo>
                    <a:pt x="3034" y="1206"/>
                  </a:lnTo>
                  <a:lnTo>
                    <a:pt x="3027" y="1199"/>
                  </a:lnTo>
                  <a:lnTo>
                    <a:pt x="3017" y="1192"/>
                  </a:lnTo>
                  <a:lnTo>
                    <a:pt x="3002" y="1188"/>
                  </a:lnTo>
                  <a:lnTo>
                    <a:pt x="2201" y="1072"/>
                  </a:lnTo>
                  <a:lnTo>
                    <a:pt x="2168" y="1065"/>
                  </a:lnTo>
                  <a:lnTo>
                    <a:pt x="2137" y="1053"/>
                  </a:lnTo>
                  <a:lnTo>
                    <a:pt x="2108" y="1037"/>
                  </a:lnTo>
                  <a:lnTo>
                    <a:pt x="2080" y="1019"/>
                  </a:lnTo>
                  <a:lnTo>
                    <a:pt x="2057" y="996"/>
                  </a:lnTo>
                  <a:lnTo>
                    <a:pt x="2036" y="970"/>
                  </a:lnTo>
                  <a:lnTo>
                    <a:pt x="2019" y="940"/>
                  </a:lnTo>
                  <a:lnTo>
                    <a:pt x="1661" y="219"/>
                  </a:lnTo>
                  <a:lnTo>
                    <a:pt x="1661" y="219"/>
                  </a:lnTo>
                  <a:lnTo>
                    <a:pt x="1653" y="207"/>
                  </a:lnTo>
                  <a:lnTo>
                    <a:pt x="1644" y="199"/>
                  </a:lnTo>
                  <a:lnTo>
                    <a:pt x="1634" y="195"/>
                  </a:lnTo>
                  <a:lnTo>
                    <a:pt x="1625" y="192"/>
                  </a:lnTo>
                  <a:lnTo>
                    <a:pt x="1618" y="192"/>
                  </a:lnTo>
                  <a:close/>
                  <a:moveTo>
                    <a:pt x="1618" y="0"/>
                  </a:moveTo>
                  <a:lnTo>
                    <a:pt x="1652" y="3"/>
                  </a:lnTo>
                  <a:lnTo>
                    <a:pt x="1686" y="9"/>
                  </a:lnTo>
                  <a:lnTo>
                    <a:pt x="1717" y="20"/>
                  </a:lnTo>
                  <a:lnTo>
                    <a:pt x="1746" y="36"/>
                  </a:lnTo>
                  <a:lnTo>
                    <a:pt x="1772" y="56"/>
                  </a:lnTo>
                  <a:lnTo>
                    <a:pt x="1797" y="78"/>
                  </a:lnTo>
                  <a:lnTo>
                    <a:pt x="1818" y="104"/>
                  </a:lnTo>
                  <a:lnTo>
                    <a:pt x="1834" y="134"/>
                  </a:lnTo>
                  <a:lnTo>
                    <a:pt x="2193" y="855"/>
                  </a:lnTo>
                  <a:lnTo>
                    <a:pt x="2201" y="869"/>
                  </a:lnTo>
                  <a:lnTo>
                    <a:pt x="2214" y="878"/>
                  </a:lnTo>
                  <a:lnTo>
                    <a:pt x="2229" y="882"/>
                  </a:lnTo>
                  <a:lnTo>
                    <a:pt x="3030" y="998"/>
                  </a:lnTo>
                  <a:lnTo>
                    <a:pt x="3068" y="1007"/>
                  </a:lnTo>
                  <a:lnTo>
                    <a:pt x="3103" y="1021"/>
                  </a:lnTo>
                  <a:lnTo>
                    <a:pt x="3136" y="1040"/>
                  </a:lnTo>
                  <a:lnTo>
                    <a:pt x="3165" y="1064"/>
                  </a:lnTo>
                  <a:lnTo>
                    <a:pt x="3190" y="1093"/>
                  </a:lnTo>
                  <a:lnTo>
                    <a:pt x="3210" y="1125"/>
                  </a:lnTo>
                  <a:lnTo>
                    <a:pt x="3225" y="1161"/>
                  </a:lnTo>
                  <a:lnTo>
                    <a:pt x="3233" y="1194"/>
                  </a:lnTo>
                  <a:lnTo>
                    <a:pt x="3236" y="1227"/>
                  </a:lnTo>
                  <a:lnTo>
                    <a:pt x="3235" y="1260"/>
                  </a:lnTo>
                  <a:lnTo>
                    <a:pt x="3230" y="1292"/>
                  </a:lnTo>
                  <a:lnTo>
                    <a:pt x="3220" y="1324"/>
                  </a:lnTo>
                  <a:lnTo>
                    <a:pt x="3205" y="1354"/>
                  </a:lnTo>
                  <a:lnTo>
                    <a:pt x="3186" y="1382"/>
                  </a:lnTo>
                  <a:lnTo>
                    <a:pt x="3164" y="1407"/>
                  </a:lnTo>
                  <a:lnTo>
                    <a:pt x="2584" y="1969"/>
                  </a:lnTo>
                  <a:lnTo>
                    <a:pt x="2575" y="1982"/>
                  </a:lnTo>
                  <a:lnTo>
                    <a:pt x="2570" y="1996"/>
                  </a:lnTo>
                  <a:lnTo>
                    <a:pt x="2571" y="2012"/>
                  </a:lnTo>
                  <a:lnTo>
                    <a:pt x="2707" y="2805"/>
                  </a:lnTo>
                  <a:lnTo>
                    <a:pt x="2710" y="2839"/>
                  </a:lnTo>
                  <a:lnTo>
                    <a:pt x="2709" y="2872"/>
                  </a:lnTo>
                  <a:lnTo>
                    <a:pt x="2703" y="2905"/>
                  </a:lnTo>
                  <a:lnTo>
                    <a:pt x="2693" y="2936"/>
                  </a:lnTo>
                  <a:lnTo>
                    <a:pt x="2678" y="2966"/>
                  </a:lnTo>
                  <a:lnTo>
                    <a:pt x="2659" y="2994"/>
                  </a:lnTo>
                  <a:lnTo>
                    <a:pt x="2637" y="3018"/>
                  </a:lnTo>
                  <a:lnTo>
                    <a:pt x="2611" y="3040"/>
                  </a:lnTo>
                  <a:lnTo>
                    <a:pt x="2578" y="3060"/>
                  </a:lnTo>
                  <a:lnTo>
                    <a:pt x="2543" y="3074"/>
                  </a:lnTo>
                  <a:lnTo>
                    <a:pt x="2506" y="3083"/>
                  </a:lnTo>
                  <a:lnTo>
                    <a:pt x="2470" y="3086"/>
                  </a:lnTo>
                  <a:lnTo>
                    <a:pt x="2431" y="3083"/>
                  </a:lnTo>
                  <a:lnTo>
                    <a:pt x="2393" y="3074"/>
                  </a:lnTo>
                  <a:lnTo>
                    <a:pt x="2357" y="3058"/>
                  </a:lnTo>
                  <a:lnTo>
                    <a:pt x="1640" y="2684"/>
                  </a:lnTo>
                  <a:lnTo>
                    <a:pt x="1626" y="2679"/>
                  </a:lnTo>
                  <a:lnTo>
                    <a:pt x="1610" y="2679"/>
                  </a:lnTo>
                  <a:lnTo>
                    <a:pt x="1596" y="2684"/>
                  </a:lnTo>
                  <a:lnTo>
                    <a:pt x="879" y="3058"/>
                  </a:lnTo>
                  <a:lnTo>
                    <a:pt x="844" y="3073"/>
                  </a:lnTo>
                  <a:lnTo>
                    <a:pt x="806" y="3083"/>
                  </a:lnTo>
                  <a:lnTo>
                    <a:pt x="768" y="3086"/>
                  </a:lnTo>
                  <a:lnTo>
                    <a:pt x="731" y="3083"/>
                  </a:lnTo>
                  <a:lnTo>
                    <a:pt x="694" y="3074"/>
                  </a:lnTo>
                  <a:lnTo>
                    <a:pt x="659" y="3060"/>
                  </a:lnTo>
                  <a:lnTo>
                    <a:pt x="625" y="3040"/>
                  </a:lnTo>
                  <a:lnTo>
                    <a:pt x="599" y="3018"/>
                  </a:lnTo>
                  <a:lnTo>
                    <a:pt x="577" y="2994"/>
                  </a:lnTo>
                  <a:lnTo>
                    <a:pt x="558" y="2966"/>
                  </a:lnTo>
                  <a:lnTo>
                    <a:pt x="543" y="2936"/>
                  </a:lnTo>
                  <a:lnTo>
                    <a:pt x="533" y="2905"/>
                  </a:lnTo>
                  <a:lnTo>
                    <a:pt x="527" y="2872"/>
                  </a:lnTo>
                  <a:lnTo>
                    <a:pt x="526" y="2839"/>
                  </a:lnTo>
                  <a:lnTo>
                    <a:pt x="529" y="2805"/>
                  </a:lnTo>
                  <a:lnTo>
                    <a:pt x="666" y="2012"/>
                  </a:lnTo>
                  <a:lnTo>
                    <a:pt x="666" y="1996"/>
                  </a:lnTo>
                  <a:lnTo>
                    <a:pt x="661" y="1982"/>
                  </a:lnTo>
                  <a:lnTo>
                    <a:pt x="652" y="1969"/>
                  </a:lnTo>
                  <a:lnTo>
                    <a:pt x="73" y="1407"/>
                  </a:lnTo>
                  <a:lnTo>
                    <a:pt x="50" y="1382"/>
                  </a:lnTo>
                  <a:lnTo>
                    <a:pt x="31" y="1354"/>
                  </a:lnTo>
                  <a:lnTo>
                    <a:pt x="16" y="1324"/>
                  </a:lnTo>
                  <a:lnTo>
                    <a:pt x="6" y="1292"/>
                  </a:lnTo>
                  <a:lnTo>
                    <a:pt x="1" y="1260"/>
                  </a:lnTo>
                  <a:lnTo>
                    <a:pt x="0" y="1227"/>
                  </a:lnTo>
                  <a:lnTo>
                    <a:pt x="3" y="1194"/>
                  </a:lnTo>
                  <a:lnTo>
                    <a:pt x="11" y="1161"/>
                  </a:lnTo>
                  <a:lnTo>
                    <a:pt x="26" y="1125"/>
                  </a:lnTo>
                  <a:lnTo>
                    <a:pt x="46" y="1093"/>
                  </a:lnTo>
                  <a:lnTo>
                    <a:pt x="71" y="1064"/>
                  </a:lnTo>
                  <a:lnTo>
                    <a:pt x="100" y="1040"/>
                  </a:lnTo>
                  <a:lnTo>
                    <a:pt x="133" y="1021"/>
                  </a:lnTo>
                  <a:lnTo>
                    <a:pt x="168" y="1007"/>
                  </a:lnTo>
                  <a:lnTo>
                    <a:pt x="206" y="998"/>
                  </a:lnTo>
                  <a:lnTo>
                    <a:pt x="1007" y="882"/>
                  </a:lnTo>
                  <a:lnTo>
                    <a:pt x="1022" y="878"/>
                  </a:lnTo>
                  <a:lnTo>
                    <a:pt x="1035" y="869"/>
                  </a:lnTo>
                  <a:lnTo>
                    <a:pt x="1043" y="855"/>
                  </a:lnTo>
                  <a:lnTo>
                    <a:pt x="1402" y="134"/>
                  </a:lnTo>
                  <a:lnTo>
                    <a:pt x="1418" y="104"/>
                  </a:lnTo>
                  <a:lnTo>
                    <a:pt x="1439" y="78"/>
                  </a:lnTo>
                  <a:lnTo>
                    <a:pt x="1464" y="56"/>
                  </a:lnTo>
                  <a:lnTo>
                    <a:pt x="1490" y="36"/>
                  </a:lnTo>
                  <a:lnTo>
                    <a:pt x="1519" y="20"/>
                  </a:lnTo>
                  <a:lnTo>
                    <a:pt x="1551" y="9"/>
                  </a:lnTo>
                  <a:lnTo>
                    <a:pt x="1584" y="3"/>
                  </a:lnTo>
                  <a:lnTo>
                    <a:pt x="16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95"/>
            <p:cNvSpPr/>
            <p:nvPr/>
          </p:nvSpPr>
          <p:spPr bwMode="auto">
            <a:xfrm>
              <a:off x="6724650" y="4244975"/>
              <a:ext cx="47625" cy="52388"/>
            </a:xfrm>
            <a:custGeom>
              <a:avLst/>
              <a:gdLst>
                <a:gd name="T0" fmla="*/ 195 w 296"/>
                <a:gd name="T1" fmla="*/ 0 h 332"/>
                <a:gd name="T2" fmla="*/ 216 w 296"/>
                <a:gd name="T3" fmla="*/ 1 h 332"/>
                <a:gd name="T4" fmla="*/ 236 w 296"/>
                <a:gd name="T5" fmla="*/ 8 h 332"/>
                <a:gd name="T6" fmla="*/ 256 w 296"/>
                <a:gd name="T7" fmla="*/ 19 h 332"/>
                <a:gd name="T8" fmla="*/ 273 w 296"/>
                <a:gd name="T9" fmla="*/ 33 h 332"/>
                <a:gd name="T10" fmla="*/ 285 w 296"/>
                <a:gd name="T11" fmla="*/ 51 h 332"/>
                <a:gd name="T12" fmla="*/ 293 w 296"/>
                <a:gd name="T13" fmla="*/ 71 h 332"/>
                <a:gd name="T14" fmla="*/ 296 w 296"/>
                <a:gd name="T15" fmla="*/ 92 h 332"/>
                <a:gd name="T16" fmla="*/ 295 w 296"/>
                <a:gd name="T17" fmla="*/ 113 h 332"/>
                <a:gd name="T18" fmla="*/ 288 w 296"/>
                <a:gd name="T19" fmla="*/ 134 h 332"/>
                <a:gd name="T20" fmla="*/ 277 w 296"/>
                <a:gd name="T21" fmla="*/ 152 h 332"/>
                <a:gd name="T22" fmla="*/ 175 w 296"/>
                <a:gd name="T23" fmla="*/ 294 h 332"/>
                <a:gd name="T24" fmla="*/ 158 w 296"/>
                <a:gd name="T25" fmla="*/ 310 h 332"/>
                <a:gd name="T26" fmla="*/ 139 w 296"/>
                <a:gd name="T27" fmla="*/ 322 h 332"/>
                <a:gd name="T28" fmla="*/ 118 w 296"/>
                <a:gd name="T29" fmla="*/ 330 h 332"/>
                <a:gd name="T30" fmla="*/ 96 w 296"/>
                <a:gd name="T31" fmla="*/ 332 h 332"/>
                <a:gd name="T32" fmla="*/ 77 w 296"/>
                <a:gd name="T33" fmla="*/ 331 h 332"/>
                <a:gd name="T34" fmla="*/ 57 w 296"/>
                <a:gd name="T35" fmla="*/ 325 h 332"/>
                <a:gd name="T36" fmla="*/ 40 w 296"/>
                <a:gd name="T37" fmla="*/ 315 h 332"/>
                <a:gd name="T38" fmla="*/ 23 w 296"/>
                <a:gd name="T39" fmla="*/ 299 h 332"/>
                <a:gd name="T40" fmla="*/ 11 w 296"/>
                <a:gd name="T41" fmla="*/ 281 h 332"/>
                <a:gd name="T42" fmla="*/ 3 w 296"/>
                <a:gd name="T43" fmla="*/ 262 h 332"/>
                <a:gd name="T44" fmla="*/ 0 w 296"/>
                <a:gd name="T45" fmla="*/ 242 h 332"/>
                <a:gd name="T46" fmla="*/ 2 w 296"/>
                <a:gd name="T47" fmla="*/ 220 h 332"/>
                <a:gd name="T48" fmla="*/ 8 w 296"/>
                <a:gd name="T49" fmla="*/ 200 h 332"/>
                <a:gd name="T50" fmla="*/ 19 w 296"/>
                <a:gd name="T51" fmla="*/ 180 h 332"/>
                <a:gd name="T52" fmla="*/ 121 w 296"/>
                <a:gd name="T53" fmla="*/ 40 h 332"/>
                <a:gd name="T54" fmla="*/ 136 w 296"/>
                <a:gd name="T55" fmla="*/ 23 h 332"/>
                <a:gd name="T56" fmla="*/ 154 w 296"/>
                <a:gd name="T57" fmla="*/ 11 h 332"/>
                <a:gd name="T58" fmla="*/ 174 w 296"/>
                <a:gd name="T59" fmla="*/ 3 h 332"/>
                <a:gd name="T60" fmla="*/ 195 w 296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6" h="332">
                  <a:moveTo>
                    <a:pt x="195" y="0"/>
                  </a:moveTo>
                  <a:lnTo>
                    <a:pt x="216" y="1"/>
                  </a:lnTo>
                  <a:lnTo>
                    <a:pt x="236" y="8"/>
                  </a:lnTo>
                  <a:lnTo>
                    <a:pt x="256" y="19"/>
                  </a:lnTo>
                  <a:lnTo>
                    <a:pt x="273" y="33"/>
                  </a:lnTo>
                  <a:lnTo>
                    <a:pt x="285" y="51"/>
                  </a:lnTo>
                  <a:lnTo>
                    <a:pt x="293" y="71"/>
                  </a:lnTo>
                  <a:lnTo>
                    <a:pt x="296" y="92"/>
                  </a:lnTo>
                  <a:lnTo>
                    <a:pt x="295" y="113"/>
                  </a:lnTo>
                  <a:lnTo>
                    <a:pt x="288" y="134"/>
                  </a:lnTo>
                  <a:lnTo>
                    <a:pt x="277" y="152"/>
                  </a:lnTo>
                  <a:lnTo>
                    <a:pt x="175" y="294"/>
                  </a:lnTo>
                  <a:lnTo>
                    <a:pt x="158" y="310"/>
                  </a:lnTo>
                  <a:lnTo>
                    <a:pt x="139" y="322"/>
                  </a:lnTo>
                  <a:lnTo>
                    <a:pt x="118" y="330"/>
                  </a:lnTo>
                  <a:lnTo>
                    <a:pt x="96" y="332"/>
                  </a:lnTo>
                  <a:lnTo>
                    <a:pt x="77" y="331"/>
                  </a:lnTo>
                  <a:lnTo>
                    <a:pt x="57" y="325"/>
                  </a:lnTo>
                  <a:lnTo>
                    <a:pt x="40" y="315"/>
                  </a:lnTo>
                  <a:lnTo>
                    <a:pt x="23" y="299"/>
                  </a:lnTo>
                  <a:lnTo>
                    <a:pt x="11" y="281"/>
                  </a:lnTo>
                  <a:lnTo>
                    <a:pt x="3" y="262"/>
                  </a:lnTo>
                  <a:lnTo>
                    <a:pt x="0" y="242"/>
                  </a:lnTo>
                  <a:lnTo>
                    <a:pt x="2" y="220"/>
                  </a:lnTo>
                  <a:lnTo>
                    <a:pt x="8" y="200"/>
                  </a:lnTo>
                  <a:lnTo>
                    <a:pt x="19" y="180"/>
                  </a:lnTo>
                  <a:lnTo>
                    <a:pt x="121" y="40"/>
                  </a:lnTo>
                  <a:lnTo>
                    <a:pt x="136" y="23"/>
                  </a:lnTo>
                  <a:lnTo>
                    <a:pt x="154" y="11"/>
                  </a:lnTo>
                  <a:lnTo>
                    <a:pt x="174" y="3"/>
                  </a:lnTo>
                  <a:lnTo>
                    <a:pt x="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96"/>
            <p:cNvSpPr/>
            <p:nvPr/>
          </p:nvSpPr>
          <p:spPr bwMode="auto">
            <a:xfrm>
              <a:off x="6400800" y="4244975"/>
              <a:ext cx="47625" cy="52388"/>
            </a:xfrm>
            <a:custGeom>
              <a:avLst/>
              <a:gdLst>
                <a:gd name="T0" fmla="*/ 101 w 295"/>
                <a:gd name="T1" fmla="*/ 0 h 332"/>
                <a:gd name="T2" fmla="*/ 122 w 295"/>
                <a:gd name="T3" fmla="*/ 3 h 332"/>
                <a:gd name="T4" fmla="*/ 142 w 295"/>
                <a:gd name="T5" fmla="*/ 11 h 332"/>
                <a:gd name="T6" fmla="*/ 160 w 295"/>
                <a:gd name="T7" fmla="*/ 23 h 332"/>
                <a:gd name="T8" fmla="*/ 174 w 295"/>
                <a:gd name="T9" fmla="*/ 40 h 332"/>
                <a:gd name="T10" fmla="*/ 277 w 295"/>
                <a:gd name="T11" fmla="*/ 180 h 332"/>
                <a:gd name="T12" fmla="*/ 288 w 295"/>
                <a:gd name="T13" fmla="*/ 199 h 332"/>
                <a:gd name="T14" fmla="*/ 294 w 295"/>
                <a:gd name="T15" fmla="*/ 220 h 332"/>
                <a:gd name="T16" fmla="*/ 295 w 295"/>
                <a:gd name="T17" fmla="*/ 241 h 332"/>
                <a:gd name="T18" fmla="*/ 292 w 295"/>
                <a:gd name="T19" fmla="*/ 262 h 332"/>
                <a:gd name="T20" fmla="*/ 284 w 295"/>
                <a:gd name="T21" fmla="*/ 281 h 332"/>
                <a:gd name="T22" fmla="*/ 272 w 295"/>
                <a:gd name="T23" fmla="*/ 299 h 332"/>
                <a:gd name="T24" fmla="*/ 255 w 295"/>
                <a:gd name="T25" fmla="*/ 313 h 332"/>
                <a:gd name="T26" fmla="*/ 237 w 295"/>
                <a:gd name="T27" fmla="*/ 325 h 332"/>
                <a:gd name="T28" fmla="*/ 219 w 295"/>
                <a:gd name="T29" fmla="*/ 330 h 332"/>
                <a:gd name="T30" fmla="*/ 199 w 295"/>
                <a:gd name="T31" fmla="*/ 332 h 332"/>
                <a:gd name="T32" fmla="*/ 176 w 295"/>
                <a:gd name="T33" fmla="*/ 330 h 332"/>
                <a:gd name="T34" fmla="*/ 155 w 295"/>
                <a:gd name="T35" fmla="*/ 322 h 332"/>
                <a:gd name="T36" fmla="*/ 137 w 295"/>
                <a:gd name="T37" fmla="*/ 310 h 332"/>
                <a:gd name="T38" fmla="*/ 121 w 295"/>
                <a:gd name="T39" fmla="*/ 293 h 332"/>
                <a:gd name="T40" fmla="*/ 18 w 295"/>
                <a:gd name="T41" fmla="*/ 152 h 332"/>
                <a:gd name="T42" fmla="*/ 8 w 295"/>
                <a:gd name="T43" fmla="*/ 133 h 332"/>
                <a:gd name="T44" fmla="*/ 1 w 295"/>
                <a:gd name="T45" fmla="*/ 113 h 332"/>
                <a:gd name="T46" fmla="*/ 0 w 295"/>
                <a:gd name="T47" fmla="*/ 92 h 332"/>
                <a:gd name="T48" fmla="*/ 3 w 295"/>
                <a:gd name="T49" fmla="*/ 71 h 332"/>
                <a:gd name="T50" fmla="*/ 11 w 295"/>
                <a:gd name="T51" fmla="*/ 51 h 332"/>
                <a:gd name="T52" fmla="*/ 23 w 295"/>
                <a:gd name="T53" fmla="*/ 33 h 332"/>
                <a:gd name="T54" fmla="*/ 40 w 295"/>
                <a:gd name="T55" fmla="*/ 18 h 332"/>
                <a:gd name="T56" fmla="*/ 59 w 295"/>
                <a:gd name="T57" fmla="*/ 7 h 332"/>
                <a:gd name="T58" fmla="*/ 80 w 295"/>
                <a:gd name="T59" fmla="*/ 1 h 332"/>
                <a:gd name="T60" fmla="*/ 101 w 295"/>
                <a:gd name="T61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5" h="332">
                  <a:moveTo>
                    <a:pt x="101" y="0"/>
                  </a:moveTo>
                  <a:lnTo>
                    <a:pt x="122" y="3"/>
                  </a:lnTo>
                  <a:lnTo>
                    <a:pt x="142" y="11"/>
                  </a:lnTo>
                  <a:lnTo>
                    <a:pt x="160" y="23"/>
                  </a:lnTo>
                  <a:lnTo>
                    <a:pt x="174" y="40"/>
                  </a:lnTo>
                  <a:lnTo>
                    <a:pt x="277" y="180"/>
                  </a:lnTo>
                  <a:lnTo>
                    <a:pt x="288" y="199"/>
                  </a:lnTo>
                  <a:lnTo>
                    <a:pt x="294" y="220"/>
                  </a:lnTo>
                  <a:lnTo>
                    <a:pt x="295" y="241"/>
                  </a:lnTo>
                  <a:lnTo>
                    <a:pt x="292" y="262"/>
                  </a:lnTo>
                  <a:lnTo>
                    <a:pt x="284" y="281"/>
                  </a:lnTo>
                  <a:lnTo>
                    <a:pt x="272" y="299"/>
                  </a:lnTo>
                  <a:lnTo>
                    <a:pt x="255" y="313"/>
                  </a:lnTo>
                  <a:lnTo>
                    <a:pt x="237" y="325"/>
                  </a:lnTo>
                  <a:lnTo>
                    <a:pt x="219" y="330"/>
                  </a:lnTo>
                  <a:lnTo>
                    <a:pt x="199" y="332"/>
                  </a:lnTo>
                  <a:lnTo>
                    <a:pt x="176" y="330"/>
                  </a:lnTo>
                  <a:lnTo>
                    <a:pt x="155" y="322"/>
                  </a:lnTo>
                  <a:lnTo>
                    <a:pt x="137" y="310"/>
                  </a:lnTo>
                  <a:lnTo>
                    <a:pt x="121" y="293"/>
                  </a:lnTo>
                  <a:lnTo>
                    <a:pt x="18" y="152"/>
                  </a:lnTo>
                  <a:lnTo>
                    <a:pt x="8" y="133"/>
                  </a:lnTo>
                  <a:lnTo>
                    <a:pt x="1" y="113"/>
                  </a:lnTo>
                  <a:lnTo>
                    <a:pt x="0" y="92"/>
                  </a:lnTo>
                  <a:lnTo>
                    <a:pt x="3" y="71"/>
                  </a:lnTo>
                  <a:lnTo>
                    <a:pt x="11" y="51"/>
                  </a:lnTo>
                  <a:lnTo>
                    <a:pt x="23" y="33"/>
                  </a:lnTo>
                  <a:lnTo>
                    <a:pt x="40" y="18"/>
                  </a:lnTo>
                  <a:lnTo>
                    <a:pt x="59" y="7"/>
                  </a:lnTo>
                  <a:lnTo>
                    <a:pt x="80" y="1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97"/>
            <p:cNvSpPr/>
            <p:nvPr/>
          </p:nvSpPr>
          <p:spPr bwMode="auto">
            <a:xfrm>
              <a:off x="6296025" y="4557713"/>
              <a:ext cx="57150" cy="39688"/>
            </a:xfrm>
            <a:custGeom>
              <a:avLst/>
              <a:gdLst>
                <a:gd name="T0" fmla="*/ 254 w 358"/>
                <a:gd name="T1" fmla="*/ 0 h 245"/>
                <a:gd name="T2" fmla="*/ 276 w 358"/>
                <a:gd name="T3" fmla="*/ 0 h 245"/>
                <a:gd name="T4" fmla="*/ 296 w 358"/>
                <a:gd name="T5" fmla="*/ 5 h 245"/>
                <a:gd name="T6" fmla="*/ 315 w 358"/>
                <a:gd name="T7" fmla="*/ 15 h 245"/>
                <a:gd name="T8" fmla="*/ 332 w 358"/>
                <a:gd name="T9" fmla="*/ 29 h 245"/>
                <a:gd name="T10" fmla="*/ 345 w 358"/>
                <a:gd name="T11" fmla="*/ 45 h 245"/>
                <a:gd name="T12" fmla="*/ 354 w 358"/>
                <a:gd name="T13" fmla="*/ 66 h 245"/>
                <a:gd name="T14" fmla="*/ 358 w 358"/>
                <a:gd name="T15" fmla="*/ 87 h 245"/>
                <a:gd name="T16" fmla="*/ 358 w 358"/>
                <a:gd name="T17" fmla="*/ 109 h 245"/>
                <a:gd name="T18" fmla="*/ 353 w 358"/>
                <a:gd name="T19" fmla="*/ 129 h 245"/>
                <a:gd name="T20" fmla="*/ 343 w 358"/>
                <a:gd name="T21" fmla="*/ 148 h 245"/>
                <a:gd name="T22" fmla="*/ 329 w 358"/>
                <a:gd name="T23" fmla="*/ 164 h 245"/>
                <a:gd name="T24" fmla="*/ 313 w 358"/>
                <a:gd name="T25" fmla="*/ 178 h 245"/>
                <a:gd name="T26" fmla="*/ 292 w 358"/>
                <a:gd name="T27" fmla="*/ 186 h 245"/>
                <a:gd name="T28" fmla="*/ 126 w 358"/>
                <a:gd name="T29" fmla="*/ 240 h 245"/>
                <a:gd name="T30" fmla="*/ 112 w 358"/>
                <a:gd name="T31" fmla="*/ 244 h 245"/>
                <a:gd name="T32" fmla="*/ 96 w 358"/>
                <a:gd name="T33" fmla="*/ 245 h 245"/>
                <a:gd name="T34" fmla="*/ 77 w 358"/>
                <a:gd name="T35" fmla="*/ 243 h 245"/>
                <a:gd name="T36" fmla="*/ 58 w 358"/>
                <a:gd name="T37" fmla="*/ 237 h 245"/>
                <a:gd name="T38" fmla="*/ 40 w 358"/>
                <a:gd name="T39" fmla="*/ 227 h 245"/>
                <a:gd name="T40" fmla="*/ 26 w 358"/>
                <a:gd name="T41" fmla="*/ 214 h 245"/>
                <a:gd name="T42" fmla="*/ 13 w 358"/>
                <a:gd name="T43" fmla="*/ 197 h 245"/>
                <a:gd name="T44" fmla="*/ 4 w 358"/>
                <a:gd name="T45" fmla="*/ 179 h 245"/>
                <a:gd name="T46" fmla="*/ 0 w 358"/>
                <a:gd name="T47" fmla="*/ 157 h 245"/>
                <a:gd name="T48" fmla="*/ 1 w 358"/>
                <a:gd name="T49" fmla="*/ 136 h 245"/>
                <a:gd name="T50" fmla="*/ 7 w 358"/>
                <a:gd name="T51" fmla="*/ 115 h 245"/>
                <a:gd name="T52" fmla="*/ 16 w 358"/>
                <a:gd name="T53" fmla="*/ 96 h 245"/>
                <a:gd name="T54" fmla="*/ 29 w 358"/>
                <a:gd name="T55" fmla="*/ 80 h 245"/>
                <a:gd name="T56" fmla="*/ 47 w 358"/>
                <a:gd name="T57" fmla="*/ 67 h 245"/>
                <a:gd name="T58" fmla="*/ 67 w 358"/>
                <a:gd name="T59" fmla="*/ 57 h 245"/>
                <a:gd name="T60" fmla="*/ 233 w 358"/>
                <a:gd name="T61" fmla="*/ 4 h 245"/>
                <a:gd name="T62" fmla="*/ 25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254" y="0"/>
                  </a:moveTo>
                  <a:lnTo>
                    <a:pt x="276" y="0"/>
                  </a:lnTo>
                  <a:lnTo>
                    <a:pt x="296" y="5"/>
                  </a:lnTo>
                  <a:lnTo>
                    <a:pt x="315" y="15"/>
                  </a:lnTo>
                  <a:lnTo>
                    <a:pt x="332" y="29"/>
                  </a:lnTo>
                  <a:lnTo>
                    <a:pt x="345" y="45"/>
                  </a:lnTo>
                  <a:lnTo>
                    <a:pt x="354" y="66"/>
                  </a:lnTo>
                  <a:lnTo>
                    <a:pt x="358" y="87"/>
                  </a:lnTo>
                  <a:lnTo>
                    <a:pt x="358" y="109"/>
                  </a:lnTo>
                  <a:lnTo>
                    <a:pt x="353" y="129"/>
                  </a:lnTo>
                  <a:lnTo>
                    <a:pt x="343" y="148"/>
                  </a:lnTo>
                  <a:lnTo>
                    <a:pt x="329" y="164"/>
                  </a:lnTo>
                  <a:lnTo>
                    <a:pt x="313" y="178"/>
                  </a:lnTo>
                  <a:lnTo>
                    <a:pt x="292" y="186"/>
                  </a:lnTo>
                  <a:lnTo>
                    <a:pt x="126" y="240"/>
                  </a:lnTo>
                  <a:lnTo>
                    <a:pt x="112" y="244"/>
                  </a:lnTo>
                  <a:lnTo>
                    <a:pt x="96" y="245"/>
                  </a:lnTo>
                  <a:lnTo>
                    <a:pt x="77" y="243"/>
                  </a:lnTo>
                  <a:lnTo>
                    <a:pt x="58" y="237"/>
                  </a:lnTo>
                  <a:lnTo>
                    <a:pt x="40" y="227"/>
                  </a:lnTo>
                  <a:lnTo>
                    <a:pt x="26" y="214"/>
                  </a:lnTo>
                  <a:lnTo>
                    <a:pt x="13" y="197"/>
                  </a:lnTo>
                  <a:lnTo>
                    <a:pt x="4" y="179"/>
                  </a:lnTo>
                  <a:lnTo>
                    <a:pt x="0" y="157"/>
                  </a:lnTo>
                  <a:lnTo>
                    <a:pt x="1" y="136"/>
                  </a:lnTo>
                  <a:lnTo>
                    <a:pt x="7" y="115"/>
                  </a:lnTo>
                  <a:lnTo>
                    <a:pt x="16" y="96"/>
                  </a:lnTo>
                  <a:lnTo>
                    <a:pt x="29" y="80"/>
                  </a:lnTo>
                  <a:lnTo>
                    <a:pt x="47" y="67"/>
                  </a:lnTo>
                  <a:lnTo>
                    <a:pt x="67" y="57"/>
                  </a:lnTo>
                  <a:lnTo>
                    <a:pt x="233" y="4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98"/>
            <p:cNvSpPr/>
            <p:nvPr/>
          </p:nvSpPr>
          <p:spPr bwMode="auto">
            <a:xfrm>
              <a:off x="6570663" y="4737100"/>
              <a:ext cx="31750" cy="58738"/>
            </a:xfrm>
            <a:custGeom>
              <a:avLst/>
              <a:gdLst>
                <a:gd name="T0" fmla="*/ 96 w 192"/>
                <a:gd name="T1" fmla="*/ 0 h 365"/>
                <a:gd name="T2" fmla="*/ 118 w 192"/>
                <a:gd name="T3" fmla="*/ 2 h 365"/>
                <a:gd name="T4" fmla="*/ 138 w 192"/>
                <a:gd name="T5" fmla="*/ 10 h 365"/>
                <a:gd name="T6" fmla="*/ 156 w 192"/>
                <a:gd name="T7" fmla="*/ 21 h 365"/>
                <a:gd name="T8" fmla="*/ 171 w 192"/>
                <a:gd name="T9" fmla="*/ 36 h 365"/>
                <a:gd name="T10" fmla="*/ 183 w 192"/>
                <a:gd name="T11" fmla="*/ 54 h 365"/>
                <a:gd name="T12" fmla="*/ 190 w 192"/>
                <a:gd name="T13" fmla="*/ 74 h 365"/>
                <a:gd name="T14" fmla="*/ 192 w 192"/>
                <a:gd name="T15" fmla="*/ 96 h 365"/>
                <a:gd name="T16" fmla="*/ 192 w 192"/>
                <a:gd name="T17" fmla="*/ 269 h 365"/>
                <a:gd name="T18" fmla="*/ 190 w 192"/>
                <a:gd name="T19" fmla="*/ 291 h 365"/>
                <a:gd name="T20" fmla="*/ 183 w 192"/>
                <a:gd name="T21" fmla="*/ 312 h 365"/>
                <a:gd name="T22" fmla="*/ 171 w 192"/>
                <a:gd name="T23" fmla="*/ 330 h 365"/>
                <a:gd name="T24" fmla="*/ 156 w 192"/>
                <a:gd name="T25" fmla="*/ 344 h 365"/>
                <a:gd name="T26" fmla="*/ 138 w 192"/>
                <a:gd name="T27" fmla="*/ 356 h 365"/>
                <a:gd name="T28" fmla="*/ 118 w 192"/>
                <a:gd name="T29" fmla="*/ 363 h 365"/>
                <a:gd name="T30" fmla="*/ 96 w 192"/>
                <a:gd name="T31" fmla="*/ 365 h 365"/>
                <a:gd name="T32" fmla="*/ 74 w 192"/>
                <a:gd name="T33" fmla="*/ 363 h 365"/>
                <a:gd name="T34" fmla="*/ 54 w 192"/>
                <a:gd name="T35" fmla="*/ 356 h 365"/>
                <a:gd name="T36" fmla="*/ 36 w 192"/>
                <a:gd name="T37" fmla="*/ 344 h 365"/>
                <a:gd name="T38" fmla="*/ 21 w 192"/>
                <a:gd name="T39" fmla="*/ 330 h 365"/>
                <a:gd name="T40" fmla="*/ 9 w 192"/>
                <a:gd name="T41" fmla="*/ 312 h 365"/>
                <a:gd name="T42" fmla="*/ 2 w 192"/>
                <a:gd name="T43" fmla="*/ 291 h 365"/>
                <a:gd name="T44" fmla="*/ 0 w 192"/>
                <a:gd name="T45" fmla="*/ 269 h 365"/>
                <a:gd name="T46" fmla="*/ 0 w 192"/>
                <a:gd name="T47" fmla="*/ 96 h 365"/>
                <a:gd name="T48" fmla="*/ 2 w 192"/>
                <a:gd name="T49" fmla="*/ 74 h 365"/>
                <a:gd name="T50" fmla="*/ 9 w 192"/>
                <a:gd name="T51" fmla="*/ 54 h 365"/>
                <a:gd name="T52" fmla="*/ 21 w 192"/>
                <a:gd name="T53" fmla="*/ 36 h 365"/>
                <a:gd name="T54" fmla="*/ 36 w 192"/>
                <a:gd name="T55" fmla="*/ 21 h 365"/>
                <a:gd name="T56" fmla="*/ 54 w 192"/>
                <a:gd name="T57" fmla="*/ 10 h 365"/>
                <a:gd name="T58" fmla="*/ 74 w 192"/>
                <a:gd name="T59" fmla="*/ 2 h 365"/>
                <a:gd name="T60" fmla="*/ 96 w 192"/>
                <a:gd name="T61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2" h="365">
                  <a:moveTo>
                    <a:pt x="96" y="0"/>
                  </a:moveTo>
                  <a:lnTo>
                    <a:pt x="118" y="2"/>
                  </a:lnTo>
                  <a:lnTo>
                    <a:pt x="138" y="10"/>
                  </a:lnTo>
                  <a:lnTo>
                    <a:pt x="156" y="21"/>
                  </a:lnTo>
                  <a:lnTo>
                    <a:pt x="171" y="36"/>
                  </a:lnTo>
                  <a:lnTo>
                    <a:pt x="183" y="54"/>
                  </a:lnTo>
                  <a:lnTo>
                    <a:pt x="190" y="74"/>
                  </a:lnTo>
                  <a:lnTo>
                    <a:pt x="192" y="96"/>
                  </a:lnTo>
                  <a:lnTo>
                    <a:pt x="192" y="269"/>
                  </a:lnTo>
                  <a:lnTo>
                    <a:pt x="190" y="291"/>
                  </a:lnTo>
                  <a:lnTo>
                    <a:pt x="183" y="312"/>
                  </a:lnTo>
                  <a:lnTo>
                    <a:pt x="171" y="330"/>
                  </a:lnTo>
                  <a:lnTo>
                    <a:pt x="156" y="344"/>
                  </a:lnTo>
                  <a:lnTo>
                    <a:pt x="138" y="356"/>
                  </a:lnTo>
                  <a:lnTo>
                    <a:pt x="118" y="363"/>
                  </a:lnTo>
                  <a:lnTo>
                    <a:pt x="96" y="365"/>
                  </a:lnTo>
                  <a:lnTo>
                    <a:pt x="74" y="363"/>
                  </a:lnTo>
                  <a:lnTo>
                    <a:pt x="54" y="356"/>
                  </a:lnTo>
                  <a:lnTo>
                    <a:pt x="36" y="344"/>
                  </a:lnTo>
                  <a:lnTo>
                    <a:pt x="21" y="330"/>
                  </a:lnTo>
                  <a:lnTo>
                    <a:pt x="9" y="312"/>
                  </a:lnTo>
                  <a:lnTo>
                    <a:pt x="2" y="291"/>
                  </a:lnTo>
                  <a:lnTo>
                    <a:pt x="0" y="269"/>
                  </a:lnTo>
                  <a:lnTo>
                    <a:pt x="0" y="96"/>
                  </a:lnTo>
                  <a:lnTo>
                    <a:pt x="2" y="74"/>
                  </a:lnTo>
                  <a:lnTo>
                    <a:pt x="9" y="54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4" y="2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99"/>
            <p:cNvSpPr/>
            <p:nvPr/>
          </p:nvSpPr>
          <p:spPr bwMode="auto">
            <a:xfrm>
              <a:off x="6819900" y="4557713"/>
              <a:ext cx="57150" cy="39688"/>
            </a:xfrm>
            <a:custGeom>
              <a:avLst/>
              <a:gdLst>
                <a:gd name="T0" fmla="*/ 104 w 358"/>
                <a:gd name="T1" fmla="*/ 0 h 245"/>
                <a:gd name="T2" fmla="*/ 125 w 358"/>
                <a:gd name="T3" fmla="*/ 4 h 245"/>
                <a:gd name="T4" fmla="*/ 291 w 358"/>
                <a:gd name="T5" fmla="*/ 57 h 245"/>
                <a:gd name="T6" fmla="*/ 311 w 358"/>
                <a:gd name="T7" fmla="*/ 67 h 245"/>
                <a:gd name="T8" fmla="*/ 329 w 358"/>
                <a:gd name="T9" fmla="*/ 80 h 245"/>
                <a:gd name="T10" fmla="*/ 342 w 358"/>
                <a:gd name="T11" fmla="*/ 96 h 245"/>
                <a:gd name="T12" fmla="*/ 351 w 358"/>
                <a:gd name="T13" fmla="*/ 115 h 245"/>
                <a:gd name="T14" fmla="*/ 357 w 358"/>
                <a:gd name="T15" fmla="*/ 136 h 245"/>
                <a:gd name="T16" fmla="*/ 358 w 358"/>
                <a:gd name="T17" fmla="*/ 157 h 245"/>
                <a:gd name="T18" fmla="*/ 354 w 358"/>
                <a:gd name="T19" fmla="*/ 179 h 245"/>
                <a:gd name="T20" fmla="*/ 345 w 358"/>
                <a:gd name="T21" fmla="*/ 197 h 245"/>
                <a:gd name="T22" fmla="*/ 332 w 358"/>
                <a:gd name="T23" fmla="*/ 214 h 245"/>
                <a:gd name="T24" fmla="*/ 318 w 358"/>
                <a:gd name="T25" fmla="*/ 227 h 245"/>
                <a:gd name="T26" fmla="*/ 300 w 358"/>
                <a:gd name="T27" fmla="*/ 237 h 245"/>
                <a:gd name="T28" fmla="*/ 281 w 358"/>
                <a:gd name="T29" fmla="*/ 243 h 245"/>
                <a:gd name="T30" fmla="*/ 262 w 358"/>
                <a:gd name="T31" fmla="*/ 245 h 245"/>
                <a:gd name="T32" fmla="*/ 246 w 358"/>
                <a:gd name="T33" fmla="*/ 244 h 245"/>
                <a:gd name="T34" fmla="*/ 232 w 358"/>
                <a:gd name="T35" fmla="*/ 240 h 245"/>
                <a:gd name="T36" fmla="*/ 66 w 358"/>
                <a:gd name="T37" fmla="*/ 186 h 245"/>
                <a:gd name="T38" fmla="*/ 45 w 358"/>
                <a:gd name="T39" fmla="*/ 178 h 245"/>
                <a:gd name="T40" fmla="*/ 29 w 358"/>
                <a:gd name="T41" fmla="*/ 164 h 245"/>
                <a:gd name="T42" fmla="*/ 15 w 358"/>
                <a:gd name="T43" fmla="*/ 148 h 245"/>
                <a:gd name="T44" fmla="*/ 5 w 358"/>
                <a:gd name="T45" fmla="*/ 129 h 245"/>
                <a:gd name="T46" fmla="*/ 0 w 358"/>
                <a:gd name="T47" fmla="*/ 109 h 245"/>
                <a:gd name="T48" fmla="*/ 0 w 358"/>
                <a:gd name="T49" fmla="*/ 87 h 245"/>
                <a:gd name="T50" fmla="*/ 4 w 358"/>
                <a:gd name="T51" fmla="*/ 66 h 245"/>
                <a:gd name="T52" fmla="*/ 13 w 358"/>
                <a:gd name="T53" fmla="*/ 45 h 245"/>
                <a:gd name="T54" fmla="*/ 26 w 358"/>
                <a:gd name="T55" fmla="*/ 29 h 245"/>
                <a:gd name="T56" fmla="*/ 43 w 358"/>
                <a:gd name="T57" fmla="*/ 15 h 245"/>
                <a:gd name="T58" fmla="*/ 62 w 358"/>
                <a:gd name="T59" fmla="*/ 5 h 245"/>
                <a:gd name="T60" fmla="*/ 82 w 358"/>
                <a:gd name="T61" fmla="*/ 0 h 245"/>
                <a:gd name="T62" fmla="*/ 104 w 358"/>
                <a:gd name="T6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8" h="245">
                  <a:moveTo>
                    <a:pt x="104" y="0"/>
                  </a:moveTo>
                  <a:lnTo>
                    <a:pt x="125" y="4"/>
                  </a:lnTo>
                  <a:lnTo>
                    <a:pt x="291" y="57"/>
                  </a:lnTo>
                  <a:lnTo>
                    <a:pt x="311" y="67"/>
                  </a:lnTo>
                  <a:lnTo>
                    <a:pt x="329" y="80"/>
                  </a:lnTo>
                  <a:lnTo>
                    <a:pt x="342" y="96"/>
                  </a:lnTo>
                  <a:lnTo>
                    <a:pt x="351" y="115"/>
                  </a:lnTo>
                  <a:lnTo>
                    <a:pt x="357" y="136"/>
                  </a:lnTo>
                  <a:lnTo>
                    <a:pt x="358" y="157"/>
                  </a:lnTo>
                  <a:lnTo>
                    <a:pt x="354" y="179"/>
                  </a:lnTo>
                  <a:lnTo>
                    <a:pt x="345" y="197"/>
                  </a:lnTo>
                  <a:lnTo>
                    <a:pt x="332" y="214"/>
                  </a:lnTo>
                  <a:lnTo>
                    <a:pt x="318" y="227"/>
                  </a:lnTo>
                  <a:lnTo>
                    <a:pt x="300" y="237"/>
                  </a:lnTo>
                  <a:lnTo>
                    <a:pt x="281" y="243"/>
                  </a:lnTo>
                  <a:lnTo>
                    <a:pt x="262" y="245"/>
                  </a:lnTo>
                  <a:lnTo>
                    <a:pt x="246" y="244"/>
                  </a:lnTo>
                  <a:lnTo>
                    <a:pt x="232" y="240"/>
                  </a:lnTo>
                  <a:lnTo>
                    <a:pt x="66" y="186"/>
                  </a:lnTo>
                  <a:lnTo>
                    <a:pt x="45" y="178"/>
                  </a:lnTo>
                  <a:lnTo>
                    <a:pt x="29" y="164"/>
                  </a:lnTo>
                  <a:lnTo>
                    <a:pt x="15" y="148"/>
                  </a:lnTo>
                  <a:lnTo>
                    <a:pt x="5" y="129"/>
                  </a:lnTo>
                  <a:lnTo>
                    <a:pt x="0" y="109"/>
                  </a:lnTo>
                  <a:lnTo>
                    <a:pt x="0" y="87"/>
                  </a:lnTo>
                  <a:lnTo>
                    <a:pt x="4" y="66"/>
                  </a:lnTo>
                  <a:lnTo>
                    <a:pt x="13" y="45"/>
                  </a:lnTo>
                  <a:lnTo>
                    <a:pt x="26" y="29"/>
                  </a:lnTo>
                  <a:lnTo>
                    <a:pt x="43" y="15"/>
                  </a:lnTo>
                  <a:lnTo>
                    <a:pt x="62" y="5"/>
                  </a:lnTo>
                  <a:lnTo>
                    <a:pt x="82" y="0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02800" y="5350454"/>
            <a:ext cx="672632" cy="786894"/>
            <a:chOff x="4470400" y="4994276"/>
            <a:chExt cx="495300" cy="579438"/>
          </a:xfrm>
          <a:solidFill>
            <a:schemeClr val="accent4"/>
          </a:solidFill>
        </p:grpSpPr>
        <p:sp>
          <p:nvSpPr>
            <p:cNvPr id="25" name="Freeform 399"/>
            <p:cNvSpPr>
              <a:spLocks noEditPoints="1"/>
            </p:cNvSpPr>
            <p:nvPr/>
          </p:nvSpPr>
          <p:spPr bwMode="auto">
            <a:xfrm>
              <a:off x="4537075" y="5143501"/>
              <a:ext cx="361950" cy="363538"/>
            </a:xfrm>
            <a:custGeom>
              <a:avLst/>
              <a:gdLst>
                <a:gd name="T0" fmla="*/ 833 w 2284"/>
                <a:gd name="T1" fmla="*/ 197 h 2287"/>
                <a:gd name="T2" fmla="*/ 558 w 2284"/>
                <a:gd name="T3" fmla="*/ 339 h 2287"/>
                <a:gd name="T4" fmla="*/ 339 w 2284"/>
                <a:gd name="T5" fmla="*/ 558 h 2287"/>
                <a:gd name="T6" fmla="*/ 198 w 2284"/>
                <a:gd name="T7" fmla="*/ 834 h 2287"/>
                <a:gd name="T8" fmla="*/ 246 w 2284"/>
                <a:gd name="T9" fmla="*/ 1069 h 2287"/>
                <a:gd name="T10" fmla="*/ 311 w 2284"/>
                <a:gd name="T11" fmla="*/ 1106 h 2287"/>
                <a:gd name="T12" fmla="*/ 311 w 2284"/>
                <a:gd name="T13" fmla="*/ 1181 h 2287"/>
                <a:gd name="T14" fmla="*/ 246 w 2284"/>
                <a:gd name="T15" fmla="*/ 1218 h 2287"/>
                <a:gd name="T16" fmla="*/ 198 w 2284"/>
                <a:gd name="T17" fmla="*/ 1453 h 2287"/>
                <a:gd name="T18" fmla="*/ 339 w 2284"/>
                <a:gd name="T19" fmla="*/ 1730 h 2287"/>
                <a:gd name="T20" fmla="*/ 558 w 2284"/>
                <a:gd name="T21" fmla="*/ 1947 h 2287"/>
                <a:gd name="T22" fmla="*/ 833 w 2284"/>
                <a:gd name="T23" fmla="*/ 2089 h 2287"/>
                <a:gd name="T24" fmla="*/ 1068 w 2284"/>
                <a:gd name="T25" fmla="*/ 2041 h 2287"/>
                <a:gd name="T26" fmla="*/ 1105 w 2284"/>
                <a:gd name="T27" fmla="*/ 1976 h 2287"/>
                <a:gd name="T28" fmla="*/ 1180 w 2284"/>
                <a:gd name="T29" fmla="*/ 1976 h 2287"/>
                <a:gd name="T30" fmla="*/ 1217 w 2284"/>
                <a:gd name="T31" fmla="*/ 2041 h 2287"/>
                <a:gd name="T32" fmla="*/ 1451 w 2284"/>
                <a:gd name="T33" fmla="*/ 2089 h 2287"/>
                <a:gd name="T34" fmla="*/ 1728 w 2284"/>
                <a:gd name="T35" fmla="*/ 1947 h 2287"/>
                <a:gd name="T36" fmla="*/ 1945 w 2284"/>
                <a:gd name="T37" fmla="*/ 1730 h 2287"/>
                <a:gd name="T38" fmla="*/ 2087 w 2284"/>
                <a:gd name="T39" fmla="*/ 1453 h 2287"/>
                <a:gd name="T40" fmla="*/ 2038 w 2284"/>
                <a:gd name="T41" fmla="*/ 1218 h 2287"/>
                <a:gd name="T42" fmla="*/ 1974 w 2284"/>
                <a:gd name="T43" fmla="*/ 1181 h 2287"/>
                <a:gd name="T44" fmla="*/ 1974 w 2284"/>
                <a:gd name="T45" fmla="*/ 1106 h 2287"/>
                <a:gd name="T46" fmla="*/ 2038 w 2284"/>
                <a:gd name="T47" fmla="*/ 1069 h 2287"/>
                <a:gd name="T48" fmla="*/ 2087 w 2284"/>
                <a:gd name="T49" fmla="*/ 834 h 2287"/>
                <a:gd name="T50" fmla="*/ 1945 w 2284"/>
                <a:gd name="T51" fmla="*/ 558 h 2287"/>
                <a:gd name="T52" fmla="*/ 1728 w 2284"/>
                <a:gd name="T53" fmla="*/ 339 h 2287"/>
                <a:gd name="T54" fmla="*/ 1451 w 2284"/>
                <a:gd name="T55" fmla="*/ 197 h 2287"/>
                <a:gd name="T56" fmla="*/ 1217 w 2284"/>
                <a:gd name="T57" fmla="*/ 246 h 2287"/>
                <a:gd name="T58" fmla="*/ 1180 w 2284"/>
                <a:gd name="T59" fmla="*/ 310 h 2287"/>
                <a:gd name="T60" fmla="*/ 1105 w 2284"/>
                <a:gd name="T61" fmla="*/ 310 h 2287"/>
                <a:gd name="T62" fmla="*/ 1068 w 2284"/>
                <a:gd name="T63" fmla="*/ 246 h 2287"/>
                <a:gd name="T64" fmla="*/ 1318 w 2284"/>
                <a:gd name="T65" fmla="*/ 14 h 2287"/>
                <a:gd name="T66" fmla="*/ 1644 w 2284"/>
                <a:gd name="T67" fmla="*/ 116 h 2287"/>
                <a:gd name="T68" fmla="*/ 1919 w 2284"/>
                <a:gd name="T69" fmla="*/ 306 h 2287"/>
                <a:gd name="T70" fmla="*/ 2128 w 2284"/>
                <a:gd name="T71" fmla="*/ 567 h 2287"/>
                <a:gd name="T72" fmla="*/ 2254 w 2284"/>
                <a:gd name="T73" fmla="*/ 882 h 2287"/>
                <a:gd name="T74" fmla="*/ 2281 w 2284"/>
                <a:gd name="T75" fmla="*/ 1233 h 2287"/>
                <a:gd name="T76" fmla="*/ 2202 w 2284"/>
                <a:gd name="T77" fmla="*/ 1568 h 2287"/>
                <a:gd name="T78" fmla="*/ 2033 w 2284"/>
                <a:gd name="T79" fmla="*/ 1859 h 2287"/>
                <a:gd name="T80" fmla="*/ 1789 w 2284"/>
                <a:gd name="T81" fmla="*/ 2085 h 2287"/>
                <a:gd name="T82" fmla="*/ 1487 w 2284"/>
                <a:gd name="T83" fmla="*/ 2234 h 2287"/>
                <a:gd name="T84" fmla="*/ 1142 w 2284"/>
                <a:gd name="T85" fmla="*/ 2287 h 2287"/>
                <a:gd name="T86" fmla="*/ 798 w 2284"/>
                <a:gd name="T87" fmla="*/ 2234 h 2287"/>
                <a:gd name="T88" fmla="*/ 496 w 2284"/>
                <a:gd name="T89" fmla="*/ 2085 h 2287"/>
                <a:gd name="T90" fmla="*/ 252 w 2284"/>
                <a:gd name="T91" fmla="*/ 1859 h 2287"/>
                <a:gd name="T92" fmla="*/ 82 w 2284"/>
                <a:gd name="T93" fmla="*/ 1568 h 2287"/>
                <a:gd name="T94" fmla="*/ 4 w 2284"/>
                <a:gd name="T95" fmla="*/ 1233 h 2287"/>
                <a:gd name="T96" fmla="*/ 30 w 2284"/>
                <a:gd name="T97" fmla="*/ 882 h 2287"/>
                <a:gd name="T98" fmla="*/ 157 w 2284"/>
                <a:gd name="T99" fmla="*/ 567 h 2287"/>
                <a:gd name="T100" fmla="*/ 366 w 2284"/>
                <a:gd name="T101" fmla="*/ 306 h 2287"/>
                <a:gd name="T102" fmla="*/ 641 w 2284"/>
                <a:gd name="T103" fmla="*/ 116 h 2287"/>
                <a:gd name="T104" fmla="*/ 966 w 2284"/>
                <a:gd name="T105" fmla="*/ 14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84" h="2287">
                  <a:moveTo>
                    <a:pt x="1068" y="151"/>
                  </a:moveTo>
                  <a:lnTo>
                    <a:pt x="988" y="161"/>
                  </a:lnTo>
                  <a:lnTo>
                    <a:pt x="910" y="176"/>
                  </a:lnTo>
                  <a:lnTo>
                    <a:pt x="833" y="197"/>
                  </a:lnTo>
                  <a:lnTo>
                    <a:pt x="759" y="225"/>
                  </a:lnTo>
                  <a:lnTo>
                    <a:pt x="689" y="258"/>
                  </a:lnTo>
                  <a:lnTo>
                    <a:pt x="622" y="296"/>
                  </a:lnTo>
                  <a:lnTo>
                    <a:pt x="558" y="339"/>
                  </a:lnTo>
                  <a:lnTo>
                    <a:pt x="497" y="388"/>
                  </a:lnTo>
                  <a:lnTo>
                    <a:pt x="440" y="440"/>
                  </a:lnTo>
                  <a:lnTo>
                    <a:pt x="388" y="497"/>
                  </a:lnTo>
                  <a:lnTo>
                    <a:pt x="339" y="558"/>
                  </a:lnTo>
                  <a:lnTo>
                    <a:pt x="296" y="622"/>
                  </a:lnTo>
                  <a:lnTo>
                    <a:pt x="259" y="690"/>
                  </a:lnTo>
                  <a:lnTo>
                    <a:pt x="225" y="761"/>
                  </a:lnTo>
                  <a:lnTo>
                    <a:pt x="198" y="834"/>
                  </a:lnTo>
                  <a:lnTo>
                    <a:pt x="177" y="910"/>
                  </a:lnTo>
                  <a:lnTo>
                    <a:pt x="161" y="989"/>
                  </a:lnTo>
                  <a:lnTo>
                    <a:pt x="151" y="1069"/>
                  </a:lnTo>
                  <a:lnTo>
                    <a:pt x="246" y="1069"/>
                  </a:lnTo>
                  <a:lnTo>
                    <a:pt x="266" y="1072"/>
                  </a:lnTo>
                  <a:lnTo>
                    <a:pt x="284" y="1080"/>
                  </a:lnTo>
                  <a:lnTo>
                    <a:pt x="298" y="1091"/>
                  </a:lnTo>
                  <a:lnTo>
                    <a:pt x="311" y="1106"/>
                  </a:lnTo>
                  <a:lnTo>
                    <a:pt x="318" y="1123"/>
                  </a:lnTo>
                  <a:lnTo>
                    <a:pt x="321" y="1143"/>
                  </a:lnTo>
                  <a:lnTo>
                    <a:pt x="318" y="1163"/>
                  </a:lnTo>
                  <a:lnTo>
                    <a:pt x="311" y="1181"/>
                  </a:lnTo>
                  <a:lnTo>
                    <a:pt x="298" y="1196"/>
                  </a:lnTo>
                  <a:lnTo>
                    <a:pt x="284" y="1208"/>
                  </a:lnTo>
                  <a:lnTo>
                    <a:pt x="266" y="1215"/>
                  </a:lnTo>
                  <a:lnTo>
                    <a:pt x="246" y="1218"/>
                  </a:lnTo>
                  <a:lnTo>
                    <a:pt x="151" y="1218"/>
                  </a:lnTo>
                  <a:lnTo>
                    <a:pt x="161" y="1299"/>
                  </a:lnTo>
                  <a:lnTo>
                    <a:pt x="177" y="1377"/>
                  </a:lnTo>
                  <a:lnTo>
                    <a:pt x="198" y="1453"/>
                  </a:lnTo>
                  <a:lnTo>
                    <a:pt x="225" y="1527"/>
                  </a:lnTo>
                  <a:lnTo>
                    <a:pt x="259" y="1598"/>
                  </a:lnTo>
                  <a:lnTo>
                    <a:pt x="296" y="1666"/>
                  </a:lnTo>
                  <a:lnTo>
                    <a:pt x="339" y="1730"/>
                  </a:lnTo>
                  <a:lnTo>
                    <a:pt x="388" y="1790"/>
                  </a:lnTo>
                  <a:lnTo>
                    <a:pt x="440" y="1847"/>
                  </a:lnTo>
                  <a:lnTo>
                    <a:pt x="497" y="1900"/>
                  </a:lnTo>
                  <a:lnTo>
                    <a:pt x="558" y="1947"/>
                  </a:lnTo>
                  <a:lnTo>
                    <a:pt x="622" y="1991"/>
                  </a:lnTo>
                  <a:lnTo>
                    <a:pt x="689" y="2028"/>
                  </a:lnTo>
                  <a:lnTo>
                    <a:pt x="759" y="2062"/>
                  </a:lnTo>
                  <a:lnTo>
                    <a:pt x="833" y="2089"/>
                  </a:lnTo>
                  <a:lnTo>
                    <a:pt x="910" y="2112"/>
                  </a:lnTo>
                  <a:lnTo>
                    <a:pt x="988" y="2127"/>
                  </a:lnTo>
                  <a:lnTo>
                    <a:pt x="1068" y="2136"/>
                  </a:lnTo>
                  <a:lnTo>
                    <a:pt x="1068" y="2041"/>
                  </a:lnTo>
                  <a:lnTo>
                    <a:pt x="1071" y="2021"/>
                  </a:lnTo>
                  <a:lnTo>
                    <a:pt x="1078" y="2003"/>
                  </a:lnTo>
                  <a:lnTo>
                    <a:pt x="1090" y="1989"/>
                  </a:lnTo>
                  <a:lnTo>
                    <a:pt x="1105" y="1976"/>
                  </a:lnTo>
                  <a:lnTo>
                    <a:pt x="1122" y="1970"/>
                  </a:lnTo>
                  <a:lnTo>
                    <a:pt x="1142" y="1966"/>
                  </a:lnTo>
                  <a:lnTo>
                    <a:pt x="1162" y="1970"/>
                  </a:lnTo>
                  <a:lnTo>
                    <a:pt x="1180" y="1976"/>
                  </a:lnTo>
                  <a:lnTo>
                    <a:pt x="1194" y="1989"/>
                  </a:lnTo>
                  <a:lnTo>
                    <a:pt x="1207" y="2003"/>
                  </a:lnTo>
                  <a:lnTo>
                    <a:pt x="1213" y="2021"/>
                  </a:lnTo>
                  <a:lnTo>
                    <a:pt x="1217" y="2041"/>
                  </a:lnTo>
                  <a:lnTo>
                    <a:pt x="1217" y="2136"/>
                  </a:lnTo>
                  <a:lnTo>
                    <a:pt x="1297" y="2127"/>
                  </a:lnTo>
                  <a:lnTo>
                    <a:pt x="1375" y="2112"/>
                  </a:lnTo>
                  <a:lnTo>
                    <a:pt x="1451" y="2089"/>
                  </a:lnTo>
                  <a:lnTo>
                    <a:pt x="1526" y="2062"/>
                  </a:lnTo>
                  <a:lnTo>
                    <a:pt x="1596" y="2028"/>
                  </a:lnTo>
                  <a:lnTo>
                    <a:pt x="1664" y="1991"/>
                  </a:lnTo>
                  <a:lnTo>
                    <a:pt x="1728" y="1947"/>
                  </a:lnTo>
                  <a:lnTo>
                    <a:pt x="1788" y="1900"/>
                  </a:lnTo>
                  <a:lnTo>
                    <a:pt x="1845" y="1847"/>
                  </a:lnTo>
                  <a:lnTo>
                    <a:pt x="1898" y="1790"/>
                  </a:lnTo>
                  <a:lnTo>
                    <a:pt x="1945" y="1730"/>
                  </a:lnTo>
                  <a:lnTo>
                    <a:pt x="1989" y="1666"/>
                  </a:lnTo>
                  <a:lnTo>
                    <a:pt x="2026" y="1598"/>
                  </a:lnTo>
                  <a:lnTo>
                    <a:pt x="2059" y="1527"/>
                  </a:lnTo>
                  <a:lnTo>
                    <a:pt x="2087" y="1453"/>
                  </a:lnTo>
                  <a:lnTo>
                    <a:pt x="2108" y="1377"/>
                  </a:lnTo>
                  <a:lnTo>
                    <a:pt x="2125" y="1299"/>
                  </a:lnTo>
                  <a:lnTo>
                    <a:pt x="2134" y="1218"/>
                  </a:lnTo>
                  <a:lnTo>
                    <a:pt x="2038" y="1218"/>
                  </a:lnTo>
                  <a:lnTo>
                    <a:pt x="2018" y="1215"/>
                  </a:lnTo>
                  <a:lnTo>
                    <a:pt x="2001" y="1208"/>
                  </a:lnTo>
                  <a:lnTo>
                    <a:pt x="1986" y="1196"/>
                  </a:lnTo>
                  <a:lnTo>
                    <a:pt x="1974" y="1181"/>
                  </a:lnTo>
                  <a:lnTo>
                    <a:pt x="1966" y="1163"/>
                  </a:lnTo>
                  <a:lnTo>
                    <a:pt x="1964" y="1143"/>
                  </a:lnTo>
                  <a:lnTo>
                    <a:pt x="1966" y="1123"/>
                  </a:lnTo>
                  <a:lnTo>
                    <a:pt x="1974" y="1106"/>
                  </a:lnTo>
                  <a:lnTo>
                    <a:pt x="1986" y="1091"/>
                  </a:lnTo>
                  <a:lnTo>
                    <a:pt x="2001" y="1080"/>
                  </a:lnTo>
                  <a:lnTo>
                    <a:pt x="2018" y="1072"/>
                  </a:lnTo>
                  <a:lnTo>
                    <a:pt x="2038" y="1069"/>
                  </a:lnTo>
                  <a:lnTo>
                    <a:pt x="2134" y="1069"/>
                  </a:lnTo>
                  <a:lnTo>
                    <a:pt x="2125" y="989"/>
                  </a:lnTo>
                  <a:lnTo>
                    <a:pt x="2108" y="910"/>
                  </a:lnTo>
                  <a:lnTo>
                    <a:pt x="2087" y="834"/>
                  </a:lnTo>
                  <a:lnTo>
                    <a:pt x="2059" y="761"/>
                  </a:lnTo>
                  <a:lnTo>
                    <a:pt x="2026" y="690"/>
                  </a:lnTo>
                  <a:lnTo>
                    <a:pt x="1989" y="622"/>
                  </a:lnTo>
                  <a:lnTo>
                    <a:pt x="1945" y="558"/>
                  </a:lnTo>
                  <a:lnTo>
                    <a:pt x="1898" y="497"/>
                  </a:lnTo>
                  <a:lnTo>
                    <a:pt x="1845" y="440"/>
                  </a:lnTo>
                  <a:lnTo>
                    <a:pt x="1788" y="388"/>
                  </a:lnTo>
                  <a:lnTo>
                    <a:pt x="1728" y="339"/>
                  </a:lnTo>
                  <a:lnTo>
                    <a:pt x="1664" y="296"/>
                  </a:lnTo>
                  <a:lnTo>
                    <a:pt x="1596" y="258"/>
                  </a:lnTo>
                  <a:lnTo>
                    <a:pt x="1526" y="225"/>
                  </a:lnTo>
                  <a:lnTo>
                    <a:pt x="1451" y="197"/>
                  </a:lnTo>
                  <a:lnTo>
                    <a:pt x="1375" y="176"/>
                  </a:lnTo>
                  <a:lnTo>
                    <a:pt x="1297" y="161"/>
                  </a:lnTo>
                  <a:lnTo>
                    <a:pt x="1217" y="151"/>
                  </a:lnTo>
                  <a:lnTo>
                    <a:pt x="1217" y="246"/>
                  </a:lnTo>
                  <a:lnTo>
                    <a:pt x="1213" y="266"/>
                  </a:lnTo>
                  <a:lnTo>
                    <a:pt x="1207" y="284"/>
                  </a:lnTo>
                  <a:lnTo>
                    <a:pt x="1194" y="299"/>
                  </a:lnTo>
                  <a:lnTo>
                    <a:pt x="1180" y="310"/>
                  </a:lnTo>
                  <a:lnTo>
                    <a:pt x="1162" y="318"/>
                  </a:lnTo>
                  <a:lnTo>
                    <a:pt x="1142" y="320"/>
                  </a:lnTo>
                  <a:lnTo>
                    <a:pt x="1122" y="318"/>
                  </a:lnTo>
                  <a:lnTo>
                    <a:pt x="1105" y="310"/>
                  </a:lnTo>
                  <a:lnTo>
                    <a:pt x="1090" y="299"/>
                  </a:lnTo>
                  <a:lnTo>
                    <a:pt x="1078" y="284"/>
                  </a:lnTo>
                  <a:lnTo>
                    <a:pt x="1071" y="266"/>
                  </a:lnTo>
                  <a:lnTo>
                    <a:pt x="1068" y="246"/>
                  </a:lnTo>
                  <a:lnTo>
                    <a:pt x="1068" y="151"/>
                  </a:lnTo>
                  <a:close/>
                  <a:moveTo>
                    <a:pt x="1142" y="0"/>
                  </a:moveTo>
                  <a:lnTo>
                    <a:pt x="1232" y="3"/>
                  </a:lnTo>
                  <a:lnTo>
                    <a:pt x="1318" y="14"/>
                  </a:lnTo>
                  <a:lnTo>
                    <a:pt x="1404" y="31"/>
                  </a:lnTo>
                  <a:lnTo>
                    <a:pt x="1487" y="53"/>
                  </a:lnTo>
                  <a:lnTo>
                    <a:pt x="1567" y="82"/>
                  </a:lnTo>
                  <a:lnTo>
                    <a:pt x="1644" y="116"/>
                  </a:lnTo>
                  <a:lnTo>
                    <a:pt x="1718" y="156"/>
                  </a:lnTo>
                  <a:lnTo>
                    <a:pt x="1789" y="202"/>
                  </a:lnTo>
                  <a:lnTo>
                    <a:pt x="1856" y="252"/>
                  </a:lnTo>
                  <a:lnTo>
                    <a:pt x="1919" y="306"/>
                  </a:lnTo>
                  <a:lnTo>
                    <a:pt x="1979" y="366"/>
                  </a:lnTo>
                  <a:lnTo>
                    <a:pt x="2033" y="429"/>
                  </a:lnTo>
                  <a:lnTo>
                    <a:pt x="2083" y="496"/>
                  </a:lnTo>
                  <a:lnTo>
                    <a:pt x="2128" y="567"/>
                  </a:lnTo>
                  <a:lnTo>
                    <a:pt x="2168" y="641"/>
                  </a:lnTo>
                  <a:lnTo>
                    <a:pt x="2202" y="719"/>
                  </a:lnTo>
                  <a:lnTo>
                    <a:pt x="2231" y="798"/>
                  </a:lnTo>
                  <a:lnTo>
                    <a:pt x="2254" y="882"/>
                  </a:lnTo>
                  <a:lnTo>
                    <a:pt x="2271" y="967"/>
                  </a:lnTo>
                  <a:lnTo>
                    <a:pt x="2281" y="1055"/>
                  </a:lnTo>
                  <a:lnTo>
                    <a:pt x="2284" y="1143"/>
                  </a:lnTo>
                  <a:lnTo>
                    <a:pt x="2281" y="1233"/>
                  </a:lnTo>
                  <a:lnTo>
                    <a:pt x="2271" y="1320"/>
                  </a:lnTo>
                  <a:lnTo>
                    <a:pt x="2254" y="1405"/>
                  </a:lnTo>
                  <a:lnTo>
                    <a:pt x="2231" y="1488"/>
                  </a:lnTo>
                  <a:lnTo>
                    <a:pt x="2202" y="1568"/>
                  </a:lnTo>
                  <a:lnTo>
                    <a:pt x="2168" y="1646"/>
                  </a:lnTo>
                  <a:lnTo>
                    <a:pt x="2128" y="1720"/>
                  </a:lnTo>
                  <a:lnTo>
                    <a:pt x="2083" y="1791"/>
                  </a:lnTo>
                  <a:lnTo>
                    <a:pt x="2033" y="1859"/>
                  </a:lnTo>
                  <a:lnTo>
                    <a:pt x="1979" y="1922"/>
                  </a:lnTo>
                  <a:lnTo>
                    <a:pt x="1919" y="1981"/>
                  </a:lnTo>
                  <a:lnTo>
                    <a:pt x="1856" y="2035"/>
                  </a:lnTo>
                  <a:lnTo>
                    <a:pt x="1789" y="2085"/>
                  </a:lnTo>
                  <a:lnTo>
                    <a:pt x="1718" y="2130"/>
                  </a:lnTo>
                  <a:lnTo>
                    <a:pt x="1644" y="2170"/>
                  </a:lnTo>
                  <a:lnTo>
                    <a:pt x="1567" y="2205"/>
                  </a:lnTo>
                  <a:lnTo>
                    <a:pt x="1487" y="2234"/>
                  </a:lnTo>
                  <a:lnTo>
                    <a:pt x="1404" y="2257"/>
                  </a:lnTo>
                  <a:lnTo>
                    <a:pt x="1318" y="2274"/>
                  </a:lnTo>
                  <a:lnTo>
                    <a:pt x="1232" y="2284"/>
                  </a:lnTo>
                  <a:lnTo>
                    <a:pt x="1142" y="2287"/>
                  </a:lnTo>
                  <a:lnTo>
                    <a:pt x="1054" y="2284"/>
                  </a:lnTo>
                  <a:lnTo>
                    <a:pt x="966" y="2274"/>
                  </a:lnTo>
                  <a:lnTo>
                    <a:pt x="881" y="2257"/>
                  </a:lnTo>
                  <a:lnTo>
                    <a:pt x="798" y="2234"/>
                  </a:lnTo>
                  <a:lnTo>
                    <a:pt x="718" y="2205"/>
                  </a:lnTo>
                  <a:lnTo>
                    <a:pt x="641" y="2170"/>
                  </a:lnTo>
                  <a:lnTo>
                    <a:pt x="566" y="2130"/>
                  </a:lnTo>
                  <a:lnTo>
                    <a:pt x="496" y="2085"/>
                  </a:lnTo>
                  <a:lnTo>
                    <a:pt x="429" y="2035"/>
                  </a:lnTo>
                  <a:lnTo>
                    <a:pt x="366" y="1981"/>
                  </a:lnTo>
                  <a:lnTo>
                    <a:pt x="306" y="1922"/>
                  </a:lnTo>
                  <a:lnTo>
                    <a:pt x="252" y="1859"/>
                  </a:lnTo>
                  <a:lnTo>
                    <a:pt x="202" y="1791"/>
                  </a:lnTo>
                  <a:lnTo>
                    <a:pt x="157" y="1720"/>
                  </a:lnTo>
                  <a:lnTo>
                    <a:pt x="117" y="1646"/>
                  </a:lnTo>
                  <a:lnTo>
                    <a:pt x="82" y="1568"/>
                  </a:lnTo>
                  <a:lnTo>
                    <a:pt x="54" y="1488"/>
                  </a:lnTo>
                  <a:lnTo>
                    <a:pt x="30" y="1405"/>
                  </a:lnTo>
                  <a:lnTo>
                    <a:pt x="14" y="1320"/>
                  </a:lnTo>
                  <a:lnTo>
                    <a:pt x="4" y="1233"/>
                  </a:lnTo>
                  <a:lnTo>
                    <a:pt x="0" y="1143"/>
                  </a:lnTo>
                  <a:lnTo>
                    <a:pt x="4" y="1055"/>
                  </a:lnTo>
                  <a:lnTo>
                    <a:pt x="14" y="967"/>
                  </a:lnTo>
                  <a:lnTo>
                    <a:pt x="30" y="882"/>
                  </a:lnTo>
                  <a:lnTo>
                    <a:pt x="54" y="798"/>
                  </a:lnTo>
                  <a:lnTo>
                    <a:pt x="82" y="719"/>
                  </a:lnTo>
                  <a:lnTo>
                    <a:pt x="117" y="641"/>
                  </a:lnTo>
                  <a:lnTo>
                    <a:pt x="157" y="567"/>
                  </a:lnTo>
                  <a:lnTo>
                    <a:pt x="202" y="496"/>
                  </a:lnTo>
                  <a:lnTo>
                    <a:pt x="252" y="429"/>
                  </a:lnTo>
                  <a:lnTo>
                    <a:pt x="306" y="366"/>
                  </a:lnTo>
                  <a:lnTo>
                    <a:pt x="366" y="306"/>
                  </a:lnTo>
                  <a:lnTo>
                    <a:pt x="429" y="252"/>
                  </a:lnTo>
                  <a:lnTo>
                    <a:pt x="496" y="202"/>
                  </a:lnTo>
                  <a:lnTo>
                    <a:pt x="566" y="156"/>
                  </a:lnTo>
                  <a:lnTo>
                    <a:pt x="641" y="116"/>
                  </a:lnTo>
                  <a:lnTo>
                    <a:pt x="718" y="82"/>
                  </a:lnTo>
                  <a:lnTo>
                    <a:pt x="798" y="53"/>
                  </a:lnTo>
                  <a:lnTo>
                    <a:pt x="881" y="31"/>
                  </a:lnTo>
                  <a:lnTo>
                    <a:pt x="966" y="14"/>
                  </a:lnTo>
                  <a:lnTo>
                    <a:pt x="1054" y="3"/>
                  </a:lnTo>
                  <a:lnTo>
                    <a:pt x="1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400"/>
            <p:cNvSpPr>
              <a:spLocks noEditPoints="1"/>
            </p:cNvSpPr>
            <p:nvPr/>
          </p:nvSpPr>
          <p:spPr bwMode="auto">
            <a:xfrm>
              <a:off x="4470400" y="4994276"/>
              <a:ext cx="495300" cy="579438"/>
            </a:xfrm>
            <a:custGeom>
              <a:avLst/>
              <a:gdLst>
                <a:gd name="T0" fmla="*/ 1265 w 3119"/>
                <a:gd name="T1" fmla="*/ 717 h 3653"/>
                <a:gd name="T2" fmla="*/ 907 w 3119"/>
                <a:gd name="T3" fmla="*/ 848 h 3653"/>
                <a:gd name="T4" fmla="*/ 601 w 3119"/>
                <a:gd name="T5" fmla="*/ 1065 h 3653"/>
                <a:gd name="T6" fmla="*/ 364 w 3119"/>
                <a:gd name="T7" fmla="*/ 1356 h 3653"/>
                <a:gd name="T8" fmla="*/ 210 w 3119"/>
                <a:gd name="T9" fmla="*/ 1703 h 3653"/>
                <a:gd name="T10" fmla="*/ 156 w 3119"/>
                <a:gd name="T11" fmla="*/ 2091 h 3653"/>
                <a:gd name="T12" fmla="*/ 210 w 3119"/>
                <a:gd name="T13" fmla="*/ 2481 h 3653"/>
                <a:gd name="T14" fmla="*/ 364 w 3119"/>
                <a:gd name="T15" fmla="*/ 2828 h 3653"/>
                <a:gd name="T16" fmla="*/ 601 w 3119"/>
                <a:gd name="T17" fmla="*/ 3117 h 3653"/>
                <a:gd name="T18" fmla="*/ 907 w 3119"/>
                <a:gd name="T19" fmla="*/ 3336 h 3653"/>
                <a:gd name="T20" fmla="*/ 1265 w 3119"/>
                <a:gd name="T21" fmla="*/ 3466 h 3653"/>
                <a:gd name="T22" fmla="*/ 1659 w 3119"/>
                <a:gd name="T23" fmla="*/ 3493 h 3653"/>
                <a:gd name="T24" fmla="*/ 2039 w 3119"/>
                <a:gd name="T25" fmla="*/ 3412 h 3653"/>
                <a:gd name="T26" fmla="*/ 2372 w 3119"/>
                <a:gd name="T27" fmla="*/ 3237 h 3653"/>
                <a:gd name="T28" fmla="*/ 2646 w 3119"/>
                <a:gd name="T29" fmla="*/ 2981 h 3653"/>
                <a:gd name="T30" fmla="*/ 2843 w 3119"/>
                <a:gd name="T31" fmla="*/ 2660 h 3653"/>
                <a:gd name="T32" fmla="*/ 2949 w 3119"/>
                <a:gd name="T33" fmla="*/ 2290 h 3653"/>
                <a:gd name="T34" fmla="*/ 2949 w 3119"/>
                <a:gd name="T35" fmla="*/ 1893 h 3653"/>
                <a:gd name="T36" fmla="*/ 2843 w 3119"/>
                <a:gd name="T37" fmla="*/ 1524 h 3653"/>
                <a:gd name="T38" fmla="*/ 2646 w 3119"/>
                <a:gd name="T39" fmla="*/ 1203 h 3653"/>
                <a:gd name="T40" fmla="*/ 2372 w 3119"/>
                <a:gd name="T41" fmla="*/ 947 h 3653"/>
                <a:gd name="T42" fmla="*/ 2039 w 3119"/>
                <a:gd name="T43" fmla="*/ 770 h 3653"/>
                <a:gd name="T44" fmla="*/ 1659 w 3119"/>
                <a:gd name="T45" fmla="*/ 690 h 3653"/>
                <a:gd name="T46" fmla="*/ 1678 w 3119"/>
                <a:gd name="T47" fmla="*/ 288 h 3653"/>
                <a:gd name="T48" fmla="*/ 1752 w 3119"/>
                <a:gd name="T49" fmla="*/ 0 h 3653"/>
                <a:gd name="T50" fmla="*/ 1816 w 3119"/>
                <a:gd name="T51" fmla="*/ 37 h 3653"/>
                <a:gd name="T52" fmla="*/ 1823 w 3119"/>
                <a:gd name="T53" fmla="*/ 381 h 3653"/>
                <a:gd name="T54" fmla="*/ 1772 w 3119"/>
                <a:gd name="T55" fmla="*/ 433 h 3653"/>
                <a:gd name="T56" fmla="*/ 1735 w 3119"/>
                <a:gd name="T57" fmla="*/ 540 h 3653"/>
                <a:gd name="T58" fmla="*/ 2123 w 3119"/>
                <a:gd name="T59" fmla="*/ 636 h 3653"/>
                <a:gd name="T60" fmla="*/ 2466 w 3119"/>
                <a:gd name="T61" fmla="*/ 821 h 3653"/>
                <a:gd name="T62" fmla="*/ 2750 w 3119"/>
                <a:gd name="T63" fmla="*/ 1085 h 3653"/>
                <a:gd name="T64" fmla="*/ 2963 w 3119"/>
                <a:gd name="T65" fmla="*/ 1410 h 3653"/>
                <a:gd name="T66" fmla="*/ 3089 w 3119"/>
                <a:gd name="T67" fmla="*/ 1786 h 3653"/>
                <a:gd name="T68" fmla="*/ 3115 w 3119"/>
                <a:gd name="T69" fmla="*/ 2195 h 3653"/>
                <a:gd name="T70" fmla="*/ 3039 w 3119"/>
                <a:gd name="T71" fmla="*/ 2585 h 3653"/>
                <a:gd name="T72" fmla="*/ 2872 w 3119"/>
                <a:gd name="T73" fmla="*/ 2934 h 3653"/>
                <a:gd name="T74" fmla="*/ 2627 w 3119"/>
                <a:gd name="T75" fmla="*/ 3228 h 3653"/>
                <a:gd name="T76" fmla="*/ 2318 w 3119"/>
                <a:gd name="T77" fmla="*/ 3456 h 3653"/>
                <a:gd name="T78" fmla="*/ 1958 w 3119"/>
                <a:gd name="T79" fmla="*/ 3601 h 3653"/>
                <a:gd name="T80" fmla="*/ 1559 w 3119"/>
                <a:gd name="T81" fmla="*/ 3653 h 3653"/>
                <a:gd name="T82" fmla="*/ 1162 w 3119"/>
                <a:gd name="T83" fmla="*/ 3601 h 3653"/>
                <a:gd name="T84" fmla="*/ 801 w 3119"/>
                <a:gd name="T85" fmla="*/ 3456 h 3653"/>
                <a:gd name="T86" fmla="*/ 492 w 3119"/>
                <a:gd name="T87" fmla="*/ 3228 h 3653"/>
                <a:gd name="T88" fmla="*/ 247 w 3119"/>
                <a:gd name="T89" fmla="*/ 2934 h 3653"/>
                <a:gd name="T90" fmla="*/ 80 w 3119"/>
                <a:gd name="T91" fmla="*/ 2585 h 3653"/>
                <a:gd name="T92" fmla="*/ 3 w 3119"/>
                <a:gd name="T93" fmla="*/ 2195 h 3653"/>
                <a:gd name="T94" fmla="*/ 30 w 3119"/>
                <a:gd name="T95" fmla="*/ 1786 h 3653"/>
                <a:gd name="T96" fmla="*/ 156 w 3119"/>
                <a:gd name="T97" fmla="*/ 1410 h 3653"/>
                <a:gd name="T98" fmla="*/ 369 w 3119"/>
                <a:gd name="T99" fmla="*/ 1085 h 3653"/>
                <a:gd name="T100" fmla="*/ 652 w 3119"/>
                <a:gd name="T101" fmla="*/ 821 h 3653"/>
                <a:gd name="T102" fmla="*/ 996 w 3119"/>
                <a:gd name="T103" fmla="*/ 636 h 3653"/>
                <a:gd name="T104" fmla="*/ 1383 w 3119"/>
                <a:gd name="T105" fmla="*/ 540 h 3653"/>
                <a:gd name="T106" fmla="*/ 1347 w 3119"/>
                <a:gd name="T107" fmla="*/ 433 h 3653"/>
                <a:gd name="T108" fmla="*/ 1296 w 3119"/>
                <a:gd name="T109" fmla="*/ 381 h 3653"/>
                <a:gd name="T110" fmla="*/ 1302 w 3119"/>
                <a:gd name="T111" fmla="*/ 37 h 3653"/>
                <a:gd name="T112" fmla="*/ 1367 w 3119"/>
                <a:gd name="T113" fmla="*/ 0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19" h="3653">
                  <a:moveTo>
                    <a:pt x="1559" y="686"/>
                  </a:moveTo>
                  <a:lnTo>
                    <a:pt x="1460" y="690"/>
                  </a:lnTo>
                  <a:lnTo>
                    <a:pt x="1361" y="701"/>
                  </a:lnTo>
                  <a:lnTo>
                    <a:pt x="1265" y="717"/>
                  </a:lnTo>
                  <a:lnTo>
                    <a:pt x="1172" y="741"/>
                  </a:lnTo>
                  <a:lnTo>
                    <a:pt x="1080" y="770"/>
                  </a:lnTo>
                  <a:lnTo>
                    <a:pt x="992" y="806"/>
                  </a:lnTo>
                  <a:lnTo>
                    <a:pt x="907" y="848"/>
                  </a:lnTo>
                  <a:lnTo>
                    <a:pt x="825" y="895"/>
                  </a:lnTo>
                  <a:lnTo>
                    <a:pt x="746" y="947"/>
                  </a:lnTo>
                  <a:lnTo>
                    <a:pt x="672" y="1003"/>
                  </a:lnTo>
                  <a:lnTo>
                    <a:pt x="601" y="1065"/>
                  </a:lnTo>
                  <a:lnTo>
                    <a:pt x="535" y="1132"/>
                  </a:lnTo>
                  <a:lnTo>
                    <a:pt x="473" y="1203"/>
                  </a:lnTo>
                  <a:lnTo>
                    <a:pt x="416" y="1277"/>
                  </a:lnTo>
                  <a:lnTo>
                    <a:pt x="364" y="1356"/>
                  </a:lnTo>
                  <a:lnTo>
                    <a:pt x="317" y="1438"/>
                  </a:lnTo>
                  <a:lnTo>
                    <a:pt x="276" y="1524"/>
                  </a:lnTo>
                  <a:lnTo>
                    <a:pt x="240" y="1611"/>
                  </a:lnTo>
                  <a:lnTo>
                    <a:pt x="210" y="1703"/>
                  </a:lnTo>
                  <a:lnTo>
                    <a:pt x="187" y="1796"/>
                  </a:lnTo>
                  <a:lnTo>
                    <a:pt x="169" y="1893"/>
                  </a:lnTo>
                  <a:lnTo>
                    <a:pt x="159" y="1992"/>
                  </a:lnTo>
                  <a:lnTo>
                    <a:pt x="156" y="2091"/>
                  </a:lnTo>
                  <a:lnTo>
                    <a:pt x="159" y="2192"/>
                  </a:lnTo>
                  <a:lnTo>
                    <a:pt x="169" y="2290"/>
                  </a:lnTo>
                  <a:lnTo>
                    <a:pt x="187" y="2386"/>
                  </a:lnTo>
                  <a:lnTo>
                    <a:pt x="210" y="2481"/>
                  </a:lnTo>
                  <a:lnTo>
                    <a:pt x="240" y="2572"/>
                  </a:lnTo>
                  <a:lnTo>
                    <a:pt x="276" y="2660"/>
                  </a:lnTo>
                  <a:lnTo>
                    <a:pt x="317" y="2746"/>
                  </a:lnTo>
                  <a:lnTo>
                    <a:pt x="364" y="2828"/>
                  </a:lnTo>
                  <a:lnTo>
                    <a:pt x="416" y="2905"/>
                  </a:lnTo>
                  <a:lnTo>
                    <a:pt x="473" y="2981"/>
                  </a:lnTo>
                  <a:lnTo>
                    <a:pt x="535" y="3051"/>
                  </a:lnTo>
                  <a:lnTo>
                    <a:pt x="601" y="3117"/>
                  </a:lnTo>
                  <a:lnTo>
                    <a:pt x="672" y="3179"/>
                  </a:lnTo>
                  <a:lnTo>
                    <a:pt x="746" y="3237"/>
                  </a:lnTo>
                  <a:lnTo>
                    <a:pt x="825" y="3289"/>
                  </a:lnTo>
                  <a:lnTo>
                    <a:pt x="907" y="3336"/>
                  </a:lnTo>
                  <a:lnTo>
                    <a:pt x="992" y="3377"/>
                  </a:lnTo>
                  <a:lnTo>
                    <a:pt x="1080" y="3412"/>
                  </a:lnTo>
                  <a:lnTo>
                    <a:pt x="1172" y="3442"/>
                  </a:lnTo>
                  <a:lnTo>
                    <a:pt x="1265" y="3466"/>
                  </a:lnTo>
                  <a:lnTo>
                    <a:pt x="1361" y="3483"/>
                  </a:lnTo>
                  <a:lnTo>
                    <a:pt x="1460" y="3493"/>
                  </a:lnTo>
                  <a:lnTo>
                    <a:pt x="1559" y="3497"/>
                  </a:lnTo>
                  <a:lnTo>
                    <a:pt x="1659" y="3493"/>
                  </a:lnTo>
                  <a:lnTo>
                    <a:pt x="1758" y="3483"/>
                  </a:lnTo>
                  <a:lnTo>
                    <a:pt x="1854" y="3466"/>
                  </a:lnTo>
                  <a:lnTo>
                    <a:pt x="1948" y="3442"/>
                  </a:lnTo>
                  <a:lnTo>
                    <a:pt x="2039" y="3412"/>
                  </a:lnTo>
                  <a:lnTo>
                    <a:pt x="2128" y="3377"/>
                  </a:lnTo>
                  <a:lnTo>
                    <a:pt x="2213" y="3336"/>
                  </a:lnTo>
                  <a:lnTo>
                    <a:pt x="2294" y="3289"/>
                  </a:lnTo>
                  <a:lnTo>
                    <a:pt x="2372" y="3237"/>
                  </a:lnTo>
                  <a:lnTo>
                    <a:pt x="2448" y="3179"/>
                  </a:lnTo>
                  <a:lnTo>
                    <a:pt x="2517" y="3117"/>
                  </a:lnTo>
                  <a:lnTo>
                    <a:pt x="2584" y="3051"/>
                  </a:lnTo>
                  <a:lnTo>
                    <a:pt x="2646" y="2981"/>
                  </a:lnTo>
                  <a:lnTo>
                    <a:pt x="2702" y="2905"/>
                  </a:lnTo>
                  <a:lnTo>
                    <a:pt x="2754" y="2828"/>
                  </a:lnTo>
                  <a:lnTo>
                    <a:pt x="2802" y="2746"/>
                  </a:lnTo>
                  <a:lnTo>
                    <a:pt x="2843" y="2660"/>
                  </a:lnTo>
                  <a:lnTo>
                    <a:pt x="2878" y="2572"/>
                  </a:lnTo>
                  <a:lnTo>
                    <a:pt x="2908" y="2481"/>
                  </a:lnTo>
                  <a:lnTo>
                    <a:pt x="2932" y="2386"/>
                  </a:lnTo>
                  <a:lnTo>
                    <a:pt x="2949" y="2290"/>
                  </a:lnTo>
                  <a:lnTo>
                    <a:pt x="2959" y="2192"/>
                  </a:lnTo>
                  <a:lnTo>
                    <a:pt x="2963" y="2091"/>
                  </a:lnTo>
                  <a:lnTo>
                    <a:pt x="2959" y="1992"/>
                  </a:lnTo>
                  <a:lnTo>
                    <a:pt x="2949" y="1893"/>
                  </a:lnTo>
                  <a:lnTo>
                    <a:pt x="2932" y="1796"/>
                  </a:lnTo>
                  <a:lnTo>
                    <a:pt x="2908" y="1703"/>
                  </a:lnTo>
                  <a:lnTo>
                    <a:pt x="2878" y="1611"/>
                  </a:lnTo>
                  <a:lnTo>
                    <a:pt x="2843" y="1524"/>
                  </a:lnTo>
                  <a:lnTo>
                    <a:pt x="2802" y="1438"/>
                  </a:lnTo>
                  <a:lnTo>
                    <a:pt x="2754" y="1356"/>
                  </a:lnTo>
                  <a:lnTo>
                    <a:pt x="2702" y="1277"/>
                  </a:lnTo>
                  <a:lnTo>
                    <a:pt x="2646" y="1203"/>
                  </a:lnTo>
                  <a:lnTo>
                    <a:pt x="2584" y="1132"/>
                  </a:lnTo>
                  <a:lnTo>
                    <a:pt x="2517" y="1065"/>
                  </a:lnTo>
                  <a:lnTo>
                    <a:pt x="2448" y="1003"/>
                  </a:lnTo>
                  <a:lnTo>
                    <a:pt x="2372" y="947"/>
                  </a:lnTo>
                  <a:lnTo>
                    <a:pt x="2294" y="895"/>
                  </a:lnTo>
                  <a:lnTo>
                    <a:pt x="2213" y="848"/>
                  </a:lnTo>
                  <a:lnTo>
                    <a:pt x="2128" y="806"/>
                  </a:lnTo>
                  <a:lnTo>
                    <a:pt x="2039" y="770"/>
                  </a:lnTo>
                  <a:lnTo>
                    <a:pt x="1948" y="741"/>
                  </a:lnTo>
                  <a:lnTo>
                    <a:pt x="1854" y="717"/>
                  </a:lnTo>
                  <a:lnTo>
                    <a:pt x="1758" y="701"/>
                  </a:lnTo>
                  <a:lnTo>
                    <a:pt x="1659" y="690"/>
                  </a:lnTo>
                  <a:lnTo>
                    <a:pt x="1559" y="686"/>
                  </a:lnTo>
                  <a:close/>
                  <a:moveTo>
                    <a:pt x="1441" y="148"/>
                  </a:moveTo>
                  <a:lnTo>
                    <a:pt x="1441" y="288"/>
                  </a:lnTo>
                  <a:lnTo>
                    <a:pt x="1678" y="288"/>
                  </a:lnTo>
                  <a:lnTo>
                    <a:pt x="1678" y="148"/>
                  </a:lnTo>
                  <a:lnTo>
                    <a:pt x="1441" y="148"/>
                  </a:lnTo>
                  <a:close/>
                  <a:moveTo>
                    <a:pt x="1367" y="0"/>
                  </a:moveTo>
                  <a:lnTo>
                    <a:pt x="1752" y="0"/>
                  </a:lnTo>
                  <a:lnTo>
                    <a:pt x="1772" y="3"/>
                  </a:lnTo>
                  <a:lnTo>
                    <a:pt x="1790" y="11"/>
                  </a:lnTo>
                  <a:lnTo>
                    <a:pt x="1804" y="22"/>
                  </a:lnTo>
                  <a:lnTo>
                    <a:pt x="1816" y="37"/>
                  </a:lnTo>
                  <a:lnTo>
                    <a:pt x="1823" y="54"/>
                  </a:lnTo>
                  <a:lnTo>
                    <a:pt x="1826" y="74"/>
                  </a:lnTo>
                  <a:lnTo>
                    <a:pt x="1826" y="361"/>
                  </a:lnTo>
                  <a:lnTo>
                    <a:pt x="1823" y="381"/>
                  </a:lnTo>
                  <a:lnTo>
                    <a:pt x="1816" y="399"/>
                  </a:lnTo>
                  <a:lnTo>
                    <a:pt x="1804" y="414"/>
                  </a:lnTo>
                  <a:lnTo>
                    <a:pt x="1790" y="426"/>
                  </a:lnTo>
                  <a:lnTo>
                    <a:pt x="1772" y="433"/>
                  </a:lnTo>
                  <a:lnTo>
                    <a:pt x="1752" y="436"/>
                  </a:lnTo>
                  <a:lnTo>
                    <a:pt x="1634" y="436"/>
                  </a:lnTo>
                  <a:lnTo>
                    <a:pt x="1634" y="532"/>
                  </a:lnTo>
                  <a:lnTo>
                    <a:pt x="1735" y="540"/>
                  </a:lnTo>
                  <a:lnTo>
                    <a:pt x="1836" y="555"/>
                  </a:lnTo>
                  <a:lnTo>
                    <a:pt x="1934" y="576"/>
                  </a:lnTo>
                  <a:lnTo>
                    <a:pt x="2030" y="603"/>
                  </a:lnTo>
                  <a:lnTo>
                    <a:pt x="2123" y="636"/>
                  </a:lnTo>
                  <a:lnTo>
                    <a:pt x="2214" y="674"/>
                  </a:lnTo>
                  <a:lnTo>
                    <a:pt x="2301" y="718"/>
                  </a:lnTo>
                  <a:lnTo>
                    <a:pt x="2386" y="768"/>
                  </a:lnTo>
                  <a:lnTo>
                    <a:pt x="2466" y="821"/>
                  </a:lnTo>
                  <a:lnTo>
                    <a:pt x="2543" y="881"/>
                  </a:lnTo>
                  <a:lnTo>
                    <a:pt x="2616" y="945"/>
                  </a:lnTo>
                  <a:lnTo>
                    <a:pt x="2686" y="1012"/>
                  </a:lnTo>
                  <a:lnTo>
                    <a:pt x="2750" y="1085"/>
                  </a:lnTo>
                  <a:lnTo>
                    <a:pt x="2811" y="1161"/>
                  </a:lnTo>
                  <a:lnTo>
                    <a:pt x="2866" y="1241"/>
                  </a:lnTo>
                  <a:lnTo>
                    <a:pt x="2917" y="1324"/>
                  </a:lnTo>
                  <a:lnTo>
                    <a:pt x="2963" y="1410"/>
                  </a:lnTo>
                  <a:lnTo>
                    <a:pt x="3002" y="1500"/>
                  </a:lnTo>
                  <a:lnTo>
                    <a:pt x="3037" y="1593"/>
                  </a:lnTo>
                  <a:lnTo>
                    <a:pt x="3066" y="1689"/>
                  </a:lnTo>
                  <a:lnTo>
                    <a:pt x="3089" y="1786"/>
                  </a:lnTo>
                  <a:lnTo>
                    <a:pt x="3105" y="1886"/>
                  </a:lnTo>
                  <a:lnTo>
                    <a:pt x="3115" y="1988"/>
                  </a:lnTo>
                  <a:lnTo>
                    <a:pt x="3119" y="2091"/>
                  </a:lnTo>
                  <a:lnTo>
                    <a:pt x="3115" y="2195"/>
                  </a:lnTo>
                  <a:lnTo>
                    <a:pt x="3105" y="2294"/>
                  </a:lnTo>
                  <a:lnTo>
                    <a:pt x="3089" y="2394"/>
                  </a:lnTo>
                  <a:lnTo>
                    <a:pt x="3067" y="2491"/>
                  </a:lnTo>
                  <a:lnTo>
                    <a:pt x="3039" y="2585"/>
                  </a:lnTo>
                  <a:lnTo>
                    <a:pt x="3005" y="2676"/>
                  </a:lnTo>
                  <a:lnTo>
                    <a:pt x="2966" y="2766"/>
                  </a:lnTo>
                  <a:lnTo>
                    <a:pt x="2922" y="2851"/>
                  </a:lnTo>
                  <a:lnTo>
                    <a:pt x="2872" y="2934"/>
                  </a:lnTo>
                  <a:lnTo>
                    <a:pt x="2818" y="3013"/>
                  </a:lnTo>
                  <a:lnTo>
                    <a:pt x="2759" y="3088"/>
                  </a:lnTo>
                  <a:lnTo>
                    <a:pt x="2695" y="3161"/>
                  </a:lnTo>
                  <a:lnTo>
                    <a:pt x="2627" y="3228"/>
                  </a:lnTo>
                  <a:lnTo>
                    <a:pt x="2555" y="3293"/>
                  </a:lnTo>
                  <a:lnTo>
                    <a:pt x="2480" y="3351"/>
                  </a:lnTo>
                  <a:lnTo>
                    <a:pt x="2400" y="3406"/>
                  </a:lnTo>
                  <a:lnTo>
                    <a:pt x="2318" y="3456"/>
                  </a:lnTo>
                  <a:lnTo>
                    <a:pt x="2232" y="3500"/>
                  </a:lnTo>
                  <a:lnTo>
                    <a:pt x="2143" y="3540"/>
                  </a:lnTo>
                  <a:lnTo>
                    <a:pt x="2052" y="3573"/>
                  </a:lnTo>
                  <a:lnTo>
                    <a:pt x="1958" y="3601"/>
                  </a:lnTo>
                  <a:lnTo>
                    <a:pt x="1861" y="3624"/>
                  </a:lnTo>
                  <a:lnTo>
                    <a:pt x="1762" y="3640"/>
                  </a:lnTo>
                  <a:lnTo>
                    <a:pt x="1661" y="3650"/>
                  </a:lnTo>
                  <a:lnTo>
                    <a:pt x="1559" y="3653"/>
                  </a:lnTo>
                  <a:lnTo>
                    <a:pt x="1457" y="3650"/>
                  </a:lnTo>
                  <a:lnTo>
                    <a:pt x="1357" y="3640"/>
                  </a:lnTo>
                  <a:lnTo>
                    <a:pt x="1258" y="3624"/>
                  </a:lnTo>
                  <a:lnTo>
                    <a:pt x="1162" y="3601"/>
                  </a:lnTo>
                  <a:lnTo>
                    <a:pt x="1068" y="3573"/>
                  </a:lnTo>
                  <a:lnTo>
                    <a:pt x="976" y="3540"/>
                  </a:lnTo>
                  <a:lnTo>
                    <a:pt x="887" y="3500"/>
                  </a:lnTo>
                  <a:lnTo>
                    <a:pt x="801" y="3456"/>
                  </a:lnTo>
                  <a:lnTo>
                    <a:pt x="719" y="3406"/>
                  </a:lnTo>
                  <a:lnTo>
                    <a:pt x="639" y="3351"/>
                  </a:lnTo>
                  <a:lnTo>
                    <a:pt x="564" y="3293"/>
                  </a:lnTo>
                  <a:lnTo>
                    <a:pt x="492" y="3228"/>
                  </a:lnTo>
                  <a:lnTo>
                    <a:pt x="424" y="3161"/>
                  </a:lnTo>
                  <a:lnTo>
                    <a:pt x="361" y="3088"/>
                  </a:lnTo>
                  <a:lnTo>
                    <a:pt x="301" y="3013"/>
                  </a:lnTo>
                  <a:lnTo>
                    <a:pt x="247" y="2934"/>
                  </a:lnTo>
                  <a:lnTo>
                    <a:pt x="197" y="2851"/>
                  </a:lnTo>
                  <a:lnTo>
                    <a:pt x="153" y="2766"/>
                  </a:lnTo>
                  <a:lnTo>
                    <a:pt x="114" y="2676"/>
                  </a:lnTo>
                  <a:lnTo>
                    <a:pt x="80" y="2585"/>
                  </a:lnTo>
                  <a:lnTo>
                    <a:pt x="52" y="2491"/>
                  </a:lnTo>
                  <a:lnTo>
                    <a:pt x="30" y="2394"/>
                  </a:lnTo>
                  <a:lnTo>
                    <a:pt x="13" y="2294"/>
                  </a:lnTo>
                  <a:lnTo>
                    <a:pt x="3" y="2195"/>
                  </a:lnTo>
                  <a:lnTo>
                    <a:pt x="0" y="2091"/>
                  </a:lnTo>
                  <a:lnTo>
                    <a:pt x="3" y="1988"/>
                  </a:lnTo>
                  <a:lnTo>
                    <a:pt x="13" y="1886"/>
                  </a:lnTo>
                  <a:lnTo>
                    <a:pt x="30" y="1786"/>
                  </a:lnTo>
                  <a:lnTo>
                    <a:pt x="53" y="1689"/>
                  </a:lnTo>
                  <a:lnTo>
                    <a:pt x="82" y="1593"/>
                  </a:lnTo>
                  <a:lnTo>
                    <a:pt x="116" y="1500"/>
                  </a:lnTo>
                  <a:lnTo>
                    <a:pt x="156" y="1410"/>
                  </a:lnTo>
                  <a:lnTo>
                    <a:pt x="201" y="1324"/>
                  </a:lnTo>
                  <a:lnTo>
                    <a:pt x="252" y="1241"/>
                  </a:lnTo>
                  <a:lnTo>
                    <a:pt x="308" y="1161"/>
                  </a:lnTo>
                  <a:lnTo>
                    <a:pt x="369" y="1085"/>
                  </a:lnTo>
                  <a:lnTo>
                    <a:pt x="433" y="1012"/>
                  </a:lnTo>
                  <a:lnTo>
                    <a:pt x="503" y="945"/>
                  </a:lnTo>
                  <a:lnTo>
                    <a:pt x="576" y="881"/>
                  </a:lnTo>
                  <a:lnTo>
                    <a:pt x="652" y="821"/>
                  </a:lnTo>
                  <a:lnTo>
                    <a:pt x="733" y="768"/>
                  </a:lnTo>
                  <a:lnTo>
                    <a:pt x="817" y="718"/>
                  </a:lnTo>
                  <a:lnTo>
                    <a:pt x="905" y="674"/>
                  </a:lnTo>
                  <a:lnTo>
                    <a:pt x="996" y="636"/>
                  </a:lnTo>
                  <a:lnTo>
                    <a:pt x="1089" y="603"/>
                  </a:lnTo>
                  <a:lnTo>
                    <a:pt x="1185" y="576"/>
                  </a:lnTo>
                  <a:lnTo>
                    <a:pt x="1282" y="555"/>
                  </a:lnTo>
                  <a:lnTo>
                    <a:pt x="1383" y="540"/>
                  </a:lnTo>
                  <a:lnTo>
                    <a:pt x="1485" y="532"/>
                  </a:lnTo>
                  <a:lnTo>
                    <a:pt x="1485" y="436"/>
                  </a:lnTo>
                  <a:lnTo>
                    <a:pt x="1367" y="436"/>
                  </a:lnTo>
                  <a:lnTo>
                    <a:pt x="1347" y="433"/>
                  </a:lnTo>
                  <a:lnTo>
                    <a:pt x="1329" y="426"/>
                  </a:lnTo>
                  <a:lnTo>
                    <a:pt x="1315" y="414"/>
                  </a:lnTo>
                  <a:lnTo>
                    <a:pt x="1302" y="399"/>
                  </a:lnTo>
                  <a:lnTo>
                    <a:pt x="1296" y="381"/>
                  </a:lnTo>
                  <a:lnTo>
                    <a:pt x="1292" y="361"/>
                  </a:lnTo>
                  <a:lnTo>
                    <a:pt x="1292" y="74"/>
                  </a:lnTo>
                  <a:lnTo>
                    <a:pt x="1296" y="54"/>
                  </a:lnTo>
                  <a:lnTo>
                    <a:pt x="1302" y="37"/>
                  </a:lnTo>
                  <a:lnTo>
                    <a:pt x="1315" y="22"/>
                  </a:lnTo>
                  <a:lnTo>
                    <a:pt x="1329" y="11"/>
                  </a:lnTo>
                  <a:lnTo>
                    <a:pt x="1347" y="3"/>
                  </a:lnTo>
                  <a:lnTo>
                    <a:pt x="1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401"/>
            <p:cNvSpPr>
              <a:spLocks noEditPoints="1"/>
            </p:cNvSpPr>
            <p:nvPr/>
          </p:nvSpPr>
          <p:spPr bwMode="auto">
            <a:xfrm>
              <a:off x="4627563" y="5235576"/>
              <a:ext cx="179388" cy="180975"/>
            </a:xfrm>
            <a:custGeom>
              <a:avLst/>
              <a:gdLst>
                <a:gd name="T0" fmla="*/ 405 w 1132"/>
                <a:gd name="T1" fmla="*/ 510 h 1133"/>
                <a:gd name="T2" fmla="*/ 223 w 1132"/>
                <a:gd name="T3" fmla="*/ 910 h 1133"/>
                <a:gd name="T4" fmla="*/ 623 w 1132"/>
                <a:gd name="T5" fmla="*/ 728 h 1133"/>
                <a:gd name="T6" fmla="*/ 405 w 1132"/>
                <a:gd name="T7" fmla="*/ 510 h 1133"/>
                <a:gd name="T8" fmla="*/ 910 w 1132"/>
                <a:gd name="T9" fmla="*/ 223 h 1133"/>
                <a:gd name="T10" fmla="*/ 510 w 1132"/>
                <a:gd name="T11" fmla="*/ 404 h 1133"/>
                <a:gd name="T12" fmla="*/ 728 w 1132"/>
                <a:gd name="T13" fmla="*/ 623 h 1133"/>
                <a:gd name="T14" fmla="*/ 910 w 1132"/>
                <a:gd name="T15" fmla="*/ 223 h 1133"/>
                <a:gd name="T16" fmla="*/ 1063 w 1132"/>
                <a:gd name="T17" fmla="*/ 0 h 1133"/>
                <a:gd name="T18" fmla="*/ 1080 w 1132"/>
                <a:gd name="T19" fmla="*/ 3 h 1133"/>
                <a:gd name="T20" fmla="*/ 1097 w 1132"/>
                <a:gd name="T21" fmla="*/ 11 h 1133"/>
                <a:gd name="T22" fmla="*/ 1111 w 1132"/>
                <a:gd name="T23" fmla="*/ 22 h 1133"/>
                <a:gd name="T24" fmla="*/ 1122 w 1132"/>
                <a:gd name="T25" fmla="*/ 36 h 1133"/>
                <a:gd name="T26" fmla="*/ 1129 w 1132"/>
                <a:gd name="T27" fmla="*/ 52 h 1133"/>
                <a:gd name="T28" fmla="*/ 1132 w 1132"/>
                <a:gd name="T29" fmla="*/ 70 h 1133"/>
                <a:gd name="T30" fmla="*/ 1131 w 1132"/>
                <a:gd name="T31" fmla="*/ 87 h 1133"/>
                <a:gd name="T32" fmla="*/ 1126 w 1132"/>
                <a:gd name="T33" fmla="*/ 104 h 1133"/>
                <a:gd name="T34" fmla="*/ 818 w 1132"/>
                <a:gd name="T35" fmla="*/ 782 h 1133"/>
                <a:gd name="T36" fmla="*/ 818 w 1132"/>
                <a:gd name="T37" fmla="*/ 784 h 1133"/>
                <a:gd name="T38" fmla="*/ 816 w 1132"/>
                <a:gd name="T39" fmla="*/ 787 h 1133"/>
                <a:gd name="T40" fmla="*/ 814 w 1132"/>
                <a:gd name="T41" fmla="*/ 790 h 1133"/>
                <a:gd name="T42" fmla="*/ 812 w 1132"/>
                <a:gd name="T43" fmla="*/ 793 h 1133"/>
                <a:gd name="T44" fmla="*/ 810 w 1132"/>
                <a:gd name="T45" fmla="*/ 796 h 1133"/>
                <a:gd name="T46" fmla="*/ 808 w 1132"/>
                <a:gd name="T47" fmla="*/ 798 h 1133"/>
                <a:gd name="T48" fmla="*/ 803 w 1132"/>
                <a:gd name="T49" fmla="*/ 804 h 1133"/>
                <a:gd name="T50" fmla="*/ 798 w 1132"/>
                <a:gd name="T51" fmla="*/ 808 h 1133"/>
                <a:gd name="T52" fmla="*/ 796 w 1132"/>
                <a:gd name="T53" fmla="*/ 810 h 1133"/>
                <a:gd name="T54" fmla="*/ 792 w 1132"/>
                <a:gd name="T55" fmla="*/ 813 h 1133"/>
                <a:gd name="T56" fmla="*/ 789 w 1132"/>
                <a:gd name="T57" fmla="*/ 815 h 1133"/>
                <a:gd name="T58" fmla="*/ 787 w 1132"/>
                <a:gd name="T59" fmla="*/ 816 h 1133"/>
                <a:gd name="T60" fmla="*/ 783 w 1132"/>
                <a:gd name="T61" fmla="*/ 818 h 1133"/>
                <a:gd name="T62" fmla="*/ 781 w 1132"/>
                <a:gd name="T63" fmla="*/ 819 h 1133"/>
                <a:gd name="T64" fmla="*/ 104 w 1132"/>
                <a:gd name="T65" fmla="*/ 1126 h 1133"/>
                <a:gd name="T66" fmla="*/ 90 w 1132"/>
                <a:gd name="T67" fmla="*/ 1132 h 1133"/>
                <a:gd name="T68" fmla="*/ 75 w 1132"/>
                <a:gd name="T69" fmla="*/ 1133 h 1133"/>
                <a:gd name="T70" fmla="*/ 56 w 1132"/>
                <a:gd name="T71" fmla="*/ 1131 h 1133"/>
                <a:gd name="T72" fmla="*/ 38 w 1132"/>
                <a:gd name="T73" fmla="*/ 1123 h 1133"/>
                <a:gd name="T74" fmla="*/ 23 w 1132"/>
                <a:gd name="T75" fmla="*/ 1112 h 1133"/>
                <a:gd name="T76" fmla="*/ 10 w 1132"/>
                <a:gd name="T77" fmla="*/ 1098 h 1133"/>
                <a:gd name="T78" fmla="*/ 4 w 1132"/>
                <a:gd name="T79" fmla="*/ 1081 h 1133"/>
                <a:gd name="T80" fmla="*/ 0 w 1132"/>
                <a:gd name="T81" fmla="*/ 1063 h 1133"/>
                <a:gd name="T82" fmla="*/ 1 w 1132"/>
                <a:gd name="T83" fmla="*/ 1046 h 1133"/>
                <a:gd name="T84" fmla="*/ 7 w 1132"/>
                <a:gd name="T85" fmla="*/ 1029 h 1133"/>
                <a:gd name="T86" fmla="*/ 315 w 1132"/>
                <a:gd name="T87" fmla="*/ 351 h 1133"/>
                <a:gd name="T88" fmla="*/ 315 w 1132"/>
                <a:gd name="T89" fmla="*/ 349 h 1133"/>
                <a:gd name="T90" fmla="*/ 317 w 1132"/>
                <a:gd name="T91" fmla="*/ 346 h 1133"/>
                <a:gd name="T92" fmla="*/ 319 w 1132"/>
                <a:gd name="T93" fmla="*/ 343 h 1133"/>
                <a:gd name="T94" fmla="*/ 320 w 1132"/>
                <a:gd name="T95" fmla="*/ 340 h 1133"/>
                <a:gd name="T96" fmla="*/ 323 w 1132"/>
                <a:gd name="T97" fmla="*/ 337 h 1133"/>
                <a:gd name="T98" fmla="*/ 325 w 1132"/>
                <a:gd name="T99" fmla="*/ 335 h 1133"/>
                <a:gd name="T100" fmla="*/ 329 w 1132"/>
                <a:gd name="T101" fmla="*/ 329 h 1133"/>
                <a:gd name="T102" fmla="*/ 335 w 1132"/>
                <a:gd name="T103" fmla="*/ 325 h 1133"/>
                <a:gd name="T104" fmla="*/ 337 w 1132"/>
                <a:gd name="T105" fmla="*/ 324 h 1133"/>
                <a:gd name="T106" fmla="*/ 340 w 1132"/>
                <a:gd name="T107" fmla="*/ 320 h 1133"/>
                <a:gd name="T108" fmla="*/ 344 w 1132"/>
                <a:gd name="T109" fmla="*/ 319 h 1133"/>
                <a:gd name="T110" fmla="*/ 346 w 1132"/>
                <a:gd name="T111" fmla="*/ 317 h 1133"/>
                <a:gd name="T112" fmla="*/ 349 w 1132"/>
                <a:gd name="T113" fmla="*/ 316 h 1133"/>
                <a:gd name="T114" fmla="*/ 351 w 1132"/>
                <a:gd name="T115" fmla="*/ 315 h 1133"/>
                <a:gd name="T116" fmla="*/ 1028 w 1132"/>
                <a:gd name="T117" fmla="*/ 6 h 1133"/>
                <a:gd name="T118" fmla="*/ 1045 w 1132"/>
                <a:gd name="T119" fmla="*/ 1 h 1133"/>
                <a:gd name="T120" fmla="*/ 1063 w 1132"/>
                <a:gd name="T121" fmla="*/ 0 h 1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32" h="1133">
                  <a:moveTo>
                    <a:pt x="405" y="510"/>
                  </a:moveTo>
                  <a:lnTo>
                    <a:pt x="223" y="910"/>
                  </a:lnTo>
                  <a:lnTo>
                    <a:pt x="623" y="728"/>
                  </a:lnTo>
                  <a:lnTo>
                    <a:pt x="405" y="510"/>
                  </a:lnTo>
                  <a:close/>
                  <a:moveTo>
                    <a:pt x="910" y="223"/>
                  </a:moveTo>
                  <a:lnTo>
                    <a:pt x="510" y="404"/>
                  </a:lnTo>
                  <a:lnTo>
                    <a:pt x="728" y="623"/>
                  </a:lnTo>
                  <a:lnTo>
                    <a:pt x="910" y="223"/>
                  </a:lnTo>
                  <a:close/>
                  <a:moveTo>
                    <a:pt x="1063" y="0"/>
                  </a:moveTo>
                  <a:lnTo>
                    <a:pt x="1080" y="3"/>
                  </a:lnTo>
                  <a:lnTo>
                    <a:pt x="1097" y="11"/>
                  </a:lnTo>
                  <a:lnTo>
                    <a:pt x="1111" y="22"/>
                  </a:lnTo>
                  <a:lnTo>
                    <a:pt x="1122" y="36"/>
                  </a:lnTo>
                  <a:lnTo>
                    <a:pt x="1129" y="52"/>
                  </a:lnTo>
                  <a:lnTo>
                    <a:pt x="1132" y="70"/>
                  </a:lnTo>
                  <a:lnTo>
                    <a:pt x="1131" y="87"/>
                  </a:lnTo>
                  <a:lnTo>
                    <a:pt x="1126" y="104"/>
                  </a:lnTo>
                  <a:lnTo>
                    <a:pt x="818" y="782"/>
                  </a:lnTo>
                  <a:lnTo>
                    <a:pt x="818" y="784"/>
                  </a:lnTo>
                  <a:lnTo>
                    <a:pt x="816" y="787"/>
                  </a:lnTo>
                  <a:lnTo>
                    <a:pt x="814" y="790"/>
                  </a:lnTo>
                  <a:lnTo>
                    <a:pt x="812" y="793"/>
                  </a:lnTo>
                  <a:lnTo>
                    <a:pt x="810" y="796"/>
                  </a:lnTo>
                  <a:lnTo>
                    <a:pt x="808" y="798"/>
                  </a:lnTo>
                  <a:lnTo>
                    <a:pt x="803" y="804"/>
                  </a:lnTo>
                  <a:lnTo>
                    <a:pt x="798" y="808"/>
                  </a:lnTo>
                  <a:lnTo>
                    <a:pt x="796" y="810"/>
                  </a:lnTo>
                  <a:lnTo>
                    <a:pt x="792" y="813"/>
                  </a:lnTo>
                  <a:lnTo>
                    <a:pt x="789" y="815"/>
                  </a:lnTo>
                  <a:lnTo>
                    <a:pt x="787" y="816"/>
                  </a:lnTo>
                  <a:lnTo>
                    <a:pt x="783" y="818"/>
                  </a:lnTo>
                  <a:lnTo>
                    <a:pt x="781" y="819"/>
                  </a:lnTo>
                  <a:lnTo>
                    <a:pt x="104" y="1126"/>
                  </a:lnTo>
                  <a:lnTo>
                    <a:pt x="90" y="1132"/>
                  </a:lnTo>
                  <a:lnTo>
                    <a:pt x="75" y="1133"/>
                  </a:lnTo>
                  <a:lnTo>
                    <a:pt x="56" y="1131"/>
                  </a:lnTo>
                  <a:lnTo>
                    <a:pt x="38" y="1123"/>
                  </a:lnTo>
                  <a:lnTo>
                    <a:pt x="23" y="1112"/>
                  </a:lnTo>
                  <a:lnTo>
                    <a:pt x="10" y="1098"/>
                  </a:lnTo>
                  <a:lnTo>
                    <a:pt x="4" y="1081"/>
                  </a:lnTo>
                  <a:lnTo>
                    <a:pt x="0" y="1063"/>
                  </a:lnTo>
                  <a:lnTo>
                    <a:pt x="1" y="1046"/>
                  </a:lnTo>
                  <a:lnTo>
                    <a:pt x="7" y="1029"/>
                  </a:lnTo>
                  <a:lnTo>
                    <a:pt x="315" y="351"/>
                  </a:lnTo>
                  <a:lnTo>
                    <a:pt x="315" y="349"/>
                  </a:lnTo>
                  <a:lnTo>
                    <a:pt x="317" y="346"/>
                  </a:lnTo>
                  <a:lnTo>
                    <a:pt x="319" y="343"/>
                  </a:lnTo>
                  <a:lnTo>
                    <a:pt x="320" y="340"/>
                  </a:lnTo>
                  <a:lnTo>
                    <a:pt x="323" y="337"/>
                  </a:lnTo>
                  <a:lnTo>
                    <a:pt x="325" y="335"/>
                  </a:lnTo>
                  <a:lnTo>
                    <a:pt x="329" y="329"/>
                  </a:lnTo>
                  <a:lnTo>
                    <a:pt x="335" y="325"/>
                  </a:lnTo>
                  <a:lnTo>
                    <a:pt x="337" y="324"/>
                  </a:lnTo>
                  <a:lnTo>
                    <a:pt x="340" y="320"/>
                  </a:lnTo>
                  <a:lnTo>
                    <a:pt x="344" y="319"/>
                  </a:lnTo>
                  <a:lnTo>
                    <a:pt x="346" y="317"/>
                  </a:lnTo>
                  <a:lnTo>
                    <a:pt x="349" y="316"/>
                  </a:lnTo>
                  <a:lnTo>
                    <a:pt x="351" y="315"/>
                  </a:lnTo>
                  <a:lnTo>
                    <a:pt x="1028" y="6"/>
                  </a:lnTo>
                  <a:lnTo>
                    <a:pt x="1045" y="1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772566" y="5437295"/>
            <a:ext cx="754558" cy="700660"/>
            <a:chOff x="3497263" y="2708275"/>
            <a:chExt cx="555625" cy="515938"/>
          </a:xfrm>
          <a:solidFill>
            <a:schemeClr val="accent3"/>
          </a:solidFill>
        </p:grpSpPr>
        <p:sp>
          <p:nvSpPr>
            <p:cNvPr id="29" name="Freeform 88"/>
            <p:cNvSpPr>
              <a:spLocks noEditPoints="1"/>
            </p:cNvSpPr>
            <p:nvPr/>
          </p:nvSpPr>
          <p:spPr bwMode="auto">
            <a:xfrm>
              <a:off x="3681413" y="3125788"/>
              <a:ext cx="98425" cy="98425"/>
            </a:xfrm>
            <a:custGeom>
              <a:avLst/>
              <a:gdLst>
                <a:gd name="T0" fmla="*/ 281 w 616"/>
                <a:gd name="T1" fmla="*/ 175 h 618"/>
                <a:gd name="T2" fmla="*/ 233 w 616"/>
                <a:gd name="T3" fmla="*/ 196 h 618"/>
                <a:gd name="T4" fmla="*/ 195 w 616"/>
                <a:gd name="T5" fmla="*/ 233 h 618"/>
                <a:gd name="T6" fmla="*/ 175 w 616"/>
                <a:gd name="T7" fmla="*/ 282 h 618"/>
                <a:gd name="T8" fmla="*/ 175 w 616"/>
                <a:gd name="T9" fmla="*/ 336 h 618"/>
                <a:gd name="T10" fmla="*/ 195 w 616"/>
                <a:gd name="T11" fmla="*/ 385 h 618"/>
                <a:gd name="T12" fmla="*/ 233 w 616"/>
                <a:gd name="T13" fmla="*/ 422 h 618"/>
                <a:gd name="T14" fmla="*/ 281 w 616"/>
                <a:gd name="T15" fmla="*/ 442 h 618"/>
                <a:gd name="T16" fmla="*/ 336 w 616"/>
                <a:gd name="T17" fmla="*/ 442 h 618"/>
                <a:gd name="T18" fmla="*/ 384 w 616"/>
                <a:gd name="T19" fmla="*/ 422 h 618"/>
                <a:gd name="T20" fmla="*/ 421 w 616"/>
                <a:gd name="T21" fmla="*/ 385 h 618"/>
                <a:gd name="T22" fmla="*/ 441 w 616"/>
                <a:gd name="T23" fmla="*/ 336 h 618"/>
                <a:gd name="T24" fmla="*/ 441 w 616"/>
                <a:gd name="T25" fmla="*/ 282 h 618"/>
                <a:gd name="T26" fmla="*/ 421 w 616"/>
                <a:gd name="T27" fmla="*/ 233 h 618"/>
                <a:gd name="T28" fmla="*/ 384 w 616"/>
                <a:gd name="T29" fmla="*/ 196 h 618"/>
                <a:gd name="T30" fmla="*/ 336 w 616"/>
                <a:gd name="T31" fmla="*/ 175 h 618"/>
                <a:gd name="T32" fmla="*/ 309 w 616"/>
                <a:gd name="T33" fmla="*/ 0 h 618"/>
                <a:gd name="T34" fmla="*/ 397 w 616"/>
                <a:gd name="T35" fmla="*/ 13 h 618"/>
                <a:gd name="T36" fmla="*/ 476 w 616"/>
                <a:gd name="T37" fmla="*/ 50 h 618"/>
                <a:gd name="T38" fmla="*/ 541 w 616"/>
                <a:gd name="T39" fmla="*/ 106 h 618"/>
                <a:gd name="T40" fmla="*/ 588 w 616"/>
                <a:gd name="T41" fmla="*/ 179 h 618"/>
                <a:gd name="T42" fmla="*/ 613 w 616"/>
                <a:gd name="T43" fmla="*/ 263 h 618"/>
                <a:gd name="T44" fmla="*/ 613 w 616"/>
                <a:gd name="T45" fmla="*/ 354 h 618"/>
                <a:gd name="T46" fmla="*/ 588 w 616"/>
                <a:gd name="T47" fmla="*/ 439 h 618"/>
                <a:gd name="T48" fmla="*/ 541 w 616"/>
                <a:gd name="T49" fmla="*/ 512 h 618"/>
                <a:gd name="T50" fmla="*/ 476 w 616"/>
                <a:gd name="T51" fmla="*/ 568 h 618"/>
                <a:gd name="T52" fmla="*/ 397 w 616"/>
                <a:gd name="T53" fmla="*/ 604 h 618"/>
                <a:gd name="T54" fmla="*/ 309 w 616"/>
                <a:gd name="T55" fmla="*/ 618 h 618"/>
                <a:gd name="T56" fmla="*/ 220 w 616"/>
                <a:gd name="T57" fmla="*/ 604 h 618"/>
                <a:gd name="T58" fmla="*/ 141 w 616"/>
                <a:gd name="T59" fmla="*/ 568 h 618"/>
                <a:gd name="T60" fmla="*/ 77 w 616"/>
                <a:gd name="T61" fmla="*/ 512 h 618"/>
                <a:gd name="T62" fmla="*/ 30 w 616"/>
                <a:gd name="T63" fmla="*/ 439 h 618"/>
                <a:gd name="T64" fmla="*/ 4 w 616"/>
                <a:gd name="T65" fmla="*/ 354 h 618"/>
                <a:gd name="T66" fmla="*/ 4 w 616"/>
                <a:gd name="T67" fmla="*/ 263 h 618"/>
                <a:gd name="T68" fmla="*/ 30 w 616"/>
                <a:gd name="T69" fmla="*/ 179 h 618"/>
                <a:gd name="T70" fmla="*/ 77 w 616"/>
                <a:gd name="T71" fmla="*/ 106 h 618"/>
                <a:gd name="T72" fmla="*/ 141 w 616"/>
                <a:gd name="T73" fmla="*/ 50 h 618"/>
                <a:gd name="T74" fmla="*/ 220 w 616"/>
                <a:gd name="T75" fmla="*/ 13 h 618"/>
                <a:gd name="T76" fmla="*/ 309 w 616"/>
                <a:gd name="T77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6" h="618">
                  <a:moveTo>
                    <a:pt x="309" y="172"/>
                  </a:moveTo>
                  <a:lnTo>
                    <a:pt x="281" y="175"/>
                  </a:lnTo>
                  <a:lnTo>
                    <a:pt x="256" y="183"/>
                  </a:lnTo>
                  <a:lnTo>
                    <a:pt x="233" y="196"/>
                  </a:lnTo>
                  <a:lnTo>
                    <a:pt x="212" y="213"/>
                  </a:lnTo>
                  <a:lnTo>
                    <a:pt x="195" y="233"/>
                  </a:lnTo>
                  <a:lnTo>
                    <a:pt x="184" y="255"/>
                  </a:lnTo>
                  <a:lnTo>
                    <a:pt x="175" y="282"/>
                  </a:lnTo>
                  <a:lnTo>
                    <a:pt x="173" y="308"/>
                  </a:lnTo>
                  <a:lnTo>
                    <a:pt x="175" y="336"/>
                  </a:lnTo>
                  <a:lnTo>
                    <a:pt x="184" y="362"/>
                  </a:lnTo>
                  <a:lnTo>
                    <a:pt x="195" y="385"/>
                  </a:lnTo>
                  <a:lnTo>
                    <a:pt x="212" y="405"/>
                  </a:lnTo>
                  <a:lnTo>
                    <a:pt x="233" y="422"/>
                  </a:lnTo>
                  <a:lnTo>
                    <a:pt x="256" y="434"/>
                  </a:lnTo>
                  <a:lnTo>
                    <a:pt x="281" y="442"/>
                  </a:lnTo>
                  <a:lnTo>
                    <a:pt x="309" y="445"/>
                  </a:lnTo>
                  <a:lnTo>
                    <a:pt x="336" y="442"/>
                  </a:lnTo>
                  <a:lnTo>
                    <a:pt x="362" y="434"/>
                  </a:lnTo>
                  <a:lnTo>
                    <a:pt x="384" y="422"/>
                  </a:lnTo>
                  <a:lnTo>
                    <a:pt x="404" y="405"/>
                  </a:lnTo>
                  <a:lnTo>
                    <a:pt x="421" y="385"/>
                  </a:lnTo>
                  <a:lnTo>
                    <a:pt x="434" y="362"/>
                  </a:lnTo>
                  <a:lnTo>
                    <a:pt x="441" y="336"/>
                  </a:lnTo>
                  <a:lnTo>
                    <a:pt x="445" y="308"/>
                  </a:lnTo>
                  <a:lnTo>
                    <a:pt x="441" y="282"/>
                  </a:lnTo>
                  <a:lnTo>
                    <a:pt x="434" y="255"/>
                  </a:lnTo>
                  <a:lnTo>
                    <a:pt x="421" y="233"/>
                  </a:lnTo>
                  <a:lnTo>
                    <a:pt x="404" y="213"/>
                  </a:lnTo>
                  <a:lnTo>
                    <a:pt x="384" y="196"/>
                  </a:lnTo>
                  <a:lnTo>
                    <a:pt x="362" y="183"/>
                  </a:lnTo>
                  <a:lnTo>
                    <a:pt x="336" y="175"/>
                  </a:lnTo>
                  <a:lnTo>
                    <a:pt x="309" y="172"/>
                  </a:lnTo>
                  <a:close/>
                  <a:moveTo>
                    <a:pt x="309" y="0"/>
                  </a:moveTo>
                  <a:lnTo>
                    <a:pt x="354" y="3"/>
                  </a:lnTo>
                  <a:lnTo>
                    <a:pt x="397" y="13"/>
                  </a:lnTo>
                  <a:lnTo>
                    <a:pt x="438" y="29"/>
                  </a:lnTo>
                  <a:lnTo>
                    <a:pt x="476" y="50"/>
                  </a:lnTo>
                  <a:lnTo>
                    <a:pt x="510" y="75"/>
                  </a:lnTo>
                  <a:lnTo>
                    <a:pt x="541" y="106"/>
                  </a:lnTo>
                  <a:lnTo>
                    <a:pt x="567" y="140"/>
                  </a:lnTo>
                  <a:lnTo>
                    <a:pt x="588" y="179"/>
                  </a:lnTo>
                  <a:lnTo>
                    <a:pt x="604" y="220"/>
                  </a:lnTo>
                  <a:lnTo>
                    <a:pt x="613" y="263"/>
                  </a:lnTo>
                  <a:lnTo>
                    <a:pt x="616" y="308"/>
                  </a:lnTo>
                  <a:lnTo>
                    <a:pt x="613" y="354"/>
                  </a:lnTo>
                  <a:lnTo>
                    <a:pt x="604" y="398"/>
                  </a:lnTo>
                  <a:lnTo>
                    <a:pt x="588" y="439"/>
                  </a:lnTo>
                  <a:lnTo>
                    <a:pt x="567" y="477"/>
                  </a:lnTo>
                  <a:lnTo>
                    <a:pt x="541" y="512"/>
                  </a:lnTo>
                  <a:lnTo>
                    <a:pt x="510" y="541"/>
                  </a:lnTo>
                  <a:lnTo>
                    <a:pt x="476" y="568"/>
                  </a:lnTo>
                  <a:lnTo>
                    <a:pt x="438" y="589"/>
                  </a:lnTo>
                  <a:lnTo>
                    <a:pt x="397" y="604"/>
                  </a:lnTo>
                  <a:lnTo>
                    <a:pt x="354" y="614"/>
                  </a:lnTo>
                  <a:lnTo>
                    <a:pt x="309" y="618"/>
                  </a:lnTo>
                  <a:lnTo>
                    <a:pt x="263" y="614"/>
                  </a:lnTo>
                  <a:lnTo>
                    <a:pt x="220" y="604"/>
                  </a:lnTo>
                  <a:lnTo>
                    <a:pt x="178" y="589"/>
                  </a:lnTo>
                  <a:lnTo>
                    <a:pt x="141" y="568"/>
                  </a:lnTo>
                  <a:lnTo>
                    <a:pt x="106" y="541"/>
                  </a:lnTo>
                  <a:lnTo>
                    <a:pt x="77" y="512"/>
                  </a:lnTo>
                  <a:lnTo>
                    <a:pt x="50" y="477"/>
                  </a:lnTo>
                  <a:lnTo>
                    <a:pt x="30" y="439"/>
                  </a:lnTo>
                  <a:lnTo>
                    <a:pt x="14" y="398"/>
                  </a:lnTo>
                  <a:lnTo>
                    <a:pt x="4" y="354"/>
                  </a:lnTo>
                  <a:lnTo>
                    <a:pt x="0" y="308"/>
                  </a:lnTo>
                  <a:lnTo>
                    <a:pt x="4" y="263"/>
                  </a:lnTo>
                  <a:lnTo>
                    <a:pt x="14" y="220"/>
                  </a:lnTo>
                  <a:lnTo>
                    <a:pt x="30" y="179"/>
                  </a:lnTo>
                  <a:lnTo>
                    <a:pt x="50" y="140"/>
                  </a:lnTo>
                  <a:lnTo>
                    <a:pt x="77" y="106"/>
                  </a:lnTo>
                  <a:lnTo>
                    <a:pt x="106" y="75"/>
                  </a:lnTo>
                  <a:lnTo>
                    <a:pt x="141" y="50"/>
                  </a:lnTo>
                  <a:lnTo>
                    <a:pt x="178" y="29"/>
                  </a:lnTo>
                  <a:lnTo>
                    <a:pt x="220" y="13"/>
                  </a:lnTo>
                  <a:lnTo>
                    <a:pt x="263" y="3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89"/>
            <p:cNvSpPr>
              <a:spLocks noEditPoints="1"/>
            </p:cNvSpPr>
            <p:nvPr/>
          </p:nvSpPr>
          <p:spPr bwMode="auto">
            <a:xfrm>
              <a:off x="3852863" y="3125788"/>
              <a:ext cx="98425" cy="98425"/>
            </a:xfrm>
            <a:custGeom>
              <a:avLst/>
              <a:gdLst>
                <a:gd name="T0" fmla="*/ 281 w 616"/>
                <a:gd name="T1" fmla="*/ 175 h 618"/>
                <a:gd name="T2" fmla="*/ 232 w 616"/>
                <a:gd name="T3" fmla="*/ 196 h 618"/>
                <a:gd name="T4" fmla="*/ 195 w 616"/>
                <a:gd name="T5" fmla="*/ 233 h 618"/>
                <a:gd name="T6" fmla="*/ 175 w 616"/>
                <a:gd name="T7" fmla="*/ 282 h 618"/>
                <a:gd name="T8" fmla="*/ 175 w 616"/>
                <a:gd name="T9" fmla="*/ 336 h 618"/>
                <a:gd name="T10" fmla="*/ 195 w 616"/>
                <a:gd name="T11" fmla="*/ 385 h 618"/>
                <a:gd name="T12" fmla="*/ 232 w 616"/>
                <a:gd name="T13" fmla="*/ 422 h 618"/>
                <a:gd name="T14" fmla="*/ 281 w 616"/>
                <a:gd name="T15" fmla="*/ 442 h 618"/>
                <a:gd name="T16" fmla="*/ 336 w 616"/>
                <a:gd name="T17" fmla="*/ 442 h 618"/>
                <a:gd name="T18" fmla="*/ 384 w 616"/>
                <a:gd name="T19" fmla="*/ 422 h 618"/>
                <a:gd name="T20" fmla="*/ 421 w 616"/>
                <a:gd name="T21" fmla="*/ 385 h 618"/>
                <a:gd name="T22" fmla="*/ 441 w 616"/>
                <a:gd name="T23" fmla="*/ 336 h 618"/>
                <a:gd name="T24" fmla="*/ 441 w 616"/>
                <a:gd name="T25" fmla="*/ 282 h 618"/>
                <a:gd name="T26" fmla="*/ 421 w 616"/>
                <a:gd name="T27" fmla="*/ 233 h 618"/>
                <a:gd name="T28" fmla="*/ 384 w 616"/>
                <a:gd name="T29" fmla="*/ 196 h 618"/>
                <a:gd name="T30" fmla="*/ 336 w 616"/>
                <a:gd name="T31" fmla="*/ 175 h 618"/>
                <a:gd name="T32" fmla="*/ 309 w 616"/>
                <a:gd name="T33" fmla="*/ 0 h 618"/>
                <a:gd name="T34" fmla="*/ 397 w 616"/>
                <a:gd name="T35" fmla="*/ 13 h 618"/>
                <a:gd name="T36" fmla="*/ 476 w 616"/>
                <a:gd name="T37" fmla="*/ 50 h 618"/>
                <a:gd name="T38" fmla="*/ 541 w 616"/>
                <a:gd name="T39" fmla="*/ 106 h 618"/>
                <a:gd name="T40" fmla="*/ 588 w 616"/>
                <a:gd name="T41" fmla="*/ 179 h 618"/>
                <a:gd name="T42" fmla="*/ 613 w 616"/>
                <a:gd name="T43" fmla="*/ 263 h 618"/>
                <a:gd name="T44" fmla="*/ 613 w 616"/>
                <a:gd name="T45" fmla="*/ 354 h 618"/>
                <a:gd name="T46" fmla="*/ 588 w 616"/>
                <a:gd name="T47" fmla="*/ 439 h 618"/>
                <a:gd name="T48" fmla="*/ 541 w 616"/>
                <a:gd name="T49" fmla="*/ 512 h 618"/>
                <a:gd name="T50" fmla="*/ 476 w 616"/>
                <a:gd name="T51" fmla="*/ 568 h 618"/>
                <a:gd name="T52" fmla="*/ 397 w 616"/>
                <a:gd name="T53" fmla="*/ 604 h 618"/>
                <a:gd name="T54" fmla="*/ 309 w 616"/>
                <a:gd name="T55" fmla="*/ 618 h 618"/>
                <a:gd name="T56" fmla="*/ 219 w 616"/>
                <a:gd name="T57" fmla="*/ 604 h 618"/>
                <a:gd name="T58" fmla="*/ 141 w 616"/>
                <a:gd name="T59" fmla="*/ 568 h 618"/>
                <a:gd name="T60" fmla="*/ 76 w 616"/>
                <a:gd name="T61" fmla="*/ 512 h 618"/>
                <a:gd name="T62" fmla="*/ 30 w 616"/>
                <a:gd name="T63" fmla="*/ 439 h 618"/>
                <a:gd name="T64" fmla="*/ 4 w 616"/>
                <a:gd name="T65" fmla="*/ 354 h 618"/>
                <a:gd name="T66" fmla="*/ 4 w 616"/>
                <a:gd name="T67" fmla="*/ 263 h 618"/>
                <a:gd name="T68" fmla="*/ 30 w 616"/>
                <a:gd name="T69" fmla="*/ 179 h 618"/>
                <a:gd name="T70" fmla="*/ 76 w 616"/>
                <a:gd name="T71" fmla="*/ 106 h 618"/>
                <a:gd name="T72" fmla="*/ 141 w 616"/>
                <a:gd name="T73" fmla="*/ 50 h 618"/>
                <a:gd name="T74" fmla="*/ 219 w 616"/>
                <a:gd name="T75" fmla="*/ 13 h 618"/>
                <a:gd name="T76" fmla="*/ 309 w 616"/>
                <a:gd name="T77" fmla="*/ 0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6" h="618">
                  <a:moveTo>
                    <a:pt x="309" y="172"/>
                  </a:moveTo>
                  <a:lnTo>
                    <a:pt x="281" y="175"/>
                  </a:lnTo>
                  <a:lnTo>
                    <a:pt x="256" y="183"/>
                  </a:lnTo>
                  <a:lnTo>
                    <a:pt x="232" y="196"/>
                  </a:lnTo>
                  <a:lnTo>
                    <a:pt x="212" y="213"/>
                  </a:lnTo>
                  <a:lnTo>
                    <a:pt x="195" y="233"/>
                  </a:lnTo>
                  <a:lnTo>
                    <a:pt x="183" y="255"/>
                  </a:lnTo>
                  <a:lnTo>
                    <a:pt x="175" y="282"/>
                  </a:lnTo>
                  <a:lnTo>
                    <a:pt x="173" y="308"/>
                  </a:lnTo>
                  <a:lnTo>
                    <a:pt x="175" y="336"/>
                  </a:lnTo>
                  <a:lnTo>
                    <a:pt x="183" y="362"/>
                  </a:lnTo>
                  <a:lnTo>
                    <a:pt x="195" y="385"/>
                  </a:lnTo>
                  <a:lnTo>
                    <a:pt x="212" y="405"/>
                  </a:lnTo>
                  <a:lnTo>
                    <a:pt x="232" y="422"/>
                  </a:lnTo>
                  <a:lnTo>
                    <a:pt x="256" y="434"/>
                  </a:lnTo>
                  <a:lnTo>
                    <a:pt x="281" y="442"/>
                  </a:lnTo>
                  <a:lnTo>
                    <a:pt x="309" y="445"/>
                  </a:lnTo>
                  <a:lnTo>
                    <a:pt x="336" y="442"/>
                  </a:lnTo>
                  <a:lnTo>
                    <a:pt x="362" y="434"/>
                  </a:lnTo>
                  <a:lnTo>
                    <a:pt x="384" y="422"/>
                  </a:lnTo>
                  <a:lnTo>
                    <a:pt x="404" y="405"/>
                  </a:lnTo>
                  <a:lnTo>
                    <a:pt x="421" y="385"/>
                  </a:lnTo>
                  <a:lnTo>
                    <a:pt x="434" y="362"/>
                  </a:lnTo>
                  <a:lnTo>
                    <a:pt x="441" y="336"/>
                  </a:lnTo>
                  <a:lnTo>
                    <a:pt x="444" y="308"/>
                  </a:lnTo>
                  <a:lnTo>
                    <a:pt x="441" y="282"/>
                  </a:lnTo>
                  <a:lnTo>
                    <a:pt x="434" y="255"/>
                  </a:lnTo>
                  <a:lnTo>
                    <a:pt x="421" y="233"/>
                  </a:lnTo>
                  <a:lnTo>
                    <a:pt x="404" y="213"/>
                  </a:lnTo>
                  <a:lnTo>
                    <a:pt x="384" y="196"/>
                  </a:lnTo>
                  <a:lnTo>
                    <a:pt x="362" y="183"/>
                  </a:lnTo>
                  <a:lnTo>
                    <a:pt x="336" y="175"/>
                  </a:lnTo>
                  <a:lnTo>
                    <a:pt x="309" y="172"/>
                  </a:lnTo>
                  <a:close/>
                  <a:moveTo>
                    <a:pt x="309" y="0"/>
                  </a:moveTo>
                  <a:lnTo>
                    <a:pt x="354" y="3"/>
                  </a:lnTo>
                  <a:lnTo>
                    <a:pt x="397" y="13"/>
                  </a:lnTo>
                  <a:lnTo>
                    <a:pt x="438" y="29"/>
                  </a:lnTo>
                  <a:lnTo>
                    <a:pt x="476" y="50"/>
                  </a:lnTo>
                  <a:lnTo>
                    <a:pt x="510" y="75"/>
                  </a:lnTo>
                  <a:lnTo>
                    <a:pt x="541" y="106"/>
                  </a:lnTo>
                  <a:lnTo>
                    <a:pt x="566" y="140"/>
                  </a:lnTo>
                  <a:lnTo>
                    <a:pt x="588" y="179"/>
                  </a:lnTo>
                  <a:lnTo>
                    <a:pt x="603" y="220"/>
                  </a:lnTo>
                  <a:lnTo>
                    <a:pt x="613" y="263"/>
                  </a:lnTo>
                  <a:lnTo>
                    <a:pt x="616" y="308"/>
                  </a:lnTo>
                  <a:lnTo>
                    <a:pt x="613" y="354"/>
                  </a:lnTo>
                  <a:lnTo>
                    <a:pt x="603" y="398"/>
                  </a:lnTo>
                  <a:lnTo>
                    <a:pt x="588" y="439"/>
                  </a:lnTo>
                  <a:lnTo>
                    <a:pt x="566" y="477"/>
                  </a:lnTo>
                  <a:lnTo>
                    <a:pt x="541" y="512"/>
                  </a:lnTo>
                  <a:lnTo>
                    <a:pt x="510" y="541"/>
                  </a:lnTo>
                  <a:lnTo>
                    <a:pt x="476" y="568"/>
                  </a:lnTo>
                  <a:lnTo>
                    <a:pt x="438" y="589"/>
                  </a:lnTo>
                  <a:lnTo>
                    <a:pt x="397" y="604"/>
                  </a:lnTo>
                  <a:lnTo>
                    <a:pt x="354" y="614"/>
                  </a:lnTo>
                  <a:lnTo>
                    <a:pt x="309" y="618"/>
                  </a:lnTo>
                  <a:lnTo>
                    <a:pt x="263" y="614"/>
                  </a:lnTo>
                  <a:lnTo>
                    <a:pt x="219" y="604"/>
                  </a:lnTo>
                  <a:lnTo>
                    <a:pt x="178" y="589"/>
                  </a:lnTo>
                  <a:lnTo>
                    <a:pt x="141" y="568"/>
                  </a:lnTo>
                  <a:lnTo>
                    <a:pt x="106" y="541"/>
                  </a:lnTo>
                  <a:lnTo>
                    <a:pt x="76" y="512"/>
                  </a:lnTo>
                  <a:lnTo>
                    <a:pt x="50" y="477"/>
                  </a:lnTo>
                  <a:lnTo>
                    <a:pt x="30" y="439"/>
                  </a:lnTo>
                  <a:lnTo>
                    <a:pt x="14" y="398"/>
                  </a:lnTo>
                  <a:lnTo>
                    <a:pt x="4" y="354"/>
                  </a:lnTo>
                  <a:lnTo>
                    <a:pt x="0" y="308"/>
                  </a:lnTo>
                  <a:lnTo>
                    <a:pt x="4" y="263"/>
                  </a:lnTo>
                  <a:lnTo>
                    <a:pt x="14" y="220"/>
                  </a:lnTo>
                  <a:lnTo>
                    <a:pt x="30" y="179"/>
                  </a:lnTo>
                  <a:lnTo>
                    <a:pt x="50" y="140"/>
                  </a:lnTo>
                  <a:lnTo>
                    <a:pt x="76" y="106"/>
                  </a:lnTo>
                  <a:lnTo>
                    <a:pt x="106" y="75"/>
                  </a:lnTo>
                  <a:lnTo>
                    <a:pt x="141" y="50"/>
                  </a:lnTo>
                  <a:lnTo>
                    <a:pt x="178" y="29"/>
                  </a:lnTo>
                  <a:lnTo>
                    <a:pt x="219" y="13"/>
                  </a:lnTo>
                  <a:lnTo>
                    <a:pt x="263" y="3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90"/>
            <p:cNvSpPr/>
            <p:nvPr/>
          </p:nvSpPr>
          <p:spPr bwMode="auto">
            <a:xfrm>
              <a:off x="3705226" y="2868613"/>
              <a:ext cx="222250" cy="26988"/>
            </a:xfrm>
            <a:custGeom>
              <a:avLst/>
              <a:gdLst>
                <a:gd name="T0" fmla="*/ 86 w 1403"/>
                <a:gd name="T1" fmla="*/ 0 h 173"/>
                <a:gd name="T2" fmla="*/ 1317 w 1403"/>
                <a:gd name="T3" fmla="*/ 0 h 173"/>
                <a:gd name="T4" fmla="*/ 1340 w 1403"/>
                <a:gd name="T5" fmla="*/ 4 h 173"/>
                <a:gd name="T6" fmla="*/ 1360 w 1403"/>
                <a:gd name="T7" fmla="*/ 12 h 173"/>
                <a:gd name="T8" fmla="*/ 1377 w 1403"/>
                <a:gd name="T9" fmla="*/ 26 h 173"/>
                <a:gd name="T10" fmla="*/ 1391 w 1403"/>
                <a:gd name="T11" fmla="*/ 43 h 173"/>
                <a:gd name="T12" fmla="*/ 1400 w 1403"/>
                <a:gd name="T13" fmla="*/ 64 h 173"/>
                <a:gd name="T14" fmla="*/ 1403 w 1403"/>
                <a:gd name="T15" fmla="*/ 87 h 173"/>
                <a:gd name="T16" fmla="*/ 1400 w 1403"/>
                <a:gd name="T17" fmla="*/ 110 h 173"/>
                <a:gd name="T18" fmla="*/ 1391 w 1403"/>
                <a:gd name="T19" fmla="*/ 130 h 173"/>
                <a:gd name="T20" fmla="*/ 1377 w 1403"/>
                <a:gd name="T21" fmla="*/ 147 h 173"/>
                <a:gd name="T22" fmla="*/ 1360 w 1403"/>
                <a:gd name="T23" fmla="*/ 161 h 173"/>
                <a:gd name="T24" fmla="*/ 1340 w 1403"/>
                <a:gd name="T25" fmla="*/ 170 h 173"/>
                <a:gd name="T26" fmla="*/ 1317 w 1403"/>
                <a:gd name="T27" fmla="*/ 173 h 173"/>
                <a:gd name="T28" fmla="*/ 86 w 1403"/>
                <a:gd name="T29" fmla="*/ 173 h 173"/>
                <a:gd name="T30" fmla="*/ 63 w 1403"/>
                <a:gd name="T31" fmla="*/ 170 h 173"/>
                <a:gd name="T32" fmla="*/ 42 w 1403"/>
                <a:gd name="T33" fmla="*/ 161 h 173"/>
                <a:gd name="T34" fmla="*/ 25 w 1403"/>
                <a:gd name="T35" fmla="*/ 147 h 173"/>
                <a:gd name="T36" fmla="*/ 11 w 1403"/>
                <a:gd name="T37" fmla="*/ 130 h 173"/>
                <a:gd name="T38" fmla="*/ 3 w 1403"/>
                <a:gd name="T39" fmla="*/ 110 h 173"/>
                <a:gd name="T40" fmla="*/ 0 w 1403"/>
                <a:gd name="T41" fmla="*/ 87 h 173"/>
                <a:gd name="T42" fmla="*/ 3 w 1403"/>
                <a:gd name="T43" fmla="*/ 64 h 173"/>
                <a:gd name="T44" fmla="*/ 11 w 1403"/>
                <a:gd name="T45" fmla="*/ 43 h 173"/>
                <a:gd name="T46" fmla="*/ 25 w 1403"/>
                <a:gd name="T47" fmla="*/ 26 h 173"/>
                <a:gd name="T48" fmla="*/ 42 w 1403"/>
                <a:gd name="T49" fmla="*/ 12 h 173"/>
                <a:gd name="T50" fmla="*/ 63 w 1403"/>
                <a:gd name="T51" fmla="*/ 4 h 173"/>
                <a:gd name="T52" fmla="*/ 86 w 1403"/>
                <a:gd name="T5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3" h="173">
                  <a:moveTo>
                    <a:pt x="86" y="0"/>
                  </a:moveTo>
                  <a:lnTo>
                    <a:pt x="1317" y="0"/>
                  </a:lnTo>
                  <a:lnTo>
                    <a:pt x="1340" y="4"/>
                  </a:lnTo>
                  <a:lnTo>
                    <a:pt x="1360" y="12"/>
                  </a:lnTo>
                  <a:lnTo>
                    <a:pt x="1377" y="26"/>
                  </a:lnTo>
                  <a:lnTo>
                    <a:pt x="1391" y="43"/>
                  </a:lnTo>
                  <a:lnTo>
                    <a:pt x="1400" y="64"/>
                  </a:lnTo>
                  <a:lnTo>
                    <a:pt x="1403" y="87"/>
                  </a:lnTo>
                  <a:lnTo>
                    <a:pt x="1400" y="110"/>
                  </a:lnTo>
                  <a:lnTo>
                    <a:pt x="1391" y="130"/>
                  </a:lnTo>
                  <a:lnTo>
                    <a:pt x="1377" y="147"/>
                  </a:lnTo>
                  <a:lnTo>
                    <a:pt x="1360" y="161"/>
                  </a:lnTo>
                  <a:lnTo>
                    <a:pt x="1340" y="170"/>
                  </a:lnTo>
                  <a:lnTo>
                    <a:pt x="1317" y="173"/>
                  </a:lnTo>
                  <a:lnTo>
                    <a:pt x="86" y="173"/>
                  </a:lnTo>
                  <a:lnTo>
                    <a:pt x="63" y="170"/>
                  </a:lnTo>
                  <a:lnTo>
                    <a:pt x="42" y="161"/>
                  </a:lnTo>
                  <a:lnTo>
                    <a:pt x="25" y="147"/>
                  </a:lnTo>
                  <a:lnTo>
                    <a:pt x="11" y="130"/>
                  </a:lnTo>
                  <a:lnTo>
                    <a:pt x="3" y="110"/>
                  </a:lnTo>
                  <a:lnTo>
                    <a:pt x="0" y="87"/>
                  </a:lnTo>
                  <a:lnTo>
                    <a:pt x="3" y="64"/>
                  </a:lnTo>
                  <a:lnTo>
                    <a:pt x="11" y="43"/>
                  </a:lnTo>
                  <a:lnTo>
                    <a:pt x="25" y="26"/>
                  </a:lnTo>
                  <a:lnTo>
                    <a:pt x="42" y="12"/>
                  </a:lnTo>
                  <a:lnTo>
                    <a:pt x="63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91"/>
            <p:cNvSpPr/>
            <p:nvPr/>
          </p:nvSpPr>
          <p:spPr bwMode="auto">
            <a:xfrm>
              <a:off x="3714751" y="2938463"/>
              <a:ext cx="201613" cy="28575"/>
            </a:xfrm>
            <a:custGeom>
              <a:avLst/>
              <a:gdLst>
                <a:gd name="T0" fmla="*/ 86 w 1270"/>
                <a:gd name="T1" fmla="*/ 0 h 173"/>
                <a:gd name="T2" fmla="*/ 1184 w 1270"/>
                <a:gd name="T3" fmla="*/ 0 h 173"/>
                <a:gd name="T4" fmla="*/ 1207 w 1270"/>
                <a:gd name="T5" fmla="*/ 3 h 173"/>
                <a:gd name="T6" fmla="*/ 1228 w 1270"/>
                <a:gd name="T7" fmla="*/ 12 h 173"/>
                <a:gd name="T8" fmla="*/ 1245 w 1270"/>
                <a:gd name="T9" fmla="*/ 26 h 173"/>
                <a:gd name="T10" fmla="*/ 1258 w 1270"/>
                <a:gd name="T11" fmla="*/ 43 h 173"/>
                <a:gd name="T12" fmla="*/ 1267 w 1270"/>
                <a:gd name="T13" fmla="*/ 63 h 173"/>
                <a:gd name="T14" fmla="*/ 1270 w 1270"/>
                <a:gd name="T15" fmla="*/ 86 h 173"/>
                <a:gd name="T16" fmla="*/ 1267 w 1270"/>
                <a:gd name="T17" fmla="*/ 109 h 173"/>
                <a:gd name="T18" fmla="*/ 1258 w 1270"/>
                <a:gd name="T19" fmla="*/ 130 h 173"/>
                <a:gd name="T20" fmla="*/ 1245 w 1270"/>
                <a:gd name="T21" fmla="*/ 147 h 173"/>
                <a:gd name="T22" fmla="*/ 1228 w 1270"/>
                <a:gd name="T23" fmla="*/ 161 h 173"/>
                <a:gd name="T24" fmla="*/ 1207 w 1270"/>
                <a:gd name="T25" fmla="*/ 169 h 173"/>
                <a:gd name="T26" fmla="*/ 1184 w 1270"/>
                <a:gd name="T27" fmla="*/ 173 h 173"/>
                <a:gd name="T28" fmla="*/ 86 w 1270"/>
                <a:gd name="T29" fmla="*/ 173 h 173"/>
                <a:gd name="T30" fmla="*/ 64 w 1270"/>
                <a:gd name="T31" fmla="*/ 169 h 173"/>
                <a:gd name="T32" fmla="*/ 43 w 1270"/>
                <a:gd name="T33" fmla="*/ 161 h 173"/>
                <a:gd name="T34" fmla="*/ 26 w 1270"/>
                <a:gd name="T35" fmla="*/ 147 h 173"/>
                <a:gd name="T36" fmla="*/ 12 w 1270"/>
                <a:gd name="T37" fmla="*/ 130 h 173"/>
                <a:gd name="T38" fmla="*/ 4 w 1270"/>
                <a:gd name="T39" fmla="*/ 109 h 173"/>
                <a:gd name="T40" fmla="*/ 0 w 1270"/>
                <a:gd name="T41" fmla="*/ 86 h 173"/>
                <a:gd name="T42" fmla="*/ 4 w 1270"/>
                <a:gd name="T43" fmla="*/ 63 h 173"/>
                <a:gd name="T44" fmla="*/ 12 w 1270"/>
                <a:gd name="T45" fmla="*/ 43 h 173"/>
                <a:gd name="T46" fmla="*/ 26 w 1270"/>
                <a:gd name="T47" fmla="*/ 26 h 173"/>
                <a:gd name="T48" fmla="*/ 43 w 1270"/>
                <a:gd name="T49" fmla="*/ 12 h 173"/>
                <a:gd name="T50" fmla="*/ 64 w 1270"/>
                <a:gd name="T51" fmla="*/ 3 h 173"/>
                <a:gd name="T52" fmla="*/ 86 w 1270"/>
                <a:gd name="T5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0" h="173">
                  <a:moveTo>
                    <a:pt x="86" y="0"/>
                  </a:moveTo>
                  <a:lnTo>
                    <a:pt x="1184" y="0"/>
                  </a:lnTo>
                  <a:lnTo>
                    <a:pt x="1207" y="3"/>
                  </a:lnTo>
                  <a:lnTo>
                    <a:pt x="1228" y="12"/>
                  </a:lnTo>
                  <a:lnTo>
                    <a:pt x="1245" y="26"/>
                  </a:lnTo>
                  <a:lnTo>
                    <a:pt x="1258" y="43"/>
                  </a:lnTo>
                  <a:lnTo>
                    <a:pt x="1267" y="63"/>
                  </a:lnTo>
                  <a:lnTo>
                    <a:pt x="1270" y="86"/>
                  </a:lnTo>
                  <a:lnTo>
                    <a:pt x="1267" y="109"/>
                  </a:lnTo>
                  <a:lnTo>
                    <a:pt x="1258" y="130"/>
                  </a:lnTo>
                  <a:lnTo>
                    <a:pt x="1245" y="147"/>
                  </a:lnTo>
                  <a:lnTo>
                    <a:pt x="1228" y="161"/>
                  </a:lnTo>
                  <a:lnTo>
                    <a:pt x="1207" y="169"/>
                  </a:lnTo>
                  <a:lnTo>
                    <a:pt x="1184" y="173"/>
                  </a:lnTo>
                  <a:lnTo>
                    <a:pt x="86" y="173"/>
                  </a:lnTo>
                  <a:lnTo>
                    <a:pt x="64" y="169"/>
                  </a:lnTo>
                  <a:lnTo>
                    <a:pt x="43" y="161"/>
                  </a:lnTo>
                  <a:lnTo>
                    <a:pt x="26" y="147"/>
                  </a:lnTo>
                  <a:lnTo>
                    <a:pt x="12" y="130"/>
                  </a:lnTo>
                  <a:lnTo>
                    <a:pt x="4" y="109"/>
                  </a:lnTo>
                  <a:lnTo>
                    <a:pt x="0" y="86"/>
                  </a:lnTo>
                  <a:lnTo>
                    <a:pt x="4" y="63"/>
                  </a:lnTo>
                  <a:lnTo>
                    <a:pt x="12" y="43"/>
                  </a:lnTo>
                  <a:lnTo>
                    <a:pt x="26" y="26"/>
                  </a:lnTo>
                  <a:lnTo>
                    <a:pt x="43" y="12"/>
                  </a:lnTo>
                  <a:lnTo>
                    <a:pt x="64" y="3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92"/>
            <p:cNvSpPr>
              <a:spLocks noEditPoints="1"/>
            </p:cNvSpPr>
            <p:nvPr/>
          </p:nvSpPr>
          <p:spPr bwMode="auto">
            <a:xfrm>
              <a:off x="3497263" y="2708275"/>
              <a:ext cx="555625" cy="395288"/>
            </a:xfrm>
            <a:custGeom>
              <a:avLst/>
              <a:gdLst>
                <a:gd name="T0" fmla="*/ 927 w 3500"/>
                <a:gd name="T1" fmla="*/ 1900 h 2492"/>
                <a:gd name="T2" fmla="*/ 3328 w 3500"/>
                <a:gd name="T3" fmla="*/ 730 h 2492"/>
                <a:gd name="T4" fmla="*/ 82 w 3500"/>
                <a:gd name="T5" fmla="*/ 0 h 2492"/>
                <a:gd name="T6" fmla="*/ 120 w 3500"/>
                <a:gd name="T7" fmla="*/ 8 h 2492"/>
                <a:gd name="T8" fmla="*/ 522 w 3500"/>
                <a:gd name="T9" fmla="*/ 184 h 2492"/>
                <a:gd name="T10" fmla="*/ 562 w 3500"/>
                <a:gd name="T11" fmla="*/ 221 h 2492"/>
                <a:gd name="T12" fmla="*/ 590 w 3500"/>
                <a:gd name="T13" fmla="*/ 268 h 2492"/>
                <a:gd name="T14" fmla="*/ 651 w 3500"/>
                <a:gd name="T15" fmla="*/ 558 h 2492"/>
                <a:gd name="T16" fmla="*/ 3359 w 3500"/>
                <a:gd name="T17" fmla="*/ 561 h 2492"/>
                <a:gd name="T18" fmla="*/ 3415 w 3500"/>
                <a:gd name="T19" fmla="*/ 582 h 2492"/>
                <a:gd name="T20" fmla="*/ 3462 w 3500"/>
                <a:gd name="T21" fmla="*/ 621 h 2492"/>
                <a:gd name="T22" fmla="*/ 3490 w 3500"/>
                <a:gd name="T23" fmla="*/ 675 h 2492"/>
                <a:gd name="T24" fmla="*/ 3500 w 3500"/>
                <a:gd name="T25" fmla="*/ 734 h 2492"/>
                <a:gd name="T26" fmla="*/ 3256 w 3500"/>
                <a:gd name="T27" fmla="*/ 1935 h 2492"/>
                <a:gd name="T28" fmla="*/ 3234 w 3500"/>
                <a:gd name="T29" fmla="*/ 1990 h 2492"/>
                <a:gd name="T30" fmla="*/ 3197 w 3500"/>
                <a:gd name="T31" fmla="*/ 2034 h 2492"/>
                <a:gd name="T32" fmla="*/ 3146 w 3500"/>
                <a:gd name="T33" fmla="*/ 2063 h 2492"/>
                <a:gd name="T34" fmla="*/ 3087 w 3500"/>
                <a:gd name="T35" fmla="*/ 2073 h 2492"/>
                <a:gd name="T36" fmla="*/ 1013 w 3500"/>
                <a:gd name="T37" fmla="*/ 2319 h 2492"/>
                <a:gd name="T38" fmla="*/ 3095 w 3500"/>
                <a:gd name="T39" fmla="*/ 2322 h 2492"/>
                <a:gd name="T40" fmla="*/ 3133 w 3500"/>
                <a:gd name="T41" fmla="*/ 2345 h 2492"/>
                <a:gd name="T42" fmla="*/ 3154 w 3500"/>
                <a:gd name="T43" fmla="*/ 2383 h 2492"/>
                <a:gd name="T44" fmla="*/ 3154 w 3500"/>
                <a:gd name="T45" fmla="*/ 2429 h 2492"/>
                <a:gd name="T46" fmla="*/ 3133 w 3500"/>
                <a:gd name="T47" fmla="*/ 2466 h 2492"/>
                <a:gd name="T48" fmla="*/ 3095 w 3500"/>
                <a:gd name="T49" fmla="*/ 2488 h 2492"/>
                <a:gd name="T50" fmla="*/ 1013 w 3500"/>
                <a:gd name="T51" fmla="*/ 2492 h 2492"/>
                <a:gd name="T52" fmla="*/ 955 w 3500"/>
                <a:gd name="T53" fmla="*/ 2481 h 2492"/>
                <a:gd name="T54" fmla="*/ 905 w 3500"/>
                <a:gd name="T55" fmla="*/ 2453 h 2492"/>
                <a:gd name="T56" fmla="*/ 867 w 3500"/>
                <a:gd name="T57" fmla="*/ 2410 h 2492"/>
                <a:gd name="T58" fmla="*/ 844 w 3500"/>
                <a:gd name="T59" fmla="*/ 2354 h 2492"/>
                <a:gd name="T60" fmla="*/ 52 w 3500"/>
                <a:gd name="T61" fmla="*/ 165 h 2492"/>
                <a:gd name="T62" fmla="*/ 20 w 3500"/>
                <a:gd name="T63" fmla="*/ 143 h 2492"/>
                <a:gd name="T64" fmla="*/ 3 w 3500"/>
                <a:gd name="T65" fmla="*/ 109 h 2492"/>
                <a:gd name="T66" fmla="*/ 1 w 3500"/>
                <a:gd name="T67" fmla="*/ 71 h 2492"/>
                <a:gd name="T68" fmla="*/ 17 w 3500"/>
                <a:gd name="T69" fmla="*/ 35 h 2492"/>
                <a:gd name="T70" fmla="*/ 46 w 3500"/>
                <a:gd name="T71" fmla="*/ 10 h 2492"/>
                <a:gd name="T72" fmla="*/ 82 w 3500"/>
                <a:gd name="T73" fmla="*/ 0 h 2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00" h="2492">
                  <a:moveTo>
                    <a:pt x="686" y="730"/>
                  </a:moveTo>
                  <a:lnTo>
                    <a:pt x="927" y="1900"/>
                  </a:lnTo>
                  <a:lnTo>
                    <a:pt x="3087" y="1900"/>
                  </a:lnTo>
                  <a:lnTo>
                    <a:pt x="3328" y="730"/>
                  </a:lnTo>
                  <a:lnTo>
                    <a:pt x="686" y="730"/>
                  </a:lnTo>
                  <a:close/>
                  <a:moveTo>
                    <a:pt x="82" y="0"/>
                  </a:moveTo>
                  <a:lnTo>
                    <a:pt x="101" y="1"/>
                  </a:lnTo>
                  <a:lnTo>
                    <a:pt x="120" y="8"/>
                  </a:lnTo>
                  <a:lnTo>
                    <a:pt x="497" y="171"/>
                  </a:lnTo>
                  <a:lnTo>
                    <a:pt x="522" y="184"/>
                  </a:lnTo>
                  <a:lnTo>
                    <a:pt x="543" y="201"/>
                  </a:lnTo>
                  <a:lnTo>
                    <a:pt x="562" y="221"/>
                  </a:lnTo>
                  <a:lnTo>
                    <a:pt x="578" y="244"/>
                  </a:lnTo>
                  <a:lnTo>
                    <a:pt x="590" y="268"/>
                  </a:lnTo>
                  <a:lnTo>
                    <a:pt x="597" y="295"/>
                  </a:lnTo>
                  <a:lnTo>
                    <a:pt x="651" y="558"/>
                  </a:lnTo>
                  <a:lnTo>
                    <a:pt x="3328" y="558"/>
                  </a:lnTo>
                  <a:lnTo>
                    <a:pt x="3359" y="561"/>
                  </a:lnTo>
                  <a:lnTo>
                    <a:pt x="3388" y="568"/>
                  </a:lnTo>
                  <a:lnTo>
                    <a:pt x="3415" y="582"/>
                  </a:lnTo>
                  <a:lnTo>
                    <a:pt x="3440" y="599"/>
                  </a:lnTo>
                  <a:lnTo>
                    <a:pt x="3462" y="621"/>
                  </a:lnTo>
                  <a:lnTo>
                    <a:pt x="3479" y="647"/>
                  </a:lnTo>
                  <a:lnTo>
                    <a:pt x="3490" y="675"/>
                  </a:lnTo>
                  <a:lnTo>
                    <a:pt x="3498" y="704"/>
                  </a:lnTo>
                  <a:lnTo>
                    <a:pt x="3500" y="734"/>
                  </a:lnTo>
                  <a:lnTo>
                    <a:pt x="3497" y="765"/>
                  </a:lnTo>
                  <a:lnTo>
                    <a:pt x="3256" y="1935"/>
                  </a:lnTo>
                  <a:lnTo>
                    <a:pt x="3248" y="1964"/>
                  </a:lnTo>
                  <a:lnTo>
                    <a:pt x="3234" y="1990"/>
                  </a:lnTo>
                  <a:lnTo>
                    <a:pt x="3217" y="2014"/>
                  </a:lnTo>
                  <a:lnTo>
                    <a:pt x="3197" y="2034"/>
                  </a:lnTo>
                  <a:lnTo>
                    <a:pt x="3172" y="2050"/>
                  </a:lnTo>
                  <a:lnTo>
                    <a:pt x="3146" y="2063"/>
                  </a:lnTo>
                  <a:lnTo>
                    <a:pt x="3117" y="2070"/>
                  </a:lnTo>
                  <a:lnTo>
                    <a:pt x="3087" y="2073"/>
                  </a:lnTo>
                  <a:lnTo>
                    <a:pt x="962" y="2073"/>
                  </a:lnTo>
                  <a:lnTo>
                    <a:pt x="1013" y="2319"/>
                  </a:lnTo>
                  <a:lnTo>
                    <a:pt x="3072" y="2319"/>
                  </a:lnTo>
                  <a:lnTo>
                    <a:pt x="3095" y="2322"/>
                  </a:lnTo>
                  <a:lnTo>
                    <a:pt x="3115" y="2331"/>
                  </a:lnTo>
                  <a:lnTo>
                    <a:pt x="3133" y="2345"/>
                  </a:lnTo>
                  <a:lnTo>
                    <a:pt x="3146" y="2362"/>
                  </a:lnTo>
                  <a:lnTo>
                    <a:pt x="3154" y="2383"/>
                  </a:lnTo>
                  <a:lnTo>
                    <a:pt x="3157" y="2405"/>
                  </a:lnTo>
                  <a:lnTo>
                    <a:pt x="3154" y="2429"/>
                  </a:lnTo>
                  <a:lnTo>
                    <a:pt x="3146" y="2449"/>
                  </a:lnTo>
                  <a:lnTo>
                    <a:pt x="3133" y="2466"/>
                  </a:lnTo>
                  <a:lnTo>
                    <a:pt x="3115" y="2480"/>
                  </a:lnTo>
                  <a:lnTo>
                    <a:pt x="3095" y="2488"/>
                  </a:lnTo>
                  <a:lnTo>
                    <a:pt x="3072" y="2492"/>
                  </a:lnTo>
                  <a:lnTo>
                    <a:pt x="1013" y="2492"/>
                  </a:lnTo>
                  <a:lnTo>
                    <a:pt x="983" y="2489"/>
                  </a:lnTo>
                  <a:lnTo>
                    <a:pt x="955" y="2481"/>
                  </a:lnTo>
                  <a:lnTo>
                    <a:pt x="928" y="2469"/>
                  </a:lnTo>
                  <a:lnTo>
                    <a:pt x="905" y="2453"/>
                  </a:lnTo>
                  <a:lnTo>
                    <a:pt x="883" y="2433"/>
                  </a:lnTo>
                  <a:lnTo>
                    <a:pt x="867" y="2410"/>
                  </a:lnTo>
                  <a:lnTo>
                    <a:pt x="854" y="2383"/>
                  </a:lnTo>
                  <a:lnTo>
                    <a:pt x="844" y="2354"/>
                  </a:lnTo>
                  <a:lnTo>
                    <a:pt x="428" y="330"/>
                  </a:lnTo>
                  <a:lnTo>
                    <a:pt x="52" y="165"/>
                  </a:lnTo>
                  <a:lnTo>
                    <a:pt x="35" y="155"/>
                  </a:lnTo>
                  <a:lnTo>
                    <a:pt x="20" y="143"/>
                  </a:lnTo>
                  <a:lnTo>
                    <a:pt x="10" y="127"/>
                  </a:lnTo>
                  <a:lnTo>
                    <a:pt x="3" y="109"/>
                  </a:lnTo>
                  <a:lnTo>
                    <a:pt x="0" y="90"/>
                  </a:lnTo>
                  <a:lnTo>
                    <a:pt x="1" y="71"/>
                  </a:lnTo>
                  <a:lnTo>
                    <a:pt x="7" y="52"/>
                  </a:lnTo>
                  <a:lnTo>
                    <a:pt x="17" y="35"/>
                  </a:lnTo>
                  <a:lnTo>
                    <a:pt x="30" y="20"/>
                  </a:lnTo>
                  <a:lnTo>
                    <a:pt x="46" y="10"/>
                  </a:lnTo>
                  <a:lnTo>
                    <a:pt x="64" y="3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4" name="Inhaltsplatzhalter 4"/>
          <p:cNvSpPr txBox="1"/>
          <p:nvPr/>
        </p:nvSpPr>
        <p:spPr>
          <a:xfrm>
            <a:off x="508001" y="2046098"/>
            <a:ext cx="287418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5" name="Inhaltsplatzhalter 4"/>
          <p:cNvSpPr txBox="1"/>
          <p:nvPr/>
        </p:nvSpPr>
        <p:spPr>
          <a:xfrm>
            <a:off x="8809545" y="2046098"/>
            <a:ext cx="285627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6" name="Inhaltsplatzhalter 4"/>
          <p:cNvSpPr txBox="1"/>
          <p:nvPr/>
        </p:nvSpPr>
        <p:spPr>
          <a:xfrm>
            <a:off x="508001" y="5395298"/>
            <a:ext cx="2821921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7" name="Inhaltsplatzhalter 4"/>
          <p:cNvSpPr txBox="1"/>
          <p:nvPr/>
        </p:nvSpPr>
        <p:spPr>
          <a:xfrm>
            <a:off x="8809545" y="5395298"/>
            <a:ext cx="285627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344406" y="3190123"/>
            <a:ext cx="1503188" cy="1720040"/>
            <a:chOff x="6326188" y="3460750"/>
            <a:chExt cx="484188" cy="554038"/>
          </a:xfrm>
          <a:solidFill>
            <a:schemeClr val="bg1">
              <a:lumMod val="50000"/>
            </a:schemeClr>
          </a:solidFill>
        </p:grpSpPr>
        <p:sp>
          <p:nvSpPr>
            <p:cNvPr id="39" name="Freeform 227"/>
            <p:cNvSpPr/>
            <p:nvPr/>
          </p:nvSpPr>
          <p:spPr bwMode="auto">
            <a:xfrm>
              <a:off x="6326188" y="3460750"/>
              <a:ext cx="276225" cy="288925"/>
            </a:xfrm>
            <a:custGeom>
              <a:avLst/>
              <a:gdLst>
                <a:gd name="T0" fmla="*/ 1475 w 1743"/>
                <a:gd name="T1" fmla="*/ 2 h 1815"/>
                <a:gd name="T2" fmla="*/ 1507 w 1743"/>
                <a:gd name="T3" fmla="*/ 21 h 1815"/>
                <a:gd name="T4" fmla="*/ 1733 w 1743"/>
                <a:gd name="T5" fmla="*/ 252 h 1815"/>
                <a:gd name="T6" fmla="*/ 1743 w 1743"/>
                <a:gd name="T7" fmla="*/ 287 h 1815"/>
                <a:gd name="T8" fmla="*/ 1733 w 1743"/>
                <a:gd name="T9" fmla="*/ 320 h 1815"/>
                <a:gd name="T10" fmla="*/ 1507 w 1743"/>
                <a:gd name="T11" fmla="*/ 552 h 1815"/>
                <a:gd name="T12" fmla="*/ 1475 w 1743"/>
                <a:gd name="T13" fmla="*/ 570 h 1815"/>
                <a:gd name="T14" fmla="*/ 1440 w 1743"/>
                <a:gd name="T15" fmla="*/ 570 h 1815"/>
                <a:gd name="T16" fmla="*/ 1408 w 1743"/>
                <a:gd name="T17" fmla="*/ 552 h 1815"/>
                <a:gd name="T18" fmla="*/ 1389 w 1743"/>
                <a:gd name="T19" fmla="*/ 520 h 1815"/>
                <a:gd name="T20" fmla="*/ 1389 w 1743"/>
                <a:gd name="T21" fmla="*/ 484 h 1815"/>
                <a:gd name="T22" fmla="*/ 1408 w 1743"/>
                <a:gd name="T23" fmla="*/ 452 h 1815"/>
                <a:gd name="T24" fmla="*/ 1410 w 1743"/>
                <a:gd name="T25" fmla="*/ 361 h 1815"/>
                <a:gd name="T26" fmla="*/ 1228 w 1743"/>
                <a:gd name="T27" fmla="*/ 388 h 1815"/>
                <a:gd name="T28" fmla="*/ 1056 w 1743"/>
                <a:gd name="T29" fmla="*/ 438 h 1815"/>
                <a:gd name="T30" fmla="*/ 893 w 1743"/>
                <a:gd name="T31" fmla="*/ 510 h 1815"/>
                <a:gd name="T32" fmla="*/ 741 w 1743"/>
                <a:gd name="T33" fmla="*/ 602 h 1815"/>
                <a:gd name="T34" fmla="*/ 602 w 1743"/>
                <a:gd name="T35" fmla="*/ 710 h 1815"/>
                <a:gd name="T36" fmla="*/ 480 w 1743"/>
                <a:gd name="T37" fmla="*/ 835 h 1815"/>
                <a:gd name="T38" fmla="*/ 373 w 1743"/>
                <a:gd name="T39" fmla="*/ 975 h 1815"/>
                <a:gd name="T40" fmla="*/ 284 w 1743"/>
                <a:gd name="T41" fmla="*/ 1129 h 1815"/>
                <a:gd name="T42" fmla="*/ 215 w 1743"/>
                <a:gd name="T43" fmla="*/ 1293 h 1815"/>
                <a:gd name="T44" fmla="*/ 167 w 1743"/>
                <a:gd name="T45" fmla="*/ 1468 h 1815"/>
                <a:gd name="T46" fmla="*/ 143 w 1743"/>
                <a:gd name="T47" fmla="*/ 1650 h 1815"/>
                <a:gd name="T48" fmla="*/ 138 w 1743"/>
                <a:gd name="T49" fmla="*/ 1763 h 1815"/>
                <a:gd name="T50" fmla="*/ 120 w 1743"/>
                <a:gd name="T51" fmla="*/ 1794 h 1815"/>
                <a:gd name="T52" fmla="*/ 89 w 1743"/>
                <a:gd name="T53" fmla="*/ 1812 h 1815"/>
                <a:gd name="T54" fmla="*/ 51 w 1743"/>
                <a:gd name="T55" fmla="*/ 1812 h 1815"/>
                <a:gd name="T56" fmla="*/ 20 w 1743"/>
                <a:gd name="T57" fmla="*/ 1794 h 1815"/>
                <a:gd name="T58" fmla="*/ 2 w 1743"/>
                <a:gd name="T59" fmla="*/ 1763 h 1815"/>
                <a:gd name="T60" fmla="*/ 3 w 1743"/>
                <a:gd name="T61" fmla="*/ 1645 h 1815"/>
                <a:gd name="T62" fmla="*/ 28 w 1743"/>
                <a:gd name="T63" fmla="*/ 1451 h 1815"/>
                <a:gd name="T64" fmla="*/ 76 w 1743"/>
                <a:gd name="T65" fmla="*/ 1265 h 1815"/>
                <a:gd name="T66" fmla="*/ 147 w 1743"/>
                <a:gd name="T67" fmla="*/ 1090 h 1815"/>
                <a:gd name="T68" fmla="*/ 237 w 1743"/>
                <a:gd name="T69" fmla="*/ 926 h 1815"/>
                <a:gd name="T70" fmla="*/ 346 w 1743"/>
                <a:gd name="T71" fmla="*/ 774 h 1815"/>
                <a:gd name="T72" fmla="*/ 473 w 1743"/>
                <a:gd name="T73" fmla="*/ 639 h 1815"/>
                <a:gd name="T74" fmla="*/ 615 w 1743"/>
                <a:gd name="T75" fmla="*/ 519 h 1815"/>
                <a:gd name="T76" fmla="*/ 772 w 1743"/>
                <a:gd name="T77" fmla="*/ 416 h 1815"/>
                <a:gd name="T78" fmla="*/ 940 w 1743"/>
                <a:gd name="T79" fmla="*/ 333 h 1815"/>
                <a:gd name="T80" fmla="*/ 1119 w 1743"/>
                <a:gd name="T81" fmla="*/ 272 h 1815"/>
                <a:gd name="T82" fmla="*/ 1308 w 1743"/>
                <a:gd name="T83" fmla="*/ 232 h 1815"/>
                <a:gd name="T84" fmla="*/ 1505 w 1743"/>
                <a:gd name="T85" fmla="*/ 217 h 1815"/>
                <a:gd name="T86" fmla="*/ 1397 w 1743"/>
                <a:gd name="T87" fmla="*/ 105 h 1815"/>
                <a:gd name="T88" fmla="*/ 1387 w 1743"/>
                <a:gd name="T89" fmla="*/ 71 h 1815"/>
                <a:gd name="T90" fmla="*/ 1397 w 1743"/>
                <a:gd name="T91" fmla="*/ 36 h 1815"/>
                <a:gd name="T92" fmla="*/ 1423 w 1743"/>
                <a:gd name="T93" fmla="*/ 10 h 1815"/>
                <a:gd name="T94" fmla="*/ 1457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457" y="0"/>
                  </a:moveTo>
                  <a:lnTo>
                    <a:pt x="1475" y="2"/>
                  </a:lnTo>
                  <a:lnTo>
                    <a:pt x="1492" y="10"/>
                  </a:lnTo>
                  <a:lnTo>
                    <a:pt x="1507" y="21"/>
                  </a:lnTo>
                  <a:lnTo>
                    <a:pt x="1722" y="237"/>
                  </a:lnTo>
                  <a:lnTo>
                    <a:pt x="1733" y="252"/>
                  </a:lnTo>
                  <a:lnTo>
                    <a:pt x="1741" y="269"/>
                  </a:lnTo>
                  <a:lnTo>
                    <a:pt x="1743" y="287"/>
                  </a:lnTo>
                  <a:lnTo>
                    <a:pt x="1741" y="304"/>
                  </a:lnTo>
                  <a:lnTo>
                    <a:pt x="1733" y="320"/>
                  </a:lnTo>
                  <a:lnTo>
                    <a:pt x="1722" y="335"/>
                  </a:lnTo>
                  <a:lnTo>
                    <a:pt x="1507" y="552"/>
                  </a:lnTo>
                  <a:lnTo>
                    <a:pt x="1492" y="562"/>
                  </a:lnTo>
                  <a:lnTo>
                    <a:pt x="1475" y="570"/>
                  </a:lnTo>
                  <a:lnTo>
                    <a:pt x="1458" y="572"/>
                  </a:lnTo>
                  <a:lnTo>
                    <a:pt x="1440" y="570"/>
                  </a:lnTo>
                  <a:lnTo>
                    <a:pt x="1423" y="562"/>
                  </a:lnTo>
                  <a:lnTo>
                    <a:pt x="1408" y="552"/>
                  </a:lnTo>
                  <a:lnTo>
                    <a:pt x="1397" y="536"/>
                  </a:lnTo>
                  <a:lnTo>
                    <a:pt x="1389" y="520"/>
                  </a:lnTo>
                  <a:lnTo>
                    <a:pt x="1387" y="502"/>
                  </a:lnTo>
                  <a:lnTo>
                    <a:pt x="1389" y="484"/>
                  </a:lnTo>
                  <a:lnTo>
                    <a:pt x="1397" y="467"/>
                  </a:lnTo>
                  <a:lnTo>
                    <a:pt x="1408" y="452"/>
                  </a:lnTo>
                  <a:lnTo>
                    <a:pt x="1504" y="357"/>
                  </a:lnTo>
                  <a:lnTo>
                    <a:pt x="1410" y="361"/>
                  </a:lnTo>
                  <a:lnTo>
                    <a:pt x="1318" y="371"/>
                  </a:lnTo>
                  <a:lnTo>
                    <a:pt x="1228" y="388"/>
                  </a:lnTo>
                  <a:lnTo>
                    <a:pt x="1140" y="411"/>
                  </a:lnTo>
                  <a:lnTo>
                    <a:pt x="1056" y="438"/>
                  </a:lnTo>
                  <a:lnTo>
                    <a:pt x="972" y="472"/>
                  </a:lnTo>
                  <a:lnTo>
                    <a:pt x="893" y="510"/>
                  </a:lnTo>
                  <a:lnTo>
                    <a:pt x="815" y="553"/>
                  </a:lnTo>
                  <a:lnTo>
                    <a:pt x="741" y="602"/>
                  </a:lnTo>
                  <a:lnTo>
                    <a:pt x="670" y="654"/>
                  </a:lnTo>
                  <a:lnTo>
                    <a:pt x="602" y="710"/>
                  </a:lnTo>
                  <a:lnTo>
                    <a:pt x="539" y="771"/>
                  </a:lnTo>
                  <a:lnTo>
                    <a:pt x="480" y="835"/>
                  </a:lnTo>
                  <a:lnTo>
                    <a:pt x="424" y="904"/>
                  </a:lnTo>
                  <a:lnTo>
                    <a:pt x="373" y="975"/>
                  </a:lnTo>
                  <a:lnTo>
                    <a:pt x="326" y="1050"/>
                  </a:lnTo>
                  <a:lnTo>
                    <a:pt x="284" y="1129"/>
                  </a:lnTo>
                  <a:lnTo>
                    <a:pt x="247" y="1209"/>
                  </a:lnTo>
                  <a:lnTo>
                    <a:pt x="215" y="1293"/>
                  </a:lnTo>
                  <a:lnTo>
                    <a:pt x="188" y="1379"/>
                  </a:lnTo>
                  <a:lnTo>
                    <a:pt x="167" y="1468"/>
                  </a:lnTo>
                  <a:lnTo>
                    <a:pt x="152" y="1558"/>
                  </a:lnTo>
                  <a:lnTo>
                    <a:pt x="143" y="1650"/>
                  </a:lnTo>
                  <a:lnTo>
                    <a:pt x="140" y="1744"/>
                  </a:lnTo>
                  <a:lnTo>
                    <a:pt x="138" y="1763"/>
                  </a:lnTo>
                  <a:lnTo>
                    <a:pt x="130" y="1780"/>
                  </a:lnTo>
                  <a:lnTo>
                    <a:pt x="120" y="1794"/>
                  </a:lnTo>
                  <a:lnTo>
                    <a:pt x="105" y="1805"/>
                  </a:lnTo>
                  <a:lnTo>
                    <a:pt x="89" y="1812"/>
                  </a:lnTo>
                  <a:lnTo>
                    <a:pt x="70" y="1815"/>
                  </a:lnTo>
                  <a:lnTo>
                    <a:pt x="51" y="1812"/>
                  </a:lnTo>
                  <a:lnTo>
                    <a:pt x="34" y="1805"/>
                  </a:lnTo>
                  <a:lnTo>
                    <a:pt x="20" y="1794"/>
                  </a:lnTo>
                  <a:lnTo>
                    <a:pt x="10" y="1780"/>
                  </a:lnTo>
                  <a:lnTo>
                    <a:pt x="2" y="1763"/>
                  </a:lnTo>
                  <a:lnTo>
                    <a:pt x="0" y="1744"/>
                  </a:lnTo>
                  <a:lnTo>
                    <a:pt x="3" y="1645"/>
                  </a:lnTo>
                  <a:lnTo>
                    <a:pt x="13" y="1547"/>
                  </a:lnTo>
                  <a:lnTo>
                    <a:pt x="28" y="1451"/>
                  </a:lnTo>
                  <a:lnTo>
                    <a:pt x="50" y="1357"/>
                  </a:lnTo>
                  <a:lnTo>
                    <a:pt x="76" y="1265"/>
                  </a:lnTo>
                  <a:lnTo>
                    <a:pt x="109" y="1176"/>
                  </a:lnTo>
                  <a:lnTo>
                    <a:pt x="147" y="1090"/>
                  </a:lnTo>
                  <a:lnTo>
                    <a:pt x="190" y="1007"/>
                  </a:lnTo>
                  <a:lnTo>
                    <a:pt x="237" y="926"/>
                  </a:lnTo>
                  <a:lnTo>
                    <a:pt x="290" y="849"/>
                  </a:lnTo>
                  <a:lnTo>
                    <a:pt x="346" y="774"/>
                  </a:lnTo>
                  <a:lnTo>
                    <a:pt x="408" y="704"/>
                  </a:lnTo>
                  <a:lnTo>
                    <a:pt x="473" y="639"/>
                  </a:lnTo>
                  <a:lnTo>
                    <a:pt x="542" y="576"/>
                  </a:lnTo>
                  <a:lnTo>
                    <a:pt x="615" y="519"/>
                  </a:lnTo>
                  <a:lnTo>
                    <a:pt x="691" y="465"/>
                  </a:lnTo>
                  <a:lnTo>
                    <a:pt x="772" y="416"/>
                  </a:lnTo>
                  <a:lnTo>
                    <a:pt x="854" y="372"/>
                  </a:lnTo>
                  <a:lnTo>
                    <a:pt x="940" y="333"/>
                  </a:lnTo>
                  <a:lnTo>
                    <a:pt x="1028" y="299"/>
                  </a:lnTo>
                  <a:lnTo>
                    <a:pt x="1119" y="272"/>
                  </a:lnTo>
                  <a:lnTo>
                    <a:pt x="1212" y="248"/>
                  </a:lnTo>
                  <a:lnTo>
                    <a:pt x="1308" y="232"/>
                  </a:lnTo>
                  <a:lnTo>
                    <a:pt x="1405" y="221"/>
                  </a:lnTo>
                  <a:lnTo>
                    <a:pt x="1505" y="217"/>
                  </a:lnTo>
                  <a:lnTo>
                    <a:pt x="1408" y="120"/>
                  </a:lnTo>
                  <a:lnTo>
                    <a:pt x="1397" y="105"/>
                  </a:lnTo>
                  <a:lnTo>
                    <a:pt x="1389" y="88"/>
                  </a:lnTo>
                  <a:lnTo>
                    <a:pt x="1387" y="71"/>
                  </a:lnTo>
                  <a:lnTo>
                    <a:pt x="1389" y="53"/>
                  </a:lnTo>
                  <a:lnTo>
                    <a:pt x="1397" y="36"/>
                  </a:lnTo>
                  <a:lnTo>
                    <a:pt x="1408" y="21"/>
                  </a:lnTo>
                  <a:lnTo>
                    <a:pt x="1423" y="10"/>
                  </a:lnTo>
                  <a:lnTo>
                    <a:pt x="1440" y="2"/>
                  </a:lnTo>
                  <a:lnTo>
                    <a:pt x="14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228"/>
            <p:cNvSpPr/>
            <p:nvPr/>
          </p:nvSpPr>
          <p:spPr bwMode="auto">
            <a:xfrm>
              <a:off x="6534151" y="3727450"/>
              <a:ext cx="276225" cy="287338"/>
            </a:xfrm>
            <a:custGeom>
              <a:avLst/>
              <a:gdLst>
                <a:gd name="T0" fmla="*/ 1691 w 1743"/>
                <a:gd name="T1" fmla="*/ 3 h 1815"/>
                <a:gd name="T2" fmla="*/ 1722 w 1743"/>
                <a:gd name="T3" fmla="*/ 21 h 1815"/>
                <a:gd name="T4" fmla="*/ 1740 w 1743"/>
                <a:gd name="T5" fmla="*/ 52 h 1815"/>
                <a:gd name="T6" fmla="*/ 1739 w 1743"/>
                <a:gd name="T7" fmla="*/ 170 h 1815"/>
                <a:gd name="T8" fmla="*/ 1714 w 1743"/>
                <a:gd name="T9" fmla="*/ 364 h 1815"/>
                <a:gd name="T10" fmla="*/ 1666 w 1743"/>
                <a:gd name="T11" fmla="*/ 549 h 1815"/>
                <a:gd name="T12" fmla="*/ 1595 w 1743"/>
                <a:gd name="T13" fmla="*/ 724 h 1815"/>
                <a:gd name="T14" fmla="*/ 1505 w 1743"/>
                <a:gd name="T15" fmla="*/ 889 h 1815"/>
                <a:gd name="T16" fmla="*/ 1395 w 1743"/>
                <a:gd name="T17" fmla="*/ 1040 h 1815"/>
                <a:gd name="T18" fmla="*/ 1269 w 1743"/>
                <a:gd name="T19" fmla="*/ 1176 h 1815"/>
                <a:gd name="T20" fmla="*/ 1126 w 1743"/>
                <a:gd name="T21" fmla="*/ 1296 h 1815"/>
                <a:gd name="T22" fmla="*/ 971 w 1743"/>
                <a:gd name="T23" fmla="*/ 1399 h 1815"/>
                <a:gd name="T24" fmla="*/ 802 w 1743"/>
                <a:gd name="T25" fmla="*/ 1481 h 1815"/>
                <a:gd name="T26" fmla="*/ 622 w 1743"/>
                <a:gd name="T27" fmla="*/ 1543 h 1815"/>
                <a:gd name="T28" fmla="*/ 434 w 1743"/>
                <a:gd name="T29" fmla="*/ 1582 h 1815"/>
                <a:gd name="T30" fmla="*/ 238 w 1743"/>
                <a:gd name="T31" fmla="*/ 1598 h 1815"/>
                <a:gd name="T32" fmla="*/ 346 w 1743"/>
                <a:gd name="T33" fmla="*/ 1710 h 1815"/>
                <a:gd name="T34" fmla="*/ 354 w 1743"/>
                <a:gd name="T35" fmla="*/ 1743 h 1815"/>
                <a:gd name="T36" fmla="*/ 346 w 1743"/>
                <a:gd name="T37" fmla="*/ 1778 h 1815"/>
                <a:gd name="T38" fmla="*/ 320 w 1743"/>
                <a:gd name="T39" fmla="*/ 1805 h 1815"/>
                <a:gd name="T40" fmla="*/ 285 w 1743"/>
                <a:gd name="T41" fmla="*/ 1815 h 1815"/>
                <a:gd name="T42" fmla="*/ 250 w 1743"/>
                <a:gd name="T43" fmla="*/ 1805 h 1815"/>
                <a:gd name="T44" fmla="*/ 20 w 1743"/>
                <a:gd name="T45" fmla="*/ 1578 h 1815"/>
                <a:gd name="T46" fmla="*/ 2 w 1743"/>
                <a:gd name="T47" fmla="*/ 1546 h 1815"/>
                <a:gd name="T48" fmla="*/ 2 w 1743"/>
                <a:gd name="T49" fmla="*/ 1510 h 1815"/>
                <a:gd name="T50" fmla="*/ 20 w 1743"/>
                <a:gd name="T51" fmla="*/ 1479 h 1815"/>
                <a:gd name="T52" fmla="*/ 251 w 1743"/>
                <a:gd name="T53" fmla="*/ 1251 h 1815"/>
                <a:gd name="T54" fmla="*/ 285 w 1743"/>
                <a:gd name="T55" fmla="*/ 1243 h 1815"/>
                <a:gd name="T56" fmla="*/ 320 w 1743"/>
                <a:gd name="T57" fmla="*/ 1251 h 1815"/>
                <a:gd name="T58" fmla="*/ 346 w 1743"/>
                <a:gd name="T59" fmla="*/ 1279 h 1815"/>
                <a:gd name="T60" fmla="*/ 354 w 1743"/>
                <a:gd name="T61" fmla="*/ 1313 h 1815"/>
                <a:gd name="T62" fmla="*/ 346 w 1743"/>
                <a:gd name="T63" fmla="*/ 1348 h 1815"/>
                <a:gd name="T64" fmla="*/ 239 w 1743"/>
                <a:gd name="T65" fmla="*/ 1458 h 1815"/>
                <a:gd name="T66" fmla="*/ 424 w 1743"/>
                <a:gd name="T67" fmla="*/ 1443 h 1815"/>
                <a:gd name="T68" fmla="*/ 601 w 1743"/>
                <a:gd name="T69" fmla="*/ 1404 h 1815"/>
                <a:gd name="T70" fmla="*/ 770 w 1743"/>
                <a:gd name="T71" fmla="*/ 1343 h 1815"/>
                <a:gd name="T72" fmla="*/ 927 w 1743"/>
                <a:gd name="T73" fmla="*/ 1262 h 1815"/>
                <a:gd name="T74" fmla="*/ 1072 w 1743"/>
                <a:gd name="T75" fmla="*/ 1161 h 1815"/>
                <a:gd name="T76" fmla="*/ 1204 w 1743"/>
                <a:gd name="T77" fmla="*/ 1043 h 1815"/>
                <a:gd name="T78" fmla="*/ 1318 w 1743"/>
                <a:gd name="T79" fmla="*/ 911 h 1815"/>
                <a:gd name="T80" fmla="*/ 1416 w 1743"/>
                <a:gd name="T81" fmla="*/ 765 h 1815"/>
                <a:gd name="T82" fmla="*/ 1495 w 1743"/>
                <a:gd name="T83" fmla="*/ 605 h 1815"/>
                <a:gd name="T84" fmla="*/ 1554 w 1743"/>
                <a:gd name="T85" fmla="*/ 436 h 1815"/>
                <a:gd name="T86" fmla="*/ 1590 w 1743"/>
                <a:gd name="T87" fmla="*/ 256 h 1815"/>
                <a:gd name="T88" fmla="*/ 1603 w 1743"/>
                <a:gd name="T89" fmla="*/ 70 h 1815"/>
                <a:gd name="T90" fmla="*/ 1612 w 1743"/>
                <a:gd name="T91" fmla="*/ 35 h 1815"/>
                <a:gd name="T92" fmla="*/ 1637 w 1743"/>
                <a:gd name="T93" fmla="*/ 9 h 1815"/>
                <a:gd name="T94" fmla="*/ 1673 w 1743"/>
                <a:gd name="T95" fmla="*/ 0 h 1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3" h="1815">
                  <a:moveTo>
                    <a:pt x="1673" y="0"/>
                  </a:moveTo>
                  <a:lnTo>
                    <a:pt x="1691" y="3"/>
                  </a:lnTo>
                  <a:lnTo>
                    <a:pt x="1708" y="9"/>
                  </a:lnTo>
                  <a:lnTo>
                    <a:pt x="1722" y="21"/>
                  </a:lnTo>
                  <a:lnTo>
                    <a:pt x="1733" y="35"/>
                  </a:lnTo>
                  <a:lnTo>
                    <a:pt x="1740" y="52"/>
                  </a:lnTo>
                  <a:lnTo>
                    <a:pt x="1743" y="70"/>
                  </a:lnTo>
                  <a:lnTo>
                    <a:pt x="1739" y="170"/>
                  </a:lnTo>
                  <a:lnTo>
                    <a:pt x="1730" y="268"/>
                  </a:lnTo>
                  <a:lnTo>
                    <a:pt x="1714" y="364"/>
                  </a:lnTo>
                  <a:lnTo>
                    <a:pt x="1693" y="458"/>
                  </a:lnTo>
                  <a:lnTo>
                    <a:pt x="1666" y="549"/>
                  </a:lnTo>
                  <a:lnTo>
                    <a:pt x="1634" y="638"/>
                  </a:lnTo>
                  <a:lnTo>
                    <a:pt x="1595" y="724"/>
                  </a:lnTo>
                  <a:lnTo>
                    <a:pt x="1553" y="808"/>
                  </a:lnTo>
                  <a:lnTo>
                    <a:pt x="1505" y="889"/>
                  </a:lnTo>
                  <a:lnTo>
                    <a:pt x="1452" y="966"/>
                  </a:lnTo>
                  <a:lnTo>
                    <a:pt x="1395" y="1040"/>
                  </a:lnTo>
                  <a:lnTo>
                    <a:pt x="1334" y="1110"/>
                  </a:lnTo>
                  <a:lnTo>
                    <a:pt x="1269" y="1176"/>
                  </a:lnTo>
                  <a:lnTo>
                    <a:pt x="1199" y="1239"/>
                  </a:lnTo>
                  <a:lnTo>
                    <a:pt x="1126" y="1296"/>
                  </a:lnTo>
                  <a:lnTo>
                    <a:pt x="1050" y="1350"/>
                  </a:lnTo>
                  <a:lnTo>
                    <a:pt x="971" y="1399"/>
                  </a:lnTo>
                  <a:lnTo>
                    <a:pt x="888" y="1442"/>
                  </a:lnTo>
                  <a:lnTo>
                    <a:pt x="802" y="1481"/>
                  </a:lnTo>
                  <a:lnTo>
                    <a:pt x="713" y="1515"/>
                  </a:lnTo>
                  <a:lnTo>
                    <a:pt x="622" y="1543"/>
                  </a:lnTo>
                  <a:lnTo>
                    <a:pt x="529" y="1566"/>
                  </a:lnTo>
                  <a:lnTo>
                    <a:pt x="434" y="1582"/>
                  </a:lnTo>
                  <a:lnTo>
                    <a:pt x="338" y="1594"/>
                  </a:lnTo>
                  <a:lnTo>
                    <a:pt x="238" y="1598"/>
                  </a:lnTo>
                  <a:lnTo>
                    <a:pt x="334" y="1695"/>
                  </a:lnTo>
                  <a:lnTo>
                    <a:pt x="346" y="1710"/>
                  </a:lnTo>
                  <a:lnTo>
                    <a:pt x="352" y="1726"/>
                  </a:lnTo>
                  <a:lnTo>
                    <a:pt x="354" y="1743"/>
                  </a:lnTo>
                  <a:lnTo>
                    <a:pt x="352" y="1761"/>
                  </a:lnTo>
                  <a:lnTo>
                    <a:pt x="346" y="1778"/>
                  </a:lnTo>
                  <a:lnTo>
                    <a:pt x="334" y="1793"/>
                  </a:lnTo>
                  <a:lnTo>
                    <a:pt x="320" y="1805"/>
                  </a:lnTo>
                  <a:lnTo>
                    <a:pt x="303" y="1811"/>
                  </a:lnTo>
                  <a:lnTo>
                    <a:pt x="285" y="1815"/>
                  </a:lnTo>
                  <a:lnTo>
                    <a:pt x="267" y="1811"/>
                  </a:lnTo>
                  <a:lnTo>
                    <a:pt x="250" y="1805"/>
                  </a:lnTo>
                  <a:lnTo>
                    <a:pt x="235" y="1793"/>
                  </a:lnTo>
                  <a:lnTo>
                    <a:pt x="20" y="1578"/>
                  </a:lnTo>
                  <a:lnTo>
                    <a:pt x="9" y="1563"/>
                  </a:lnTo>
                  <a:lnTo>
                    <a:pt x="2" y="1546"/>
                  </a:lnTo>
                  <a:lnTo>
                    <a:pt x="0" y="1528"/>
                  </a:lnTo>
                  <a:lnTo>
                    <a:pt x="2" y="1510"/>
                  </a:lnTo>
                  <a:lnTo>
                    <a:pt x="9" y="1493"/>
                  </a:lnTo>
                  <a:lnTo>
                    <a:pt x="20" y="1479"/>
                  </a:lnTo>
                  <a:lnTo>
                    <a:pt x="235" y="1263"/>
                  </a:lnTo>
                  <a:lnTo>
                    <a:pt x="251" y="1251"/>
                  </a:lnTo>
                  <a:lnTo>
                    <a:pt x="267" y="1245"/>
                  </a:lnTo>
                  <a:lnTo>
                    <a:pt x="285" y="1243"/>
                  </a:lnTo>
                  <a:lnTo>
                    <a:pt x="303" y="1245"/>
                  </a:lnTo>
                  <a:lnTo>
                    <a:pt x="320" y="1251"/>
                  </a:lnTo>
                  <a:lnTo>
                    <a:pt x="334" y="1263"/>
                  </a:lnTo>
                  <a:lnTo>
                    <a:pt x="346" y="1279"/>
                  </a:lnTo>
                  <a:lnTo>
                    <a:pt x="352" y="1295"/>
                  </a:lnTo>
                  <a:lnTo>
                    <a:pt x="354" y="1313"/>
                  </a:lnTo>
                  <a:lnTo>
                    <a:pt x="352" y="1331"/>
                  </a:lnTo>
                  <a:lnTo>
                    <a:pt x="346" y="1348"/>
                  </a:lnTo>
                  <a:lnTo>
                    <a:pt x="334" y="1363"/>
                  </a:lnTo>
                  <a:lnTo>
                    <a:pt x="239" y="1458"/>
                  </a:lnTo>
                  <a:lnTo>
                    <a:pt x="332" y="1454"/>
                  </a:lnTo>
                  <a:lnTo>
                    <a:pt x="424" y="1443"/>
                  </a:lnTo>
                  <a:lnTo>
                    <a:pt x="513" y="1426"/>
                  </a:lnTo>
                  <a:lnTo>
                    <a:pt x="601" y="1404"/>
                  </a:lnTo>
                  <a:lnTo>
                    <a:pt x="687" y="1376"/>
                  </a:lnTo>
                  <a:lnTo>
                    <a:pt x="770" y="1343"/>
                  </a:lnTo>
                  <a:lnTo>
                    <a:pt x="850" y="1304"/>
                  </a:lnTo>
                  <a:lnTo>
                    <a:pt x="927" y="1262"/>
                  </a:lnTo>
                  <a:lnTo>
                    <a:pt x="1001" y="1213"/>
                  </a:lnTo>
                  <a:lnTo>
                    <a:pt x="1072" y="1161"/>
                  </a:lnTo>
                  <a:lnTo>
                    <a:pt x="1140" y="1105"/>
                  </a:lnTo>
                  <a:lnTo>
                    <a:pt x="1204" y="1043"/>
                  </a:lnTo>
                  <a:lnTo>
                    <a:pt x="1263" y="980"/>
                  </a:lnTo>
                  <a:lnTo>
                    <a:pt x="1318" y="911"/>
                  </a:lnTo>
                  <a:lnTo>
                    <a:pt x="1370" y="840"/>
                  </a:lnTo>
                  <a:lnTo>
                    <a:pt x="1416" y="765"/>
                  </a:lnTo>
                  <a:lnTo>
                    <a:pt x="1459" y="686"/>
                  </a:lnTo>
                  <a:lnTo>
                    <a:pt x="1495" y="605"/>
                  </a:lnTo>
                  <a:lnTo>
                    <a:pt x="1528" y="522"/>
                  </a:lnTo>
                  <a:lnTo>
                    <a:pt x="1554" y="436"/>
                  </a:lnTo>
                  <a:lnTo>
                    <a:pt x="1574" y="347"/>
                  </a:lnTo>
                  <a:lnTo>
                    <a:pt x="1590" y="256"/>
                  </a:lnTo>
                  <a:lnTo>
                    <a:pt x="1600" y="164"/>
                  </a:lnTo>
                  <a:lnTo>
                    <a:pt x="1603" y="70"/>
                  </a:lnTo>
                  <a:lnTo>
                    <a:pt x="1605" y="52"/>
                  </a:lnTo>
                  <a:lnTo>
                    <a:pt x="1612" y="35"/>
                  </a:lnTo>
                  <a:lnTo>
                    <a:pt x="1623" y="21"/>
                  </a:lnTo>
                  <a:lnTo>
                    <a:pt x="1637" y="9"/>
                  </a:lnTo>
                  <a:lnTo>
                    <a:pt x="1654" y="3"/>
                  </a:lnTo>
                  <a:lnTo>
                    <a:pt x="16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229"/>
            <p:cNvSpPr>
              <a:spLocks noEditPoints="1"/>
            </p:cNvSpPr>
            <p:nvPr/>
          </p:nvSpPr>
          <p:spPr bwMode="auto">
            <a:xfrm>
              <a:off x="6497638" y="3667125"/>
              <a:ext cx="142875" cy="142875"/>
            </a:xfrm>
            <a:custGeom>
              <a:avLst/>
              <a:gdLst>
                <a:gd name="T0" fmla="*/ 410 w 901"/>
                <a:gd name="T1" fmla="*/ 143 h 905"/>
                <a:gd name="T2" fmla="*/ 331 w 901"/>
                <a:gd name="T3" fmla="*/ 164 h 905"/>
                <a:gd name="T4" fmla="*/ 260 w 901"/>
                <a:gd name="T5" fmla="*/ 206 h 905"/>
                <a:gd name="T6" fmla="*/ 203 w 901"/>
                <a:gd name="T7" fmla="*/ 262 h 905"/>
                <a:gd name="T8" fmla="*/ 163 w 901"/>
                <a:gd name="T9" fmla="*/ 333 h 905"/>
                <a:gd name="T10" fmla="*/ 142 w 901"/>
                <a:gd name="T11" fmla="*/ 413 h 905"/>
                <a:gd name="T12" fmla="*/ 142 w 901"/>
                <a:gd name="T13" fmla="*/ 493 h 905"/>
                <a:gd name="T14" fmla="*/ 163 w 901"/>
                <a:gd name="T15" fmla="*/ 572 h 905"/>
                <a:gd name="T16" fmla="*/ 204 w 901"/>
                <a:gd name="T17" fmla="*/ 644 h 905"/>
                <a:gd name="T18" fmla="*/ 260 w 901"/>
                <a:gd name="T19" fmla="*/ 701 h 905"/>
                <a:gd name="T20" fmla="*/ 330 w 901"/>
                <a:gd name="T21" fmla="*/ 741 h 905"/>
                <a:gd name="T22" fmla="*/ 408 w 901"/>
                <a:gd name="T23" fmla="*/ 763 h 905"/>
                <a:gd name="T24" fmla="*/ 491 w 901"/>
                <a:gd name="T25" fmla="*/ 763 h 905"/>
                <a:gd name="T26" fmla="*/ 569 w 901"/>
                <a:gd name="T27" fmla="*/ 741 h 905"/>
                <a:gd name="T28" fmla="*/ 640 w 901"/>
                <a:gd name="T29" fmla="*/ 700 h 905"/>
                <a:gd name="T30" fmla="*/ 696 w 901"/>
                <a:gd name="T31" fmla="*/ 643 h 905"/>
                <a:gd name="T32" fmla="*/ 738 w 901"/>
                <a:gd name="T33" fmla="*/ 572 h 905"/>
                <a:gd name="T34" fmla="*/ 759 w 901"/>
                <a:gd name="T35" fmla="*/ 493 h 905"/>
                <a:gd name="T36" fmla="*/ 759 w 901"/>
                <a:gd name="T37" fmla="*/ 413 h 905"/>
                <a:gd name="T38" fmla="*/ 738 w 901"/>
                <a:gd name="T39" fmla="*/ 333 h 905"/>
                <a:gd name="T40" fmla="*/ 696 w 901"/>
                <a:gd name="T41" fmla="*/ 262 h 905"/>
                <a:gd name="T42" fmla="*/ 639 w 901"/>
                <a:gd name="T43" fmla="*/ 205 h 905"/>
                <a:gd name="T44" fmla="*/ 569 w 901"/>
                <a:gd name="T45" fmla="*/ 164 h 905"/>
                <a:gd name="T46" fmla="*/ 491 w 901"/>
                <a:gd name="T47" fmla="*/ 143 h 905"/>
                <a:gd name="T48" fmla="*/ 450 w 901"/>
                <a:gd name="T49" fmla="*/ 0 h 905"/>
                <a:gd name="T50" fmla="*/ 547 w 901"/>
                <a:gd name="T51" fmla="*/ 11 h 905"/>
                <a:gd name="T52" fmla="*/ 638 w 901"/>
                <a:gd name="T53" fmla="*/ 41 h 905"/>
                <a:gd name="T54" fmla="*/ 721 w 901"/>
                <a:gd name="T55" fmla="*/ 90 h 905"/>
                <a:gd name="T56" fmla="*/ 791 w 901"/>
                <a:gd name="T57" fmla="*/ 155 h 905"/>
                <a:gd name="T58" fmla="*/ 846 w 901"/>
                <a:gd name="T59" fmla="*/ 234 h 905"/>
                <a:gd name="T60" fmla="*/ 884 w 901"/>
                <a:gd name="T61" fmla="*/ 328 h 905"/>
                <a:gd name="T62" fmla="*/ 901 w 901"/>
                <a:gd name="T63" fmla="*/ 427 h 905"/>
                <a:gd name="T64" fmla="*/ 896 w 901"/>
                <a:gd name="T65" fmla="*/ 527 h 905"/>
                <a:gd name="T66" fmla="*/ 867 w 901"/>
                <a:gd name="T67" fmla="*/ 626 h 905"/>
                <a:gd name="T68" fmla="*/ 818 w 901"/>
                <a:gd name="T69" fmla="*/ 715 h 905"/>
                <a:gd name="T70" fmla="*/ 752 w 901"/>
                <a:gd name="T71" fmla="*/ 789 h 905"/>
                <a:gd name="T72" fmla="*/ 669 w 901"/>
                <a:gd name="T73" fmla="*/ 847 h 905"/>
                <a:gd name="T74" fmla="*/ 581 w 901"/>
                <a:gd name="T75" fmla="*/ 886 h 905"/>
                <a:gd name="T76" fmla="*/ 494 w 901"/>
                <a:gd name="T77" fmla="*/ 903 h 905"/>
                <a:gd name="T78" fmla="*/ 401 w 901"/>
                <a:gd name="T79" fmla="*/ 902 h 905"/>
                <a:gd name="T80" fmla="*/ 306 w 901"/>
                <a:gd name="T81" fmla="*/ 881 h 905"/>
                <a:gd name="T82" fmla="*/ 219 w 901"/>
                <a:gd name="T83" fmla="*/ 841 h 905"/>
                <a:gd name="T84" fmla="*/ 143 w 901"/>
                <a:gd name="T85" fmla="*/ 784 h 905"/>
                <a:gd name="T86" fmla="*/ 80 w 901"/>
                <a:gd name="T87" fmla="*/ 712 h 905"/>
                <a:gd name="T88" fmla="*/ 34 w 901"/>
                <a:gd name="T89" fmla="*/ 626 h 905"/>
                <a:gd name="T90" fmla="*/ 5 w 901"/>
                <a:gd name="T91" fmla="*/ 527 h 905"/>
                <a:gd name="T92" fmla="*/ 0 w 901"/>
                <a:gd name="T93" fmla="*/ 427 h 905"/>
                <a:gd name="T94" fmla="*/ 17 w 901"/>
                <a:gd name="T95" fmla="*/ 328 h 905"/>
                <a:gd name="T96" fmla="*/ 56 w 901"/>
                <a:gd name="T97" fmla="*/ 233 h 905"/>
                <a:gd name="T98" fmla="*/ 114 w 901"/>
                <a:gd name="T99" fmla="*/ 151 h 905"/>
                <a:gd name="T100" fmla="*/ 188 w 901"/>
                <a:gd name="T101" fmla="*/ 84 h 905"/>
                <a:gd name="T102" fmla="*/ 277 w 901"/>
                <a:gd name="T103" fmla="*/ 35 h 905"/>
                <a:gd name="T104" fmla="*/ 362 w 901"/>
                <a:gd name="T105" fmla="*/ 8 h 905"/>
                <a:gd name="T106" fmla="*/ 450 w 901"/>
                <a:gd name="T10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01" h="905">
                  <a:moveTo>
                    <a:pt x="450" y="140"/>
                  </a:moveTo>
                  <a:lnTo>
                    <a:pt x="410" y="143"/>
                  </a:lnTo>
                  <a:lnTo>
                    <a:pt x="370" y="152"/>
                  </a:lnTo>
                  <a:lnTo>
                    <a:pt x="331" y="164"/>
                  </a:lnTo>
                  <a:lnTo>
                    <a:pt x="294" y="182"/>
                  </a:lnTo>
                  <a:lnTo>
                    <a:pt x="260" y="206"/>
                  </a:lnTo>
                  <a:lnTo>
                    <a:pt x="230" y="232"/>
                  </a:lnTo>
                  <a:lnTo>
                    <a:pt x="203" y="262"/>
                  </a:lnTo>
                  <a:lnTo>
                    <a:pt x="181" y="296"/>
                  </a:lnTo>
                  <a:lnTo>
                    <a:pt x="163" y="333"/>
                  </a:lnTo>
                  <a:lnTo>
                    <a:pt x="149" y="372"/>
                  </a:lnTo>
                  <a:lnTo>
                    <a:pt x="142" y="413"/>
                  </a:lnTo>
                  <a:lnTo>
                    <a:pt x="138" y="453"/>
                  </a:lnTo>
                  <a:lnTo>
                    <a:pt x="142" y="493"/>
                  </a:lnTo>
                  <a:lnTo>
                    <a:pt x="149" y="533"/>
                  </a:lnTo>
                  <a:lnTo>
                    <a:pt x="163" y="572"/>
                  </a:lnTo>
                  <a:lnTo>
                    <a:pt x="181" y="610"/>
                  </a:lnTo>
                  <a:lnTo>
                    <a:pt x="204" y="644"/>
                  </a:lnTo>
                  <a:lnTo>
                    <a:pt x="231" y="675"/>
                  </a:lnTo>
                  <a:lnTo>
                    <a:pt x="260" y="701"/>
                  </a:lnTo>
                  <a:lnTo>
                    <a:pt x="294" y="723"/>
                  </a:lnTo>
                  <a:lnTo>
                    <a:pt x="330" y="741"/>
                  </a:lnTo>
                  <a:lnTo>
                    <a:pt x="368" y="754"/>
                  </a:lnTo>
                  <a:lnTo>
                    <a:pt x="408" y="763"/>
                  </a:lnTo>
                  <a:lnTo>
                    <a:pt x="450" y="765"/>
                  </a:lnTo>
                  <a:lnTo>
                    <a:pt x="491" y="763"/>
                  </a:lnTo>
                  <a:lnTo>
                    <a:pt x="530" y="754"/>
                  </a:lnTo>
                  <a:lnTo>
                    <a:pt x="569" y="741"/>
                  </a:lnTo>
                  <a:lnTo>
                    <a:pt x="606" y="722"/>
                  </a:lnTo>
                  <a:lnTo>
                    <a:pt x="640" y="700"/>
                  </a:lnTo>
                  <a:lnTo>
                    <a:pt x="670" y="673"/>
                  </a:lnTo>
                  <a:lnTo>
                    <a:pt x="696" y="643"/>
                  </a:lnTo>
                  <a:lnTo>
                    <a:pt x="720" y="609"/>
                  </a:lnTo>
                  <a:lnTo>
                    <a:pt x="738" y="572"/>
                  </a:lnTo>
                  <a:lnTo>
                    <a:pt x="750" y="533"/>
                  </a:lnTo>
                  <a:lnTo>
                    <a:pt x="759" y="493"/>
                  </a:lnTo>
                  <a:lnTo>
                    <a:pt x="761" y="453"/>
                  </a:lnTo>
                  <a:lnTo>
                    <a:pt x="759" y="413"/>
                  </a:lnTo>
                  <a:lnTo>
                    <a:pt x="750" y="372"/>
                  </a:lnTo>
                  <a:lnTo>
                    <a:pt x="738" y="333"/>
                  </a:lnTo>
                  <a:lnTo>
                    <a:pt x="719" y="296"/>
                  </a:lnTo>
                  <a:lnTo>
                    <a:pt x="696" y="262"/>
                  </a:lnTo>
                  <a:lnTo>
                    <a:pt x="670" y="231"/>
                  </a:lnTo>
                  <a:lnTo>
                    <a:pt x="639" y="205"/>
                  </a:lnTo>
                  <a:lnTo>
                    <a:pt x="605" y="182"/>
                  </a:lnTo>
                  <a:lnTo>
                    <a:pt x="569" y="164"/>
                  </a:lnTo>
                  <a:lnTo>
                    <a:pt x="531" y="152"/>
                  </a:lnTo>
                  <a:lnTo>
                    <a:pt x="491" y="143"/>
                  </a:lnTo>
                  <a:lnTo>
                    <a:pt x="450" y="140"/>
                  </a:lnTo>
                  <a:close/>
                  <a:moveTo>
                    <a:pt x="450" y="0"/>
                  </a:moveTo>
                  <a:lnTo>
                    <a:pt x="500" y="3"/>
                  </a:lnTo>
                  <a:lnTo>
                    <a:pt x="547" y="11"/>
                  </a:lnTo>
                  <a:lnTo>
                    <a:pt x="594" y="23"/>
                  </a:lnTo>
                  <a:lnTo>
                    <a:pt x="638" y="41"/>
                  </a:lnTo>
                  <a:lnTo>
                    <a:pt x="681" y="64"/>
                  </a:lnTo>
                  <a:lnTo>
                    <a:pt x="721" y="90"/>
                  </a:lnTo>
                  <a:lnTo>
                    <a:pt x="757" y="121"/>
                  </a:lnTo>
                  <a:lnTo>
                    <a:pt x="791" y="155"/>
                  </a:lnTo>
                  <a:lnTo>
                    <a:pt x="820" y="193"/>
                  </a:lnTo>
                  <a:lnTo>
                    <a:pt x="846" y="234"/>
                  </a:lnTo>
                  <a:lnTo>
                    <a:pt x="867" y="279"/>
                  </a:lnTo>
                  <a:lnTo>
                    <a:pt x="884" y="328"/>
                  </a:lnTo>
                  <a:lnTo>
                    <a:pt x="896" y="378"/>
                  </a:lnTo>
                  <a:lnTo>
                    <a:pt x="901" y="427"/>
                  </a:lnTo>
                  <a:lnTo>
                    <a:pt x="901" y="477"/>
                  </a:lnTo>
                  <a:lnTo>
                    <a:pt x="896" y="527"/>
                  </a:lnTo>
                  <a:lnTo>
                    <a:pt x="884" y="577"/>
                  </a:lnTo>
                  <a:lnTo>
                    <a:pt x="867" y="626"/>
                  </a:lnTo>
                  <a:lnTo>
                    <a:pt x="845" y="671"/>
                  </a:lnTo>
                  <a:lnTo>
                    <a:pt x="818" y="715"/>
                  </a:lnTo>
                  <a:lnTo>
                    <a:pt x="786" y="754"/>
                  </a:lnTo>
                  <a:lnTo>
                    <a:pt x="752" y="789"/>
                  </a:lnTo>
                  <a:lnTo>
                    <a:pt x="711" y="821"/>
                  </a:lnTo>
                  <a:lnTo>
                    <a:pt x="669" y="847"/>
                  </a:lnTo>
                  <a:lnTo>
                    <a:pt x="622" y="870"/>
                  </a:lnTo>
                  <a:lnTo>
                    <a:pt x="581" y="886"/>
                  </a:lnTo>
                  <a:lnTo>
                    <a:pt x="538" y="896"/>
                  </a:lnTo>
                  <a:lnTo>
                    <a:pt x="494" y="903"/>
                  </a:lnTo>
                  <a:lnTo>
                    <a:pt x="450" y="905"/>
                  </a:lnTo>
                  <a:lnTo>
                    <a:pt x="401" y="902"/>
                  </a:lnTo>
                  <a:lnTo>
                    <a:pt x="352" y="894"/>
                  </a:lnTo>
                  <a:lnTo>
                    <a:pt x="306" y="881"/>
                  </a:lnTo>
                  <a:lnTo>
                    <a:pt x="261" y="863"/>
                  </a:lnTo>
                  <a:lnTo>
                    <a:pt x="219" y="841"/>
                  </a:lnTo>
                  <a:lnTo>
                    <a:pt x="180" y="815"/>
                  </a:lnTo>
                  <a:lnTo>
                    <a:pt x="143" y="784"/>
                  </a:lnTo>
                  <a:lnTo>
                    <a:pt x="110" y="750"/>
                  </a:lnTo>
                  <a:lnTo>
                    <a:pt x="80" y="712"/>
                  </a:lnTo>
                  <a:lnTo>
                    <a:pt x="55" y="670"/>
                  </a:lnTo>
                  <a:lnTo>
                    <a:pt x="34" y="626"/>
                  </a:lnTo>
                  <a:lnTo>
                    <a:pt x="17" y="577"/>
                  </a:lnTo>
                  <a:lnTo>
                    <a:pt x="5" y="527"/>
                  </a:lnTo>
                  <a:lnTo>
                    <a:pt x="0" y="477"/>
                  </a:lnTo>
                  <a:lnTo>
                    <a:pt x="0" y="427"/>
                  </a:lnTo>
                  <a:lnTo>
                    <a:pt x="5" y="378"/>
                  </a:lnTo>
                  <a:lnTo>
                    <a:pt x="17" y="328"/>
                  </a:lnTo>
                  <a:lnTo>
                    <a:pt x="34" y="279"/>
                  </a:lnTo>
                  <a:lnTo>
                    <a:pt x="56" y="233"/>
                  </a:lnTo>
                  <a:lnTo>
                    <a:pt x="82" y="190"/>
                  </a:lnTo>
                  <a:lnTo>
                    <a:pt x="114" y="151"/>
                  </a:lnTo>
                  <a:lnTo>
                    <a:pt x="149" y="116"/>
                  </a:lnTo>
                  <a:lnTo>
                    <a:pt x="188" y="84"/>
                  </a:lnTo>
                  <a:lnTo>
                    <a:pt x="232" y="57"/>
                  </a:lnTo>
                  <a:lnTo>
                    <a:pt x="277" y="35"/>
                  </a:lnTo>
                  <a:lnTo>
                    <a:pt x="320" y="20"/>
                  </a:lnTo>
                  <a:lnTo>
                    <a:pt x="362" y="8"/>
                  </a:lnTo>
                  <a:lnTo>
                    <a:pt x="405" y="2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30"/>
            <p:cNvSpPr>
              <a:spLocks noEditPoints="1"/>
            </p:cNvSpPr>
            <p:nvPr/>
          </p:nvSpPr>
          <p:spPr bwMode="auto">
            <a:xfrm>
              <a:off x="6405563" y="3575050"/>
              <a:ext cx="327025" cy="327025"/>
            </a:xfrm>
            <a:custGeom>
              <a:avLst/>
              <a:gdLst>
                <a:gd name="T0" fmla="*/ 599 w 2059"/>
                <a:gd name="T1" fmla="*/ 201 h 2062"/>
                <a:gd name="T2" fmla="*/ 653 w 2059"/>
                <a:gd name="T3" fmla="*/ 375 h 2062"/>
                <a:gd name="T4" fmla="*/ 421 w 2059"/>
                <a:gd name="T5" fmla="*/ 624 h 2062"/>
                <a:gd name="T6" fmla="*/ 211 w 2059"/>
                <a:gd name="T7" fmla="*/ 598 h 2062"/>
                <a:gd name="T8" fmla="*/ 139 w 2059"/>
                <a:gd name="T9" fmla="*/ 743 h 2062"/>
                <a:gd name="T10" fmla="*/ 287 w 2059"/>
                <a:gd name="T11" fmla="*/ 819 h 2062"/>
                <a:gd name="T12" fmla="*/ 312 w 2059"/>
                <a:gd name="T13" fmla="*/ 1172 h 2062"/>
                <a:gd name="T14" fmla="*/ 144 w 2059"/>
                <a:gd name="T15" fmla="*/ 1304 h 2062"/>
                <a:gd name="T16" fmla="*/ 197 w 2059"/>
                <a:gd name="T17" fmla="*/ 1457 h 2062"/>
                <a:gd name="T18" fmla="*/ 336 w 2059"/>
                <a:gd name="T19" fmla="*/ 1411 h 2062"/>
                <a:gd name="T20" fmla="*/ 532 w 2059"/>
                <a:gd name="T21" fmla="*/ 1567 h 2062"/>
                <a:gd name="T22" fmla="*/ 598 w 2059"/>
                <a:gd name="T23" fmla="*/ 1845 h 2062"/>
                <a:gd name="T24" fmla="*/ 749 w 2059"/>
                <a:gd name="T25" fmla="*/ 1920 h 2062"/>
                <a:gd name="T26" fmla="*/ 867 w 2059"/>
                <a:gd name="T27" fmla="*/ 1747 h 2062"/>
                <a:gd name="T28" fmla="*/ 1184 w 2059"/>
                <a:gd name="T29" fmla="*/ 1747 h 2062"/>
                <a:gd name="T30" fmla="*/ 1303 w 2059"/>
                <a:gd name="T31" fmla="*/ 1919 h 2062"/>
                <a:gd name="T32" fmla="*/ 1457 w 2059"/>
                <a:gd name="T33" fmla="*/ 1861 h 2062"/>
                <a:gd name="T34" fmla="*/ 1405 w 2059"/>
                <a:gd name="T35" fmla="*/ 1705 h 2062"/>
                <a:gd name="T36" fmla="*/ 1603 w 2059"/>
                <a:gd name="T37" fmla="*/ 1484 h 2062"/>
                <a:gd name="T38" fmla="*/ 1845 w 2059"/>
                <a:gd name="T39" fmla="*/ 1462 h 2062"/>
                <a:gd name="T40" fmla="*/ 1917 w 2059"/>
                <a:gd name="T41" fmla="*/ 1322 h 2062"/>
                <a:gd name="T42" fmla="*/ 1788 w 2059"/>
                <a:gd name="T43" fmla="*/ 1252 h 2062"/>
                <a:gd name="T44" fmla="*/ 1756 w 2059"/>
                <a:gd name="T45" fmla="*/ 960 h 2062"/>
                <a:gd name="T46" fmla="*/ 1915 w 2059"/>
                <a:gd name="T47" fmla="*/ 755 h 2062"/>
                <a:gd name="T48" fmla="*/ 1848 w 2059"/>
                <a:gd name="T49" fmla="*/ 598 h 2062"/>
                <a:gd name="T50" fmla="*/ 1637 w 2059"/>
                <a:gd name="T51" fmla="*/ 624 h 2062"/>
                <a:gd name="T52" fmla="*/ 1406 w 2059"/>
                <a:gd name="T53" fmla="*/ 375 h 2062"/>
                <a:gd name="T54" fmla="*/ 1458 w 2059"/>
                <a:gd name="T55" fmla="*/ 200 h 2062"/>
                <a:gd name="T56" fmla="*/ 1305 w 2059"/>
                <a:gd name="T57" fmla="*/ 143 h 2062"/>
                <a:gd name="T58" fmla="*/ 1172 w 2059"/>
                <a:gd name="T59" fmla="*/ 313 h 2062"/>
                <a:gd name="T60" fmla="*/ 819 w 2059"/>
                <a:gd name="T61" fmla="*/ 287 h 2062"/>
                <a:gd name="T62" fmla="*/ 1315 w 2059"/>
                <a:gd name="T63" fmla="*/ 0 h 2062"/>
                <a:gd name="T64" fmla="*/ 1590 w 2059"/>
                <a:gd name="T65" fmla="*/ 151 h 2062"/>
                <a:gd name="T66" fmla="*/ 1684 w 2059"/>
                <a:gd name="T67" fmla="*/ 455 h 2062"/>
                <a:gd name="T68" fmla="*/ 1946 w 2059"/>
                <a:gd name="T69" fmla="*/ 492 h 2062"/>
                <a:gd name="T70" fmla="*/ 2047 w 2059"/>
                <a:gd name="T71" fmla="*/ 805 h 2062"/>
                <a:gd name="T72" fmla="*/ 1900 w 2059"/>
                <a:gd name="T73" fmla="*/ 1068 h 2062"/>
                <a:gd name="T74" fmla="*/ 2056 w 2059"/>
                <a:gd name="T75" fmla="*/ 1286 h 2062"/>
                <a:gd name="T76" fmla="*/ 1925 w 2059"/>
                <a:gd name="T77" fmla="*/ 1584 h 2062"/>
                <a:gd name="T78" fmla="*/ 1646 w 2059"/>
                <a:gd name="T79" fmla="*/ 1647 h 2062"/>
                <a:gd name="T80" fmla="*/ 1579 w 2059"/>
                <a:gd name="T81" fmla="*/ 1933 h 2062"/>
                <a:gd name="T82" fmla="*/ 1288 w 2059"/>
                <a:gd name="T83" fmla="*/ 2060 h 2062"/>
                <a:gd name="T84" fmla="*/ 1067 w 2059"/>
                <a:gd name="T85" fmla="*/ 1903 h 2062"/>
                <a:gd name="T86" fmla="*/ 797 w 2059"/>
                <a:gd name="T87" fmla="*/ 2053 h 2062"/>
                <a:gd name="T88" fmla="*/ 489 w 2059"/>
                <a:gd name="T89" fmla="*/ 1946 h 2062"/>
                <a:gd name="T90" fmla="*/ 454 w 2059"/>
                <a:gd name="T91" fmla="*/ 1687 h 2062"/>
                <a:gd name="T92" fmla="*/ 157 w 2059"/>
                <a:gd name="T93" fmla="*/ 1596 h 2062"/>
                <a:gd name="T94" fmla="*/ 0 w 2059"/>
                <a:gd name="T95" fmla="*/ 1317 h 2062"/>
                <a:gd name="T96" fmla="*/ 166 w 2059"/>
                <a:gd name="T97" fmla="*/ 1144 h 2062"/>
                <a:gd name="T98" fmla="*/ 23 w 2059"/>
                <a:gd name="T99" fmla="*/ 828 h 2062"/>
                <a:gd name="T100" fmla="*/ 94 w 2059"/>
                <a:gd name="T101" fmla="*/ 510 h 2062"/>
                <a:gd name="T102" fmla="*/ 339 w 2059"/>
                <a:gd name="T103" fmla="*/ 499 h 2062"/>
                <a:gd name="T104" fmla="*/ 460 w 2059"/>
                <a:gd name="T105" fmla="*/ 181 h 2062"/>
                <a:gd name="T106" fmla="*/ 714 w 2059"/>
                <a:gd name="T107" fmla="*/ 4 h 2062"/>
                <a:gd name="T108" fmla="*/ 888 w 2059"/>
                <a:gd name="T109" fmla="*/ 96 h 2062"/>
                <a:gd name="T110" fmla="*/ 1217 w 2059"/>
                <a:gd name="T111" fmla="*/ 34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9" h="2062">
                  <a:moveTo>
                    <a:pt x="745" y="140"/>
                  </a:moveTo>
                  <a:lnTo>
                    <a:pt x="743" y="140"/>
                  </a:lnTo>
                  <a:lnTo>
                    <a:pt x="741" y="140"/>
                  </a:lnTo>
                  <a:lnTo>
                    <a:pt x="739" y="141"/>
                  </a:lnTo>
                  <a:lnTo>
                    <a:pt x="606" y="196"/>
                  </a:lnTo>
                  <a:lnTo>
                    <a:pt x="603" y="197"/>
                  </a:lnTo>
                  <a:lnTo>
                    <a:pt x="601" y="199"/>
                  </a:lnTo>
                  <a:lnTo>
                    <a:pt x="599" y="201"/>
                  </a:lnTo>
                  <a:lnTo>
                    <a:pt x="598" y="205"/>
                  </a:lnTo>
                  <a:lnTo>
                    <a:pt x="597" y="206"/>
                  </a:lnTo>
                  <a:lnTo>
                    <a:pt x="597" y="209"/>
                  </a:lnTo>
                  <a:lnTo>
                    <a:pt x="597" y="212"/>
                  </a:lnTo>
                  <a:lnTo>
                    <a:pt x="598" y="215"/>
                  </a:lnTo>
                  <a:lnTo>
                    <a:pt x="649" y="337"/>
                  </a:lnTo>
                  <a:lnTo>
                    <a:pt x="653" y="356"/>
                  </a:lnTo>
                  <a:lnTo>
                    <a:pt x="653" y="375"/>
                  </a:lnTo>
                  <a:lnTo>
                    <a:pt x="647" y="393"/>
                  </a:lnTo>
                  <a:lnTo>
                    <a:pt x="637" y="409"/>
                  </a:lnTo>
                  <a:lnTo>
                    <a:pt x="622" y="422"/>
                  </a:lnTo>
                  <a:lnTo>
                    <a:pt x="576" y="456"/>
                  </a:lnTo>
                  <a:lnTo>
                    <a:pt x="532" y="493"/>
                  </a:lnTo>
                  <a:lnTo>
                    <a:pt x="492" y="533"/>
                  </a:lnTo>
                  <a:lnTo>
                    <a:pt x="455" y="577"/>
                  </a:lnTo>
                  <a:lnTo>
                    <a:pt x="421" y="624"/>
                  </a:lnTo>
                  <a:lnTo>
                    <a:pt x="408" y="638"/>
                  </a:lnTo>
                  <a:lnTo>
                    <a:pt x="392" y="648"/>
                  </a:lnTo>
                  <a:lnTo>
                    <a:pt x="374" y="653"/>
                  </a:lnTo>
                  <a:lnTo>
                    <a:pt x="355" y="654"/>
                  </a:lnTo>
                  <a:lnTo>
                    <a:pt x="336" y="649"/>
                  </a:lnTo>
                  <a:lnTo>
                    <a:pt x="215" y="599"/>
                  </a:lnTo>
                  <a:lnTo>
                    <a:pt x="212" y="598"/>
                  </a:lnTo>
                  <a:lnTo>
                    <a:pt x="211" y="598"/>
                  </a:lnTo>
                  <a:lnTo>
                    <a:pt x="209" y="597"/>
                  </a:lnTo>
                  <a:lnTo>
                    <a:pt x="206" y="598"/>
                  </a:lnTo>
                  <a:lnTo>
                    <a:pt x="203" y="599"/>
                  </a:lnTo>
                  <a:lnTo>
                    <a:pt x="200" y="600"/>
                  </a:lnTo>
                  <a:lnTo>
                    <a:pt x="197" y="603"/>
                  </a:lnTo>
                  <a:lnTo>
                    <a:pt x="194" y="607"/>
                  </a:lnTo>
                  <a:lnTo>
                    <a:pt x="140" y="739"/>
                  </a:lnTo>
                  <a:lnTo>
                    <a:pt x="139" y="743"/>
                  </a:lnTo>
                  <a:lnTo>
                    <a:pt x="139" y="748"/>
                  </a:lnTo>
                  <a:lnTo>
                    <a:pt x="140" y="751"/>
                  </a:lnTo>
                  <a:lnTo>
                    <a:pt x="141" y="753"/>
                  </a:lnTo>
                  <a:lnTo>
                    <a:pt x="143" y="755"/>
                  </a:lnTo>
                  <a:lnTo>
                    <a:pt x="145" y="756"/>
                  </a:lnTo>
                  <a:lnTo>
                    <a:pt x="148" y="758"/>
                  </a:lnTo>
                  <a:lnTo>
                    <a:pt x="270" y="809"/>
                  </a:lnTo>
                  <a:lnTo>
                    <a:pt x="287" y="819"/>
                  </a:lnTo>
                  <a:lnTo>
                    <a:pt x="299" y="832"/>
                  </a:lnTo>
                  <a:lnTo>
                    <a:pt x="309" y="849"/>
                  </a:lnTo>
                  <a:lnTo>
                    <a:pt x="313" y="867"/>
                  </a:lnTo>
                  <a:lnTo>
                    <a:pt x="312" y="888"/>
                  </a:lnTo>
                  <a:lnTo>
                    <a:pt x="301" y="959"/>
                  </a:lnTo>
                  <a:lnTo>
                    <a:pt x="297" y="1030"/>
                  </a:lnTo>
                  <a:lnTo>
                    <a:pt x="301" y="1102"/>
                  </a:lnTo>
                  <a:lnTo>
                    <a:pt x="312" y="1172"/>
                  </a:lnTo>
                  <a:lnTo>
                    <a:pt x="313" y="1192"/>
                  </a:lnTo>
                  <a:lnTo>
                    <a:pt x="309" y="1211"/>
                  </a:lnTo>
                  <a:lnTo>
                    <a:pt x="299" y="1227"/>
                  </a:lnTo>
                  <a:lnTo>
                    <a:pt x="287" y="1241"/>
                  </a:lnTo>
                  <a:lnTo>
                    <a:pt x="270" y="1251"/>
                  </a:lnTo>
                  <a:lnTo>
                    <a:pt x="148" y="1301"/>
                  </a:lnTo>
                  <a:lnTo>
                    <a:pt x="146" y="1302"/>
                  </a:lnTo>
                  <a:lnTo>
                    <a:pt x="144" y="1304"/>
                  </a:lnTo>
                  <a:lnTo>
                    <a:pt x="141" y="1307"/>
                  </a:lnTo>
                  <a:lnTo>
                    <a:pt x="140" y="1309"/>
                  </a:lnTo>
                  <a:lnTo>
                    <a:pt x="139" y="1311"/>
                  </a:lnTo>
                  <a:lnTo>
                    <a:pt x="139" y="1314"/>
                  </a:lnTo>
                  <a:lnTo>
                    <a:pt x="139" y="1317"/>
                  </a:lnTo>
                  <a:lnTo>
                    <a:pt x="140" y="1320"/>
                  </a:lnTo>
                  <a:lnTo>
                    <a:pt x="194" y="1453"/>
                  </a:lnTo>
                  <a:lnTo>
                    <a:pt x="197" y="1457"/>
                  </a:lnTo>
                  <a:lnTo>
                    <a:pt x="200" y="1459"/>
                  </a:lnTo>
                  <a:lnTo>
                    <a:pt x="203" y="1461"/>
                  </a:lnTo>
                  <a:lnTo>
                    <a:pt x="206" y="1462"/>
                  </a:lnTo>
                  <a:lnTo>
                    <a:pt x="209" y="1462"/>
                  </a:lnTo>
                  <a:lnTo>
                    <a:pt x="211" y="1462"/>
                  </a:lnTo>
                  <a:lnTo>
                    <a:pt x="212" y="1461"/>
                  </a:lnTo>
                  <a:lnTo>
                    <a:pt x="215" y="1461"/>
                  </a:lnTo>
                  <a:lnTo>
                    <a:pt x="336" y="1411"/>
                  </a:lnTo>
                  <a:lnTo>
                    <a:pt x="355" y="1406"/>
                  </a:lnTo>
                  <a:lnTo>
                    <a:pt x="374" y="1406"/>
                  </a:lnTo>
                  <a:lnTo>
                    <a:pt x="392" y="1412"/>
                  </a:lnTo>
                  <a:lnTo>
                    <a:pt x="408" y="1422"/>
                  </a:lnTo>
                  <a:lnTo>
                    <a:pt x="421" y="1437"/>
                  </a:lnTo>
                  <a:lnTo>
                    <a:pt x="455" y="1484"/>
                  </a:lnTo>
                  <a:lnTo>
                    <a:pt x="492" y="1527"/>
                  </a:lnTo>
                  <a:lnTo>
                    <a:pt x="532" y="1567"/>
                  </a:lnTo>
                  <a:lnTo>
                    <a:pt x="576" y="1605"/>
                  </a:lnTo>
                  <a:lnTo>
                    <a:pt x="622" y="1639"/>
                  </a:lnTo>
                  <a:lnTo>
                    <a:pt x="637" y="1651"/>
                  </a:lnTo>
                  <a:lnTo>
                    <a:pt x="647" y="1667"/>
                  </a:lnTo>
                  <a:lnTo>
                    <a:pt x="652" y="1685"/>
                  </a:lnTo>
                  <a:lnTo>
                    <a:pt x="653" y="1704"/>
                  </a:lnTo>
                  <a:lnTo>
                    <a:pt x="648" y="1723"/>
                  </a:lnTo>
                  <a:lnTo>
                    <a:pt x="598" y="1845"/>
                  </a:lnTo>
                  <a:lnTo>
                    <a:pt x="596" y="1853"/>
                  </a:lnTo>
                  <a:lnTo>
                    <a:pt x="599" y="1860"/>
                  </a:lnTo>
                  <a:lnTo>
                    <a:pt x="605" y="1864"/>
                  </a:lnTo>
                  <a:lnTo>
                    <a:pt x="738" y="1920"/>
                  </a:lnTo>
                  <a:lnTo>
                    <a:pt x="741" y="1921"/>
                  </a:lnTo>
                  <a:lnTo>
                    <a:pt x="743" y="1921"/>
                  </a:lnTo>
                  <a:lnTo>
                    <a:pt x="746" y="1921"/>
                  </a:lnTo>
                  <a:lnTo>
                    <a:pt x="749" y="1920"/>
                  </a:lnTo>
                  <a:lnTo>
                    <a:pt x="752" y="1919"/>
                  </a:lnTo>
                  <a:lnTo>
                    <a:pt x="756" y="1915"/>
                  </a:lnTo>
                  <a:lnTo>
                    <a:pt x="758" y="1912"/>
                  </a:lnTo>
                  <a:lnTo>
                    <a:pt x="807" y="1790"/>
                  </a:lnTo>
                  <a:lnTo>
                    <a:pt x="818" y="1773"/>
                  </a:lnTo>
                  <a:lnTo>
                    <a:pt x="832" y="1761"/>
                  </a:lnTo>
                  <a:lnTo>
                    <a:pt x="848" y="1751"/>
                  </a:lnTo>
                  <a:lnTo>
                    <a:pt x="867" y="1747"/>
                  </a:lnTo>
                  <a:lnTo>
                    <a:pt x="886" y="1748"/>
                  </a:lnTo>
                  <a:lnTo>
                    <a:pt x="957" y="1758"/>
                  </a:lnTo>
                  <a:lnTo>
                    <a:pt x="1029" y="1762"/>
                  </a:lnTo>
                  <a:lnTo>
                    <a:pt x="1100" y="1758"/>
                  </a:lnTo>
                  <a:lnTo>
                    <a:pt x="1171" y="1748"/>
                  </a:lnTo>
                  <a:lnTo>
                    <a:pt x="1175" y="1748"/>
                  </a:lnTo>
                  <a:lnTo>
                    <a:pt x="1180" y="1747"/>
                  </a:lnTo>
                  <a:lnTo>
                    <a:pt x="1184" y="1747"/>
                  </a:lnTo>
                  <a:lnTo>
                    <a:pt x="1200" y="1749"/>
                  </a:lnTo>
                  <a:lnTo>
                    <a:pt x="1215" y="1754"/>
                  </a:lnTo>
                  <a:lnTo>
                    <a:pt x="1229" y="1763"/>
                  </a:lnTo>
                  <a:lnTo>
                    <a:pt x="1241" y="1775"/>
                  </a:lnTo>
                  <a:lnTo>
                    <a:pt x="1249" y="1790"/>
                  </a:lnTo>
                  <a:lnTo>
                    <a:pt x="1299" y="1912"/>
                  </a:lnTo>
                  <a:lnTo>
                    <a:pt x="1301" y="1915"/>
                  </a:lnTo>
                  <a:lnTo>
                    <a:pt x="1303" y="1919"/>
                  </a:lnTo>
                  <a:lnTo>
                    <a:pt x="1306" y="1920"/>
                  </a:lnTo>
                  <a:lnTo>
                    <a:pt x="1309" y="1921"/>
                  </a:lnTo>
                  <a:lnTo>
                    <a:pt x="1313" y="1921"/>
                  </a:lnTo>
                  <a:lnTo>
                    <a:pt x="1316" y="1921"/>
                  </a:lnTo>
                  <a:lnTo>
                    <a:pt x="1319" y="1920"/>
                  </a:lnTo>
                  <a:lnTo>
                    <a:pt x="1451" y="1864"/>
                  </a:lnTo>
                  <a:lnTo>
                    <a:pt x="1454" y="1863"/>
                  </a:lnTo>
                  <a:lnTo>
                    <a:pt x="1457" y="1861"/>
                  </a:lnTo>
                  <a:lnTo>
                    <a:pt x="1459" y="1859"/>
                  </a:lnTo>
                  <a:lnTo>
                    <a:pt x="1460" y="1857"/>
                  </a:lnTo>
                  <a:lnTo>
                    <a:pt x="1461" y="1855"/>
                  </a:lnTo>
                  <a:lnTo>
                    <a:pt x="1461" y="1853"/>
                  </a:lnTo>
                  <a:lnTo>
                    <a:pt x="1461" y="1850"/>
                  </a:lnTo>
                  <a:lnTo>
                    <a:pt x="1460" y="1845"/>
                  </a:lnTo>
                  <a:lnTo>
                    <a:pt x="1409" y="1723"/>
                  </a:lnTo>
                  <a:lnTo>
                    <a:pt x="1405" y="1705"/>
                  </a:lnTo>
                  <a:lnTo>
                    <a:pt x="1405" y="1686"/>
                  </a:lnTo>
                  <a:lnTo>
                    <a:pt x="1411" y="1668"/>
                  </a:lnTo>
                  <a:lnTo>
                    <a:pt x="1421" y="1652"/>
                  </a:lnTo>
                  <a:lnTo>
                    <a:pt x="1435" y="1639"/>
                  </a:lnTo>
                  <a:lnTo>
                    <a:pt x="1482" y="1606"/>
                  </a:lnTo>
                  <a:lnTo>
                    <a:pt x="1525" y="1569"/>
                  </a:lnTo>
                  <a:lnTo>
                    <a:pt x="1566" y="1527"/>
                  </a:lnTo>
                  <a:lnTo>
                    <a:pt x="1603" y="1484"/>
                  </a:lnTo>
                  <a:lnTo>
                    <a:pt x="1637" y="1437"/>
                  </a:lnTo>
                  <a:lnTo>
                    <a:pt x="1649" y="1423"/>
                  </a:lnTo>
                  <a:lnTo>
                    <a:pt x="1665" y="1413"/>
                  </a:lnTo>
                  <a:lnTo>
                    <a:pt x="1683" y="1407"/>
                  </a:lnTo>
                  <a:lnTo>
                    <a:pt x="1702" y="1407"/>
                  </a:lnTo>
                  <a:lnTo>
                    <a:pt x="1721" y="1412"/>
                  </a:lnTo>
                  <a:lnTo>
                    <a:pt x="1843" y="1462"/>
                  </a:lnTo>
                  <a:lnTo>
                    <a:pt x="1845" y="1462"/>
                  </a:lnTo>
                  <a:lnTo>
                    <a:pt x="1846" y="1464"/>
                  </a:lnTo>
                  <a:lnTo>
                    <a:pt x="1848" y="1464"/>
                  </a:lnTo>
                  <a:lnTo>
                    <a:pt x="1851" y="1464"/>
                  </a:lnTo>
                  <a:lnTo>
                    <a:pt x="1855" y="1462"/>
                  </a:lnTo>
                  <a:lnTo>
                    <a:pt x="1858" y="1460"/>
                  </a:lnTo>
                  <a:lnTo>
                    <a:pt x="1861" y="1458"/>
                  </a:lnTo>
                  <a:lnTo>
                    <a:pt x="1863" y="1454"/>
                  </a:lnTo>
                  <a:lnTo>
                    <a:pt x="1917" y="1322"/>
                  </a:lnTo>
                  <a:lnTo>
                    <a:pt x="1918" y="1318"/>
                  </a:lnTo>
                  <a:lnTo>
                    <a:pt x="1918" y="1314"/>
                  </a:lnTo>
                  <a:lnTo>
                    <a:pt x="1917" y="1311"/>
                  </a:lnTo>
                  <a:lnTo>
                    <a:pt x="1916" y="1309"/>
                  </a:lnTo>
                  <a:lnTo>
                    <a:pt x="1915" y="1307"/>
                  </a:lnTo>
                  <a:lnTo>
                    <a:pt x="1913" y="1304"/>
                  </a:lnTo>
                  <a:lnTo>
                    <a:pt x="1910" y="1302"/>
                  </a:lnTo>
                  <a:lnTo>
                    <a:pt x="1788" y="1252"/>
                  </a:lnTo>
                  <a:lnTo>
                    <a:pt x="1771" y="1243"/>
                  </a:lnTo>
                  <a:lnTo>
                    <a:pt x="1758" y="1229"/>
                  </a:lnTo>
                  <a:lnTo>
                    <a:pt x="1749" y="1212"/>
                  </a:lnTo>
                  <a:lnTo>
                    <a:pt x="1745" y="1193"/>
                  </a:lnTo>
                  <a:lnTo>
                    <a:pt x="1746" y="1174"/>
                  </a:lnTo>
                  <a:lnTo>
                    <a:pt x="1756" y="1103"/>
                  </a:lnTo>
                  <a:lnTo>
                    <a:pt x="1760" y="1031"/>
                  </a:lnTo>
                  <a:lnTo>
                    <a:pt x="1756" y="960"/>
                  </a:lnTo>
                  <a:lnTo>
                    <a:pt x="1746" y="889"/>
                  </a:lnTo>
                  <a:lnTo>
                    <a:pt x="1745" y="870"/>
                  </a:lnTo>
                  <a:lnTo>
                    <a:pt x="1749" y="851"/>
                  </a:lnTo>
                  <a:lnTo>
                    <a:pt x="1757" y="834"/>
                  </a:lnTo>
                  <a:lnTo>
                    <a:pt x="1771" y="820"/>
                  </a:lnTo>
                  <a:lnTo>
                    <a:pt x="1788" y="810"/>
                  </a:lnTo>
                  <a:lnTo>
                    <a:pt x="1910" y="760"/>
                  </a:lnTo>
                  <a:lnTo>
                    <a:pt x="1915" y="755"/>
                  </a:lnTo>
                  <a:lnTo>
                    <a:pt x="1918" y="748"/>
                  </a:lnTo>
                  <a:lnTo>
                    <a:pt x="1917" y="740"/>
                  </a:lnTo>
                  <a:lnTo>
                    <a:pt x="1863" y="608"/>
                  </a:lnTo>
                  <a:lnTo>
                    <a:pt x="1861" y="603"/>
                  </a:lnTo>
                  <a:lnTo>
                    <a:pt x="1858" y="601"/>
                  </a:lnTo>
                  <a:lnTo>
                    <a:pt x="1855" y="599"/>
                  </a:lnTo>
                  <a:lnTo>
                    <a:pt x="1851" y="598"/>
                  </a:lnTo>
                  <a:lnTo>
                    <a:pt x="1848" y="598"/>
                  </a:lnTo>
                  <a:lnTo>
                    <a:pt x="1846" y="599"/>
                  </a:lnTo>
                  <a:lnTo>
                    <a:pt x="1843" y="599"/>
                  </a:lnTo>
                  <a:lnTo>
                    <a:pt x="1721" y="650"/>
                  </a:lnTo>
                  <a:lnTo>
                    <a:pt x="1702" y="654"/>
                  </a:lnTo>
                  <a:lnTo>
                    <a:pt x="1683" y="654"/>
                  </a:lnTo>
                  <a:lnTo>
                    <a:pt x="1665" y="649"/>
                  </a:lnTo>
                  <a:lnTo>
                    <a:pt x="1649" y="638"/>
                  </a:lnTo>
                  <a:lnTo>
                    <a:pt x="1637" y="624"/>
                  </a:lnTo>
                  <a:lnTo>
                    <a:pt x="1603" y="577"/>
                  </a:lnTo>
                  <a:lnTo>
                    <a:pt x="1566" y="533"/>
                  </a:lnTo>
                  <a:lnTo>
                    <a:pt x="1525" y="493"/>
                  </a:lnTo>
                  <a:lnTo>
                    <a:pt x="1482" y="456"/>
                  </a:lnTo>
                  <a:lnTo>
                    <a:pt x="1435" y="422"/>
                  </a:lnTo>
                  <a:lnTo>
                    <a:pt x="1421" y="409"/>
                  </a:lnTo>
                  <a:lnTo>
                    <a:pt x="1411" y="393"/>
                  </a:lnTo>
                  <a:lnTo>
                    <a:pt x="1406" y="375"/>
                  </a:lnTo>
                  <a:lnTo>
                    <a:pt x="1405" y="356"/>
                  </a:lnTo>
                  <a:lnTo>
                    <a:pt x="1410" y="337"/>
                  </a:lnTo>
                  <a:lnTo>
                    <a:pt x="1460" y="215"/>
                  </a:lnTo>
                  <a:lnTo>
                    <a:pt x="1462" y="211"/>
                  </a:lnTo>
                  <a:lnTo>
                    <a:pt x="1461" y="208"/>
                  </a:lnTo>
                  <a:lnTo>
                    <a:pt x="1460" y="205"/>
                  </a:lnTo>
                  <a:lnTo>
                    <a:pt x="1460" y="202"/>
                  </a:lnTo>
                  <a:lnTo>
                    <a:pt x="1458" y="200"/>
                  </a:lnTo>
                  <a:lnTo>
                    <a:pt x="1455" y="198"/>
                  </a:lnTo>
                  <a:lnTo>
                    <a:pt x="1452" y="196"/>
                  </a:lnTo>
                  <a:lnTo>
                    <a:pt x="1320" y="142"/>
                  </a:lnTo>
                  <a:lnTo>
                    <a:pt x="1317" y="141"/>
                  </a:lnTo>
                  <a:lnTo>
                    <a:pt x="1315" y="140"/>
                  </a:lnTo>
                  <a:lnTo>
                    <a:pt x="1311" y="141"/>
                  </a:lnTo>
                  <a:lnTo>
                    <a:pt x="1308" y="142"/>
                  </a:lnTo>
                  <a:lnTo>
                    <a:pt x="1305" y="143"/>
                  </a:lnTo>
                  <a:lnTo>
                    <a:pt x="1302" y="146"/>
                  </a:lnTo>
                  <a:lnTo>
                    <a:pt x="1300" y="149"/>
                  </a:lnTo>
                  <a:lnTo>
                    <a:pt x="1250" y="271"/>
                  </a:lnTo>
                  <a:lnTo>
                    <a:pt x="1239" y="288"/>
                  </a:lnTo>
                  <a:lnTo>
                    <a:pt x="1226" y="301"/>
                  </a:lnTo>
                  <a:lnTo>
                    <a:pt x="1210" y="310"/>
                  </a:lnTo>
                  <a:lnTo>
                    <a:pt x="1191" y="314"/>
                  </a:lnTo>
                  <a:lnTo>
                    <a:pt x="1172" y="313"/>
                  </a:lnTo>
                  <a:lnTo>
                    <a:pt x="1101" y="302"/>
                  </a:lnTo>
                  <a:lnTo>
                    <a:pt x="1030" y="299"/>
                  </a:lnTo>
                  <a:lnTo>
                    <a:pt x="958" y="302"/>
                  </a:lnTo>
                  <a:lnTo>
                    <a:pt x="888" y="313"/>
                  </a:lnTo>
                  <a:lnTo>
                    <a:pt x="868" y="314"/>
                  </a:lnTo>
                  <a:lnTo>
                    <a:pt x="850" y="310"/>
                  </a:lnTo>
                  <a:lnTo>
                    <a:pt x="833" y="301"/>
                  </a:lnTo>
                  <a:lnTo>
                    <a:pt x="819" y="287"/>
                  </a:lnTo>
                  <a:lnTo>
                    <a:pt x="809" y="270"/>
                  </a:lnTo>
                  <a:lnTo>
                    <a:pt x="759" y="148"/>
                  </a:lnTo>
                  <a:lnTo>
                    <a:pt x="757" y="145"/>
                  </a:lnTo>
                  <a:lnTo>
                    <a:pt x="755" y="142"/>
                  </a:lnTo>
                  <a:lnTo>
                    <a:pt x="751" y="141"/>
                  </a:lnTo>
                  <a:lnTo>
                    <a:pt x="748" y="140"/>
                  </a:lnTo>
                  <a:lnTo>
                    <a:pt x="745" y="140"/>
                  </a:lnTo>
                  <a:close/>
                  <a:moveTo>
                    <a:pt x="1315" y="0"/>
                  </a:moveTo>
                  <a:lnTo>
                    <a:pt x="1344" y="3"/>
                  </a:lnTo>
                  <a:lnTo>
                    <a:pt x="1374" y="12"/>
                  </a:lnTo>
                  <a:lnTo>
                    <a:pt x="1506" y="67"/>
                  </a:lnTo>
                  <a:lnTo>
                    <a:pt x="1529" y="78"/>
                  </a:lnTo>
                  <a:lnTo>
                    <a:pt x="1548" y="92"/>
                  </a:lnTo>
                  <a:lnTo>
                    <a:pt x="1565" y="109"/>
                  </a:lnTo>
                  <a:lnTo>
                    <a:pt x="1579" y="129"/>
                  </a:lnTo>
                  <a:lnTo>
                    <a:pt x="1590" y="151"/>
                  </a:lnTo>
                  <a:lnTo>
                    <a:pt x="1599" y="180"/>
                  </a:lnTo>
                  <a:lnTo>
                    <a:pt x="1602" y="211"/>
                  </a:lnTo>
                  <a:lnTo>
                    <a:pt x="1599" y="241"/>
                  </a:lnTo>
                  <a:lnTo>
                    <a:pt x="1590" y="270"/>
                  </a:lnTo>
                  <a:lnTo>
                    <a:pt x="1561" y="340"/>
                  </a:lnTo>
                  <a:lnTo>
                    <a:pt x="1605" y="375"/>
                  </a:lnTo>
                  <a:lnTo>
                    <a:pt x="1646" y="415"/>
                  </a:lnTo>
                  <a:lnTo>
                    <a:pt x="1684" y="455"/>
                  </a:lnTo>
                  <a:lnTo>
                    <a:pt x="1720" y="499"/>
                  </a:lnTo>
                  <a:lnTo>
                    <a:pt x="1790" y="470"/>
                  </a:lnTo>
                  <a:lnTo>
                    <a:pt x="1819" y="461"/>
                  </a:lnTo>
                  <a:lnTo>
                    <a:pt x="1849" y="458"/>
                  </a:lnTo>
                  <a:lnTo>
                    <a:pt x="1876" y="460"/>
                  </a:lnTo>
                  <a:lnTo>
                    <a:pt x="1901" y="467"/>
                  </a:lnTo>
                  <a:lnTo>
                    <a:pt x="1925" y="477"/>
                  </a:lnTo>
                  <a:lnTo>
                    <a:pt x="1946" y="492"/>
                  </a:lnTo>
                  <a:lnTo>
                    <a:pt x="1965" y="509"/>
                  </a:lnTo>
                  <a:lnTo>
                    <a:pt x="1981" y="530"/>
                  </a:lnTo>
                  <a:lnTo>
                    <a:pt x="1993" y="554"/>
                  </a:lnTo>
                  <a:lnTo>
                    <a:pt x="2047" y="686"/>
                  </a:lnTo>
                  <a:lnTo>
                    <a:pt x="2056" y="716"/>
                  </a:lnTo>
                  <a:lnTo>
                    <a:pt x="2059" y="746"/>
                  </a:lnTo>
                  <a:lnTo>
                    <a:pt x="2056" y="776"/>
                  </a:lnTo>
                  <a:lnTo>
                    <a:pt x="2047" y="805"/>
                  </a:lnTo>
                  <a:lnTo>
                    <a:pt x="2036" y="827"/>
                  </a:lnTo>
                  <a:lnTo>
                    <a:pt x="2022" y="847"/>
                  </a:lnTo>
                  <a:lnTo>
                    <a:pt x="2005" y="864"/>
                  </a:lnTo>
                  <a:lnTo>
                    <a:pt x="1985" y="878"/>
                  </a:lnTo>
                  <a:lnTo>
                    <a:pt x="1964" y="890"/>
                  </a:lnTo>
                  <a:lnTo>
                    <a:pt x="1893" y="918"/>
                  </a:lnTo>
                  <a:lnTo>
                    <a:pt x="1900" y="994"/>
                  </a:lnTo>
                  <a:lnTo>
                    <a:pt x="1900" y="1068"/>
                  </a:lnTo>
                  <a:lnTo>
                    <a:pt x="1893" y="1143"/>
                  </a:lnTo>
                  <a:lnTo>
                    <a:pt x="1964" y="1172"/>
                  </a:lnTo>
                  <a:lnTo>
                    <a:pt x="1985" y="1184"/>
                  </a:lnTo>
                  <a:lnTo>
                    <a:pt x="2005" y="1198"/>
                  </a:lnTo>
                  <a:lnTo>
                    <a:pt x="2022" y="1215"/>
                  </a:lnTo>
                  <a:lnTo>
                    <a:pt x="2037" y="1234"/>
                  </a:lnTo>
                  <a:lnTo>
                    <a:pt x="2047" y="1257"/>
                  </a:lnTo>
                  <a:lnTo>
                    <a:pt x="2056" y="1286"/>
                  </a:lnTo>
                  <a:lnTo>
                    <a:pt x="2059" y="1316"/>
                  </a:lnTo>
                  <a:lnTo>
                    <a:pt x="2056" y="1347"/>
                  </a:lnTo>
                  <a:lnTo>
                    <a:pt x="2047" y="1376"/>
                  </a:lnTo>
                  <a:lnTo>
                    <a:pt x="1993" y="1508"/>
                  </a:lnTo>
                  <a:lnTo>
                    <a:pt x="1981" y="1532"/>
                  </a:lnTo>
                  <a:lnTo>
                    <a:pt x="1965" y="1553"/>
                  </a:lnTo>
                  <a:lnTo>
                    <a:pt x="1946" y="1571"/>
                  </a:lnTo>
                  <a:lnTo>
                    <a:pt x="1925" y="1584"/>
                  </a:lnTo>
                  <a:lnTo>
                    <a:pt x="1901" y="1595"/>
                  </a:lnTo>
                  <a:lnTo>
                    <a:pt x="1876" y="1601"/>
                  </a:lnTo>
                  <a:lnTo>
                    <a:pt x="1849" y="1605"/>
                  </a:lnTo>
                  <a:lnTo>
                    <a:pt x="1819" y="1601"/>
                  </a:lnTo>
                  <a:lnTo>
                    <a:pt x="1790" y="1592"/>
                  </a:lnTo>
                  <a:lnTo>
                    <a:pt x="1720" y="1563"/>
                  </a:lnTo>
                  <a:lnTo>
                    <a:pt x="1684" y="1607"/>
                  </a:lnTo>
                  <a:lnTo>
                    <a:pt x="1646" y="1647"/>
                  </a:lnTo>
                  <a:lnTo>
                    <a:pt x="1605" y="1686"/>
                  </a:lnTo>
                  <a:lnTo>
                    <a:pt x="1561" y="1721"/>
                  </a:lnTo>
                  <a:lnTo>
                    <a:pt x="1590" y="1792"/>
                  </a:lnTo>
                  <a:lnTo>
                    <a:pt x="1599" y="1821"/>
                  </a:lnTo>
                  <a:lnTo>
                    <a:pt x="1602" y="1852"/>
                  </a:lnTo>
                  <a:lnTo>
                    <a:pt x="1599" y="1881"/>
                  </a:lnTo>
                  <a:lnTo>
                    <a:pt x="1590" y="1911"/>
                  </a:lnTo>
                  <a:lnTo>
                    <a:pt x="1579" y="1933"/>
                  </a:lnTo>
                  <a:lnTo>
                    <a:pt x="1565" y="1952"/>
                  </a:lnTo>
                  <a:lnTo>
                    <a:pt x="1548" y="1971"/>
                  </a:lnTo>
                  <a:lnTo>
                    <a:pt x="1527" y="1984"/>
                  </a:lnTo>
                  <a:lnTo>
                    <a:pt x="1506" y="1995"/>
                  </a:lnTo>
                  <a:lnTo>
                    <a:pt x="1374" y="2050"/>
                  </a:lnTo>
                  <a:lnTo>
                    <a:pt x="1344" y="2059"/>
                  </a:lnTo>
                  <a:lnTo>
                    <a:pt x="1315" y="2062"/>
                  </a:lnTo>
                  <a:lnTo>
                    <a:pt x="1288" y="2060"/>
                  </a:lnTo>
                  <a:lnTo>
                    <a:pt x="1263" y="2053"/>
                  </a:lnTo>
                  <a:lnTo>
                    <a:pt x="1238" y="2043"/>
                  </a:lnTo>
                  <a:lnTo>
                    <a:pt x="1217" y="2029"/>
                  </a:lnTo>
                  <a:lnTo>
                    <a:pt x="1198" y="2011"/>
                  </a:lnTo>
                  <a:lnTo>
                    <a:pt x="1183" y="1990"/>
                  </a:lnTo>
                  <a:lnTo>
                    <a:pt x="1171" y="1966"/>
                  </a:lnTo>
                  <a:lnTo>
                    <a:pt x="1142" y="1896"/>
                  </a:lnTo>
                  <a:lnTo>
                    <a:pt x="1067" y="1903"/>
                  </a:lnTo>
                  <a:lnTo>
                    <a:pt x="992" y="1903"/>
                  </a:lnTo>
                  <a:lnTo>
                    <a:pt x="918" y="1896"/>
                  </a:lnTo>
                  <a:lnTo>
                    <a:pt x="888" y="1966"/>
                  </a:lnTo>
                  <a:lnTo>
                    <a:pt x="876" y="1990"/>
                  </a:lnTo>
                  <a:lnTo>
                    <a:pt x="860" y="2011"/>
                  </a:lnTo>
                  <a:lnTo>
                    <a:pt x="841" y="2029"/>
                  </a:lnTo>
                  <a:lnTo>
                    <a:pt x="820" y="2043"/>
                  </a:lnTo>
                  <a:lnTo>
                    <a:pt x="797" y="2053"/>
                  </a:lnTo>
                  <a:lnTo>
                    <a:pt x="771" y="2060"/>
                  </a:lnTo>
                  <a:lnTo>
                    <a:pt x="745" y="2062"/>
                  </a:lnTo>
                  <a:lnTo>
                    <a:pt x="714" y="2059"/>
                  </a:lnTo>
                  <a:lnTo>
                    <a:pt x="686" y="2050"/>
                  </a:lnTo>
                  <a:lnTo>
                    <a:pt x="553" y="1995"/>
                  </a:lnTo>
                  <a:lnTo>
                    <a:pt x="528" y="1982"/>
                  </a:lnTo>
                  <a:lnTo>
                    <a:pt x="507" y="1966"/>
                  </a:lnTo>
                  <a:lnTo>
                    <a:pt x="489" y="1946"/>
                  </a:lnTo>
                  <a:lnTo>
                    <a:pt x="474" y="1924"/>
                  </a:lnTo>
                  <a:lnTo>
                    <a:pt x="464" y="1899"/>
                  </a:lnTo>
                  <a:lnTo>
                    <a:pt x="458" y="1873"/>
                  </a:lnTo>
                  <a:lnTo>
                    <a:pt x="457" y="1846"/>
                  </a:lnTo>
                  <a:lnTo>
                    <a:pt x="460" y="1820"/>
                  </a:lnTo>
                  <a:lnTo>
                    <a:pt x="469" y="1792"/>
                  </a:lnTo>
                  <a:lnTo>
                    <a:pt x="497" y="1722"/>
                  </a:lnTo>
                  <a:lnTo>
                    <a:pt x="454" y="1687"/>
                  </a:lnTo>
                  <a:lnTo>
                    <a:pt x="414" y="1648"/>
                  </a:lnTo>
                  <a:lnTo>
                    <a:pt x="375" y="1607"/>
                  </a:lnTo>
                  <a:lnTo>
                    <a:pt x="339" y="1563"/>
                  </a:lnTo>
                  <a:lnTo>
                    <a:pt x="270" y="1593"/>
                  </a:lnTo>
                  <a:lnTo>
                    <a:pt x="240" y="1601"/>
                  </a:lnTo>
                  <a:lnTo>
                    <a:pt x="209" y="1605"/>
                  </a:lnTo>
                  <a:lnTo>
                    <a:pt x="183" y="1602"/>
                  </a:lnTo>
                  <a:lnTo>
                    <a:pt x="157" y="1596"/>
                  </a:lnTo>
                  <a:lnTo>
                    <a:pt x="134" y="1586"/>
                  </a:lnTo>
                  <a:lnTo>
                    <a:pt x="113" y="1571"/>
                  </a:lnTo>
                  <a:lnTo>
                    <a:pt x="94" y="1554"/>
                  </a:lnTo>
                  <a:lnTo>
                    <a:pt x="78" y="1532"/>
                  </a:lnTo>
                  <a:lnTo>
                    <a:pt x="66" y="1509"/>
                  </a:lnTo>
                  <a:lnTo>
                    <a:pt x="11" y="1377"/>
                  </a:lnTo>
                  <a:lnTo>
                    <a:pt x="3" y="1347"/>
                  </a:lnTo>
                  <a:lnTo>
                    <a:pt x="0" y="1317"/>
                  </a:lnTo>
                  <a:lnTo>
                    <a:pt x="3" y="1286"/>
                  </a:lnTo>
                  <a:lnTo>
                    <a:pt x="11" y="1258"/>
                  </a:lnTo>
                  <a:lnTo>
                    <a:pt x="23" y="1236"/>
                  </a:lnTo>
                  <a:lnTo>
                    <a:pt x="37" y="1215"/>
                  </a:lnTo>
                  <a:lnTo>
                    <a:pt x="55" y="1198"/>
                  </a:lnTo>
                  <a:lnTo>
                    <a:pt x="74" y="1185"/>
                  </a:lnTo>
                  <a:lnTo>
                    <a:pt x="96" y="1173"/>
                  </a:lnTo>
                  <a:lnTo>
                    <a:pt x="166" y="1144"/>
                  </a:lnTo>
                  <a:lnTo>
                    <a:pt x="159" y="1069"/>
                  </a:lnTo>
                  <a:lnTo>
                    <a:pt x="159" y="995"/>
                  </a:lnTo>
                  <a:lnTo>
                    <a:pt x="166" y="919"/>
                  </a:lnTo>
                  <a:lnTo>
                    <a:pt x="96" y="890"/>
                  </a:lnTo>
                  <a:lnTo>
                    <a:pt x="74" y="879"/>
                  </a:lnTo>
                  <a:lnTo>
                    <a:pt x="54" y="864"/>
                  </a:lnTo>
                  <a:lnTo>
                    <a:pt x="37" y="847"/>
                  </a:lnTo>
                  <a:lnTo>
                    <a:pt x="23" y="828"/>
                  </a:lnTo>
                  <a:lnTo>
                    <a:pt x="11" y="806"/>
                  </a:lnTo>
                  <a:lnTo>
                    <a:pt x="3" y="776"/>
                  </a:lnTo>
                  <a:lnTo>
                    <a:pt x="0" y="747"/>
                  </a:lnTo>
                  <a:lnTo>
                    <a:pt x="3" y="716"/>
                  </a:lnTo>
                  <a:lnTo>
                    <a:pt x="11" y="687"/>
                  </a:lnTo>
                  <a:lnTo>
                    <a:pt x="66" y="555"/>
                  </a:lnTo>
                  <a:lnTo>
                    <a:pt x="78" y="530"/>
                  </a:lnTo>
                  <a:lnTo>
                    <a:pt x="94" y="510"/>
                  </a:lnTo>
                  <a:lnTo>
                    <a:pt x="113" y="492"/>
                  </a:lnTo>
                  <a:lnTo>
                    <a:pt x="134" y="478"/>
                  </a:lnTo>
                  <a:lnTo>
                    <a:pt x="157" y="468"/>
                  </a:lnTo>
                  <a:lnTo>
                    <a:pt x="183" y="461"/>
                  </a:lnTo>
                  <a:lnTo>
                    <a:pt x="209" y="458"/>
                  </a:lnTo>
                  <a:lnTo>
                    <a:pt x="240" y="461"/>
                  </a:lnTo>
                  <a:lnTo>
                    <a:pt x="270" y="471"/>
                  </a:lnTo>
                  <a:lnTo>
                    <a:pt x="339" y="499"/>
                  </a:lnTo>
                  <a:lnTo>
                    <a:pt x="374" y="456"/>
                  </a:lnTo>
                  <a:lnTo>
                    <a:pt x="414" y="416"/>
                  </a:lnTo>
                  <a:lnTo>
                    <a:pt x="454" y="376"/>
                  </a:lnTo>
                  <a:lnTo>
                    <a:pt x="497" y="340"/>
                  </a:lnTo>
                  <a:lnTo>
                    <a:pt x="469" y="270"/>
                  </a:lnTo>
                  <a:lnTo>
                    <a:pt x="460" y="242"/>
                  </a:lnTo>
                  <a:lnTo>
                    <a:pt x="457" y="211"/>
                  </a:lnTo>
                  <a:lnTo>
                    <a:pt x="460" y="181"/>
                  </a:lnTo>
                  <a:lnTo>
                    <a:pt x="469" y="152"/>
                  </a:lnTo>
                  <a:lnTo>
                    <a:pt x="480" y="129"/>
                  </a:lnTo>
                  <a:lnTo>
                    <a:pt x="494" y="110"/>
                  </a:lnTo>
                  <a:lnTo>
                    <a:pt x="511" y="92"/>
                  </a:lnTo>
                  <a:lnTo>
                    <a:pt x="531" y="78"/>
                  </a:lnTo>
                  <a:lnTo>
                    <a:pt x="553" y="68"/>
                  </a:lnTo>
                  <a:lnTo>
                    <a:pt x="686" y="13"/>
                  </a:lnTo>
                  <a:lnTo>
                    <a:pt x="714" y="4"/>
                  </a:lnTo>
                  <a:lnTo>
                    <a:pt x="745" y="1"/>
                  </a:lnTo>
                  <a:lnTo>
                    <a:pt x="771" y="3"/>
                  </a:lnTo>
                  <a:lnTo>
                    <a:pt x="797" y="9"/>
                  </a:lnTo>
                  <a:lnTo>
                    <a:pt x="820" y="20"/>
                  </a:lnTo>
                  <a:lnTo>
                    <a:pt x="841" y="34"/>
                  </a:lnTo>
                  <a:lnTo>
                    <a:pt x="860" y="52"/>
                  </a:lnTo>
                  <a:lnTo>
                    <a:pt x="876" y="73"/>
                  </a:lnTo>
                  <a:lnTo>
                    <a:pt x="888" y="96"/>
                  </a:lnTo>
                  <a:lnTo>
                    <a:pt x="918" y="166"/>
                  </a:lnTo>
                  <a:lnTo>
                    <a:pt x="992" y="160"/>
                  </a:lnTo>
                  <a:lnTo>
                    <a:pt x="1067" y="160"/>
                  </a:lnTo>
                  <a:lnTo>
                    <a:pt x="1142" y="166"/>
                  </a:lnTo>
                  <a:lnTo>
                    <a:pt x="1171" y="96"/>
                  </a:lnTo>
                  <a:lnTo>
                    <a:pt x="1183" y="72"/>
                  </a:lnTo>
                  <a:lnTo>
                    <a:pt x="1198" y="52"/>
                  </a:lnTo>
                  <a:lnTo>
                    <a:pt x="1217" y="34"/>
                  </a:lnTo>
                  <a:lnTo>
                    <a:pt x="1238" y="19"/>
                  </a:lnTo>
                  <a:lnTo>
                    <a:pt x="1263" y="8"/>
                  </a:lnTo>
                  <a:lnTo>
                    <a:pt x="1288" y="2"/>
                  </a:lnTo>
                  <a:lnTo>
                    <a:pt x="1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9" grpId="0"/>
      <p:bldP spid="11" grpId="0"/>
      <p:bldP spid="14" grpId="0"/>
      <p:bldP spid="15" grpId="0"/>
      <p:bldP spid="16" grpId="0" animBg="1"/>
      <p:bldP spid="34" grpId="0"/>
      <p:bldP spid="35" grpId="0"/>
      <p:bldP spid="36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/>
          <p:cNvSpPr/>
          <p:nvPr/>
        </p:nvSpPr>
        <p:spPr bwMode="auto">
          <a:xfrm>
            <a:off x="6170897" y="1995032"/>
            <a:ext cx="2054305" cy="3362937"/>
          </a:xfrm>
          <a:custGeom>
            <a:avLst/>
            <a:gdLst>
              <a:gd name="T0" fmla="*/ 659 w 690"/>
              <a:gd name="T1" fmla="*/ 528 h 1130"/>
              <a:gd name="T2" fmla="*/ 539 w 690"/>
              <a:gd name="T3" fmla="*/ 282 h 1130"/>
              <a:gd name="T4" fmla="*/ 327 w 690"/>
              <a:gd name="T5" fmla="*/ 95 h 1130"/>
              <a:gd name="T6" fmla="*/ 1 w 690"/>
              <a:gd name="T7" fmla="*/ 0 h 1130"/>
              <a:gd name="T8" fmla="*/ 125 w 690"/>
              <a:gd name="T9" fmla="*/ 143 h 1130"/>
              <a:gd name="T10" fmla="*/ 0 w 690"/>
              <a:gd name="T11" fmla="*/ 289 h 1130"/>
              <a:gd name="T12" fmla="*/ 183 w 690"/>
              <a:gd name="T13" fmla="*/ 345 h 1130"/>
              <a:gd name="T14" fmla="*/ 381 w 690"/>
              <a:gd name="T15" fmla="*/ 603 h 1130"/>
              <a:gd name="T16" fmla="*/ 347 w 690"/>
              <a:gd name="T17" fmla="*/ 909 h 1130"/>
              <a:gd name="T18" fmla="*/ 301 w 690"/>
              <a:gd name="T19" fmla="*/ 882 h 1130"/>
              <a:gd name="T20" fmla="*/ 387 w 690"/>
              <a:gd name="T21" fmla="*/ 1130 h 1130"/>
              <a:gd name="T22" fmla="*/ 644 w 690"/>
              <a:gd name="T23" fmla="*/ 1080 h 1130"/>
              <a:gd name="T24" fmla="*/ 597 w 690"/>
              <a:gd name="T25" fmla="*/ 1053 h 1130"/>
              <a:gd name="T26" fmla="*/ 678 w 690"/>
              <a:gd name="T27" fmla="*/ 801 h 1130"/>
              <a:gd name="T28" fmla="*/ 659 w 690"/>
              <a:gd name="T29" fmla="*/ 528 h 1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90" h="1130">
                <a:moveTo>
                  <a:pt x="659" y="528"/>
                </a:moveTo>
                <a:cubicBezTo>
                  <a:pt x="635" y="439"/>
                  <a:pt x="595" y="356"/>
                  <a:pt x="539" y="282"/>
                </a:cubicBezTo>
                <a:cubicBezTo>
                  <a:pt x="482" y="206"/>
                  <a:pt x="410" y="143"/>
                  <a:pt x="327" y="95"/>
                </a:cubicBezTo>
                <a:cubicBezTo>
                  <a:pt x="228" y="37"/>
                  <a:pt x="115" y="5"/>
                  <a:pt x="1" y="0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0" y="289"/>
                  <a:pt x="0" y="289"/>
                  <a:pt x="0" y="289"/>
                </a:cubicBezTo>
                <a:cubicBezTo>
                  <a:pt x="64" y="293"/>
                  <a:pt x="127" y="312"/>
                  <a:pt x="183" y="345"/>
                </a:cubicBezTo>
                <a:cubicBezTo>
                  <a:pt x="281" y="401"/>
                  <a:pt x="351" y="493"/>
                  <a:pt x="381" y="603"/>
                </a:cubicBezTo>
                <a:cubicBezTo>
                  <a:pt x="409" y="706"/>
                  <a:pt x="397" y="815"/>
                  <a:pt x="347" y="909"/>
                </a:cubicBezTo>
                <a:cubicBezTo>
                  <a:pt x="301" y="882"/>
                  <a:pt x="301" y="882"/>
                  <a:pt x="301" y="882"/>
                </a:cubicBezTo>
                <a:cubicBezTo>
                  <a:pt x="387" y="1130"/>
                  <a:pt x="387" y="1130"/>
                  <a:pt x="387" y="1130"/>
                </a:cubicBezTo>
                <a:cubicBezTo>
                  <a:pt x="644" y="1080"/>
                  <a:pt x="644" y="1080"/>
                  <a:pt x="644" y="1080"/>
                </a:cubicBezTo>
                <a:cubicBezTo>
                  <a:pt x="597" y="1053"/>
                  <a:pt x="597" y="1053"/>
                  <a:pt x="597" y="1053"/>
                </a:cubicBezTo>
                <a:cubicBezTo>
                  <a:pt x="640" y="975"/>
                  <a:pt x="667" y="890"/>
                  <a:pt x="678" y="801"/>
                </a:cubicBezTo>
                <a:cubicBezTo>
                  <a:pt x="690" y="709"/>
                  <a:pt x="683" y="618"/>
                  <a:pt x="659" y="5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12"/>
          <p:cNvSpPr/>
          <p:nvPr/>
        </p:nvSpPr>
        <p:spPr bwMode="auto">
          <a:xfrm>
            <a:off x="3966798" y="1832070"/>
            <a:ext cx="2576112" cy="3264173"/>
          </a:xfrm>
          <a:custGeom>
            <a:avLst/>
            <a:gdLst>
              <a:gd name="T0" fmla="*/ 143 w 866"/>
              <a:gd name="T1" fmla="*/ 918 h 1097"/>
              <a:gd name="T2" fmla="*/ 331 w 866"/>
              <a:gd name="T3" fmla="*/ 954 h 1097"/>
              <a:gd name="T4" fmla="*/ 288 w 866"/>
              <a:gd name="T5" fmla="*/ 768 h 1097"/>
              <a:gd name="T6" fmla="*/ 413 w 866"/>
              <a:gd name="T7" fmla="*/ 467 h 1097"/>
              <a:gd name="T8" fmla="*/ 695 w 866"/>
              <a:gd name="T9" fmla="*/ 343 h 1097"/>
              <a:gd name="T10" fmla="*/ 695 w 866"/>
              <a:gd name="T11" fmla="*/ 396 h 1097"/>
              <a:gd name="T12" fmla="*/ 866 w 866"/>
              <a:gd name="T13" fmla="*/ 198 h 1097"/>
              <a:gd name="T14" fmla="*/ 695 w 866"/>
              <a:gd name="T15" fmla="*/ 0 h 1097"/>
              <a:gd name="T16" fmla="*/ 695 w 866"/>
              <a:gd name="T17" fmla="*/ 54 h 1097"/>
              <a:gd name="T18" fmla="*/ 436 w 866"/>
              <a:gd name="T19" fmla="*/ 110 h 1097"/>
              <a:gd name="T20" fmla="*/ 209 w 866"/>
              <a:gd name="T21" fmla="*/ 263 h 1097"/>
              <a:gd name="T22" fmla="*/ 56 w 866"/>
              <a:gd name="T23" fmla="*/ 490 h 1097"/>
              <a:gd name="T24" fmla="*/ 0 w 866"/>
              <a:gd name="T25" fmla="*/ 768 h 1097"/>
              <a:gd name="T26" fmla="*/ 81 w 866"/>
              <a:gd name="T27" fmla="*/ 1097 h 1097"/>
              <a:gd name="T28" fmla="*/ 143 w 866"/>
              <a:gd name="T29" fmla="*/ 918 h 10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66" h="1097">
                <a:moveTo>
                  <a:pt x="143" y="918"/>
                </a:moveTo>
                <a:cubicBezTo>
                  <a:pt x="331" y="954"/>
                  <a:pt x="331" y="954"/>
                  <a:pt x="331" y="954"/>
                </a:cubicBezTo>
                <a:cubicBezTo>
                  <a:pt x="303" y="897"/>
                  <a:pt x="288" y="832"/>
                  <a:pt x="288" y="768"/>
                </a:cubicBezTo>
                <a:cubicBezTo>
                  <a:pt x="288" y="654"/>
                  <a:pt x="333" y="547"/>
                  <a:pt x="413" y="467"/>
                </a:cubicBezTo>
                <a:cubicBezTo>
                  <a:pt x="489" y="391"/>
                  <a:pt x="588" y="348"/>
                  <a:pt x="695" y="343"/>
                </a:cubicBezTo>
                <a:cubicBezTo>
                  <a:pt x="695" y="396"/>
                  <a:pt x="695" y="396"/>
                  <a:pt x="695" y="396"/>
                </a:cubicBezTo>
                <a:cubicBezTo>
                  <a:pt x="866" y="198"/>
                  <a:pt x="866" y="198"/>
                  <a:pt x="866" y="198"/>
                </a:cubicBezTo>
                <a:cubicBezTo>
                  <a:pt x="695" y="0"/>
                  <a:pt x="695" y="0"/>
                  <a:pt x="695" y="0"/>
                </a:cubicBezTo>
                <a:cubicBezTo>
                  <a:pt x="695" y="54"/>
                  <a:pt x="695" y="54"/>
                  <a:pt x="695" y="54"/>
                </a:cubicBezTo>
                <a:cubicBezTo>
                  <a:pt x="605" y="57"/>
                  <a:pt x="518" y="75"/>
                  <a:pt x="436" y="110"/>
                </a:cubicBezTo>
                <a:cubicBezTo>
                  <a:pt x="351" y="146"/>
                  <a:pt x="275" y="198"/>
                  <a:pt x="209" y="263"/>
                </a:cubicBezTo>
                <a:cubicBezTo>
                  <a:pt x="144" y="329"/>
                  <a:pt x="92" y="405"/>
                  <a:pt x="56" y="490"/>
                </a:cubicBezTo>
                <a:cubicBezTo>
                  <a:pt x="19" y="578"/>
                  <a:pt x="0" y="672"/>
                  <a:pt x="0" y="768"/>
                </a:cubicBezTo>
                <a:cubicBezTo>
                  <a:pt x="0" y="882"/>
                  <a:pt x="28" y="996"/>
                  <a:pt x="81" y="1097"/>
                </a:cubicBezTo>
                <a:lnTo>
                  <a:pt x="143" y="9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13"/>
          <p:cNvSpPr/>
          <p:nvPr/>
        </p:nvSpPr>
        <p:spPr bwMode="auto">
          <a:xfrm>
            <a:off x="4136345" y="4564559"/>
            <a:ext cx="3739889" cy="1669123"/>
          </a:xfrm>
          <a:custGeom>
            <a:avLst/>
            <a:gdLst>
              <a:gd name="T0" fmla="*/ 1071 w 1257"/>
              <a:gd name="T1" fmla="*/ 267 h 561"/>
              <a:gd name="T2" fmla="*/ 1008 w 1257"/>
              <a:gd name="T3" fmla="*/ 85 h 561"/>
              <a:gd name="T4" fmla="*/ 868 w 1257"/>
              <a:gd name="T5" fmla="*/ 216 h 561"/>
              <a:gd name="T6" fmla="*/ 656 w 1257"/>
              <a:gd name="T7" fmla="*/ 273 h 561"/>
              <a:gd name="T8" fmla="*/ 545 w 1257"/>
              <a:gd name="T9" fmla="*/ 258 h 561"/>
              <a:gd name="T10" fmla="*/ 297 w 1257"/>
              <a:gd name="T11" fmla="*/ 76 h 561"/>
              <a:gd name="T12" fmla="*/ 343 w 1257"/>
              <a:gd name="T13" fmla="*/ 49 h 561"/>
              <a:gd name="T14" fmla="*/ 86 w 1257"/>
              <a:gd name="T15" fmla="*/ 0 h 561"/>
              <a:gd name="T16" fmla="*/ 0 w 1257"/>
              <a:gd name="T17" fmla="*/ 247 h 561"/>
              <a:gd name="T18" fmla="*/ 47 w 1257"/>
              <a:gd name="T19" fmla="*/ 220 h 561"/>
              <a:gd name="T20" fmla="*/ 225 w 1257"/>
              <a:gd name="T21" fmla="*/ 417 h 561"/>
              <a:gd name="T22" fmla="*/ 471 w 1257"/>
              <a:gd name="T23" fmla="*/ 537 h 561"/>
              <a:gd name="T24" fmla="*/ 655 w 1257"/>
              <a:gd name="T25" fmla="*/ 561 h 561"/>
              <a:gd name="T26" fmla="*/ 743 w 1257"/>
              <a:gd name="T27" fmla="*/ 556 h 561"/>
              <a:gd name="T28" fmla="*/ 1012 w 1257"/>
              <a:gd name="T29" fmla="*/ 465 h 561"/>
              <a:gd name="T30" fmla="*/ 1257 w 1257"/>
              <a:gd name="T31" fmla="*/ 231 h 561"/>
              <a:gd name="T32" fmla="*/ 1071 w 1257"/>
              <a:gd name="T33" fmla="*/ 267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57" h="561">
                <a:moveTo>
                  <a:pt x="1071" y="267"/>
                </a:moveTo>
                <a:cubicBezTo>
                  <a:pt x="1008" y="85"/>
                  <a:pt x="1008" y="85"/>
                  <a:pt x="1008" y="85"/>
                </a:cubicBezTo>
                <a:cubicBezTo>
                  <a:pt x="972" y="138"/>
                  <a:pt x="924" y="183"/>
                  <a:pt x="868" y="216"/>
                </a:cubicBezTo>
                <a:cubicBezTo>
                  <a:pt x="803" y="253"/>
                  <a:pt x="730" y="273"/>
                  <a:pt x="656" y="273"/>
                </a:cubicBezTo>
                <a:cubicBezTo>
                  <a:pt x="619" y="273"/>
                  <a:pt x="582" y="268"/>
                  <a:pt x="545" y="258"/>
                </a:cubicBezTo>
                <a:cubicBezTo>
                  <a:pt x="442" y="230"/>
                  <a:pt x="354" y="166"/>
                  <a:pt x="297" y="76"/>
                </a:cubicBezTo>
                <a:cubicBezTo>
                  <a:pt x="343" y="49"/>
                  <a:pt x="343" y="49"/>
                  <a:pt x="343" y="49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247"/>
                  <a:pt x="0" y="247"/>
                  <a:pt x="0" y="247"/>
                </a:cubicBezTo>
                <a:cubicBezTo>
                  <a:pt x="47" y="220"/>
                  <a:pt x="47" y="220"/>
                  <a:pt x="47" y="220"/>
                </a:cubicBezTo>
                <a:cubicBezTo>
                  <a:pt x="94" y="297"/>
                  <a:pt x="153" y="363"/>
                  <a:pt x="225" y="417"/>
                </a:cubicBezTo>
                <a:cubicBezTo>
                  <a:pt x="298" y="472"/>
                  <a:pt x="381" y="513"/>
                  <a:pt x="471" y="537"/>
                </a:cubicBezTo>
                <a:cubicBezTo>
                  <a:pt x="531" y="553"/>
                  <a:pt x="593" y="561"/>
                  <a:pt x="655" y="561"/>
                </a:cubicBezTo>
                <a:cubicBezTo>
                  <a:pt x="685" y="561"/>
                  <a:pt x="714" y="559"/>
                  <a:pt x="743" y="556"/>
                </a:cubicBezTo>
                <a:cubicBezTo>
                  <a:pt x="838" y="544"/>
                  <a:pt x="929" y="514"/>
                  <a:pt x="1012" y="465"/>
                </a:cubicBezTo>
                <a:cubicBezTo>
                  <a:pt x="1111" y="408"/>
                  <a:pt x="1196" y="327"/>
                  <a:pt x="1257" y="231"/>
                </a:cubicBezTo>
                <a:lnTo>
                  <a:pt x="1071" y="26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5508021" y="222940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34" name="Inhaltsplatzhalter 4"/>
          <p:cNvSpPr txBox="1"/>
          <p:nvPr/>
        </p:nvSpPr>
        <p:spPr>
          <a:xfrm>
            <a:off x="7237111" y="4693055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35" name="Inhaltsplatzhalter 4"/>
          <p:cNvSpPr txBox="1"/>
          <p:nvPr/>
        </p:nvSpPr>
        <p:spPr>
          <a:xfrm>
            <a:off x="4338741" y="4832064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338741" y="3008612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Freeform 29"/>
          <p:cNvSpPr>
            <a:spLocks noEditPoints="1"/>
          </p:cNvSpPr>
          <p:nvPr/>
        </p:nvSpPr>
        <p:spPr bwMode="auto">
          <a:xfrm>
            <a:off x="7311574" y="3021716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832805" y="5517489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41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3" name="Inhaltsplatzhalter 4"/>
          <p:cNvSpPr txBox="1"/>
          <p:nvPr/>
        </p:nvSpPr>
        <p:spPr>
          <a:xfrm>
            <a:off x="699450" y="1995298"/>
            <a:ext cx="287418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8598766" y="1995298"/>
            <a:ext cx="285627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5" name="Inhaltsplatzhalter 4"/>
          <p:cNvSpPr txBox="1"/>
          <p:nvPr/>
        </p:nvSpPr>
        <p:spPr>
          <a:xfrm>
            <a:off x="8598766" y="5395298"/>
            <a:ext cx="285627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3" grpId="0"/>
      <p:bldP spid="34" grpId="0"/>
      <p:bldP spid="35" grpId="0"/>
      <p:bldP spid="39" grpId="0" animBg="1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3914739" y="2541832"/>
            <a:ext cx="827461" cy="613441"/>
          </a:xfrm>
          <a:custGeom>
            <a:avLst/>
            <a:gdLst>
              <a:gd name="T0" fmla="*/ 503 w 547"/>
              <a:gd name="T1" fmla="*/ 406 h 406"/>
              <a:gd name="T2" fmla="*/ 44 w 547"/>
              <a:gd name="T3" fmla="*/ 406 h 406"/>
              <a:gd name="T4" fmla="*/ 0 w 547"/>
              <a:gd name="T5" fmla="*/ 362 h 406"/>
              <a:gd name="T6" fmla="*/ 0 w 547"/>
              <a:gd name="T7" fmla="*/ 44 h 406"/>
              <a:gd name="T8" fmla="*/ 44 w 547"/>
              <a:gd name="T9" fmla="*/ 0 h 406"/>
              <a:gd name="T10" fmla="*/ 503 w 547"/>
              <a:gd name="T11" fmla="*/ 0 h 406"/>
              <a:gd name="T12" fmla="*/ 547 w 547"/>
              <a:gd name="T13" fmla="*/ 44 h 406"/>
              <a:gd name="T14" fmla="*/ 547 w 547"/>
              <a:gd name="T15" fmla="*/ 362 h 406"/>
              <a:gd name="T16" fmla="*/ 503 w 547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6">
                <a:moveTo>
                  <a:pt x="503" y="406"/>
                </a:moveTo>
                <a:cubicBezTo>
                  <a:pt x="44" y="406"/>
                  <a:pt x="44" y="406"/>
                  <a:pt x="44" y="406"/>
                </a:cubicBezTo>
                <a:cubicBezTo>
                  <a:pt x="20" y="406"/>
                  <a:pt x="0" y="386"/>
                  <a:pt x="0" y="3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8" y="0"/>
                  <a:pt x="547" y="20"/>
                  <a:pt x="547" y="44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86"/>
                  <a:pt x="528" y="406"/>
                  <a:pt x="503" y="4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5592058" y="1889818"/>
            <a:ext cx="827461" cy="613441"/>
          </a:xfrm>
          <a:custGeom>
            <a:avLst/>
            <a:gdLst>
              <a:gd name="T0" fmla="*/ 503 w 547"/>
              <a:gd name="T1" fmla="*/ 406 h 406"/>
              <a:gd name="T2" fmla="*/ 44 w 547"/>
              <a:gd name="T3" fmla="*/ 406 h 406"/>
              <a:gd name="T4" fmla="*/ 0 w 547"/>
              <a:gd name="T5" fmla="*/ 362 h 406"/>
              <a:gd name="T6" fmla="*/ 0 w 547"/>
              <a:gd name="T7" fmla="*/ 44 h 406"/>
              <a:gd name="T8" fmla="*/ 44 w 547"/>
              <a:gd name="T9" fmla="*/ 0 h 406"/>
              <a:gd name="T10" fmla="*/ 503 w 547"/>
              <a:gd name="T11" fmla="*/ 0 h 406"/>
              <a:gd name="T12" fmla="*/ 547 w 547"/>
              <a:gd name="T13" fmla="*/ 44 h 406"/>
              <a:gd name="T14" fmla="*/ 547 w 547"/>
              <a:gd name="T15" fmla="*/ 362 h 406"/>
              <a:gd name="T16" fmla="*/ 503 w 547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6">
                <a:moveTo>
                  <a:pt x="503" y="406"/>
                </a:moveTo>
                <a:cubicBezTo>
                  <a:pt x="44" y="406"/>
                  <a:pt x="44" y="406"/>
                  <a:pt x="44" y="406"/>
                </a:cubicBezTo>
                <a:cubicBezTo>
                  <a:pt x="20" y="406"/>
                  <a:pt x="0" y="386"/>
                  <a:pt x="0" y="3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7" y="0"/>
                  <a:pt x="547" y="20"/>
                  <a:pt x="547" y="44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86"/>
                  <a:pt x="527" y="406"/>
                  <a:pt x="503" y="40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7159878" y="2101349"/>
            <a:ext cx="826216" cy="613441"/>
          </a:xfrm>
          <a:custGeom>
            <a:avLst/>
            <a:gdLst>
              <a:gd name="T0" fmla="*/ 503 w 547"/>
              <a:gd name="T1" fmla="*/ 406 h 406"/>
              <a:gd name="T2" fmla="*/ 44 w 547"/>
              <a:gd name="T3" fmla="*/ 406 h 406"/>
              <a:gd name="T4" fmla="*/ 0 w 547"/>
              <a:gd name="T5" fmla="*/ 362 h 406"/>
              <a:gd name="T6" fmla="*/ 0 w 547"/>
              <a:gd name="T7" fmla="*/ 44 h 406"/>
              <a:gd name="T8" fmla="*/ 44 w 547"/>
              <a:gd name="T9" fmla="*/ 0 h 406"/>
              <a:gd name="T10" fmla="*/ 503 w 547"/>
              <a:gd name="T11" fmla="*/ 0 h 406"/>
              <a:gd name="T12" fmla="*/ 547 w 547"/>
              <a:gd name="T13" fmla="*/ 44 h 406"/>
              <a:gd name="T14" fmla="*/ 547 w 547"/>
              <a:gd name="T15" fmla="*/ 362 h 406"/>
              <a:gd name="T16" fmla="*/ 503 w 547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6">
                <a:moveTo>
                  <a:pt x="503" y="406"/>
                </a:moveTo>
                <a:cubicBezTo>
                  <a:pt x="44" y="406"/>
                  <a:pt x="44" y="406"/>
                  <a:pt x="44" y="406"/>
                </a:cubicBezTo>
                <a:cubicBezTo>
                  <a:pt x="19" y="406"/>
                  <a:pt x="0" y="386"/>
                  <a:pt x="0" y="3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19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7" y="0"/>
                  <a:pt x="547" y="20"/>
                  <a:pt x="547" y="44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86"/>
                  <a:pt x="527" y="406"/>
                  <a:pt x="503" y="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605338" y="3163983"/>
            <a:ext cx="827461" cy="614685"/>
          </a:xfrm>
          <a:custGeom>
            <a:avLst/>
            <a:gdLst>
              <a:gd name="T0" fmla="*/ 503 w 547"/>
              <a:gd name="T1" fmla="*/ 406 h 406"/>
              <a:gd name="T2" fmla="*/ 44 w 547"/>
              <a:gd name="T3" fmla="*/ 406 h 406"/>
              <a:gd name="T4" fmla="*/ 0 w 547"/>
              <a:gd name="T5" fmla="*/ 362 h 406"/>
              <a:gd name="T6" fmla="*/ 0 w 547"/>
              <a:gd name="T7" fmla="*/ 44 h 406"/>
              <a:gd name="T8" fmla="*/ 44 w 547"/>
              <a:gd name="T9" fmla="*/ 0 h 406"/>
              <a:gd name="T10" fmla="*/ 503 w 547"/>
              <a:gd name="T11" fmla="*/ 0 h 406"/>
              <a:gd name="T12" fmla="*/ 547 w 547"/>
              <a:gd name="T13" fmla="*/ 44 h 406"/>
              <a:gd name="T14" fmla="*/ 547 w 547"/>
              <a:gd name="T15" fmla="*/ 362 h 406"/>
              <a:gd name="T16" fmla="*/ 503 w 547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6">
                <a:moveTo>
                  <a:pt x="503" y="406"/>
                </a:moveTo>
                <a:cubicBezTo>
                  <a:pt x="44" y="406"/>
                  <a:pt x="44" y="406"/>
                  <a:pt x="44" y="406"/>
                </a:cubicBezTo>
                <a:cubicBezTo>
                  <a:pt x="20" y="406"/>
                  <a:pt x="0" y="386"/>
                  <a:pt x="0" y="3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8" y="0"/>
                  <a:pt x="547" y="20"/>
                  <a:pt x="547" y="44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86"/>
                  <a:pt x="528" y="406"/>
                  <a:pt x="503" y="4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7594593" y="5006736"/>
            <a:ext cx="828705" cy="612196"/>
          </a:xfrm>
          <a:custGeom>
            <a:avLst/>
            <a:gdLst>
              <a:gd name="T0" fmla="*/ 504 w 548"/>
              <a:gd name="T1" fmla="*/ 405 h 405"/>
              <a:gd name="T2" fmla="*/ 44 w 548"/>
              <a:gd name="T3" fmla="*/ 405 h 405"/>
              <a:gd name="T4" fmla="*/ 0 w 548"/>
              <a:gd name="T5" fmla="*/ 361 h 405"/>
              <a:gd name="T6" fmla="*/ 0 w 548"/>
              <a:gd name="T7" fmla="*/ 44 h 405"/>
              <a:gd name="T8" fmla="*/ 44 w 548"/>
              <a:gd name="T9" fmla="*/ 0 h 405"/>
              <a:gd name="T10" fmla="*/ 504 w 548"/>
              <a:gd name="T11" fmla="*/ 0 h 405"/>
              <a:gd name="T12" fmla="*/ 548 w 548"/>
              <a:gd name="T13" fmla="*/ 44 h 405"/>
              <a:gd name="T14" fmla="*/ 548 w 548"/>
              <a:gd name="T15" fmla="*/ 361 h 405"/>
              <a:gd name="T16" fmla="*/ 504 w 548"/>
              <a:gd name="T17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8" h="405">
                <a:moveTo>
                  <a:pt x="504" y="405"/>
                </a:moveTo>
                <a:cubicBezTo>
                  <a:pt x="44" y="405"/>
                  <a:pt x="44" y="405"/>
                  <a:pt x="44" y="405"/>
                </a:cubicBezTo>
                <a:cubicBezTo>
                  <a:pt x="20" y="405"/>
                  <a:pt x="0" y="386"/>
                  <a:pt x="0" y="36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504" y="0"/>
                  <a:pt x="504" y="0"/>
                  <a:pt x="504" y="0"/>
                </a:cubicBezTo>
                <a:cubicBezTo>
                  <a:pt x="528" y="0"/>
                  <a:pt x="548" y="19"/>
                  <a:pt x="548" y="44"/>
                </a:cubicBezTo>
                <a:cubicBezTo>
                  <a:pt x="548" y="361"/>
                  <a:pt x="548" y="361"/>
                  <a:pt x="548" y="361"/>
                </a:cubicBezTo>
                <a:cubicBezTo>
                  <a:pt x="548" y="386"/>
                  <a:pt x="528" y="405"/>
                  <a:pt x="504" y="40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5935485" y="5724755"/>
            <a:ext cx="827461" cy="613441"/>
          </a:xfrm>
          <a:custGeom>
            <a:avLst/>
            <a:gdLst>
              <a:gd name="T0" fmla="*/ 503 w 547"/>
              <a:gd name="T1" fmla="*/ 406 h 406"/>
              <a:gd name="T2" fmla="*/ 44 w 547"/>
              <a:gd name="T3" fmla="*/ 406 h 406"/>
              <a:gd name="T4" fmla="*/ 0 w 547"/>
              <a:gd name="T5" fmla="*/ 362 h 406"/>
              <a:gd name="T6" fmla="*/ 0 w 547"/>
              <a:gd name="T7" fmla="*/ 44 h 406"/>
              <a:gd name="T8" fmla="*/ 44 w 547"/>
              <a:gd name="T9" fmla="*/ 0 h 406"/>
              <a:gd name="T10" fmla="*/ 503 w 547"/>
              <a:gd name="T11" fmla="*/ 0 h 406"/>
              <a:gd name="T12" fmla="*/ 547 w 547"/>
              <a:gd name="T13" fmla="*/ 44 h 406"/>
              <a:gd name="T14" fmla="*/ 547 w 547"/>
              <a:gd name="T15" fmla="*/ 362 h 406"/>
              <a:gd name="T16" fmla="*/ 503 w 547"/>
              <a:gd name="T17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6">
                <a:moveTo>
                  <a:pt x="503" y="406"/>
                </a:moveTo>
                <a:cubicBezTo>
                  <a:pt x="44" y="406"/>
                  <a:pt x="44" y="406"/>
                  <a:pt x="44" y="406"/>
                </a:cubicBezTo>
                <a:cubicBezTo>
                  <a:pt x="20" y="406"/>
                  <a:pt x="0" y="386"/>
                  <a:pt x="0" y="36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20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8" y="0"/>
                  <a:pt x="547" y="20"/>
                  <a:pt x="547" y="44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86"/>
                  <a:pt x="528" y="406"/>
                  <a:pt x="503" y="4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4293007" y="5510735"/>
            <a:ext cx="827461" cy="612196"/>
          </a:xfrm>
          <a:custGeom>
            <a:avLst/>
            <a:gdLst>
              <a:gd name="T0" fmla="*/ 503 w 547"/>
              <a:gd name="T1" fmla="*/ 405 h 405"/>
              <a:gd name="T2" fmla="*/ 44 w 547"/>
              <a:gd name="T3" fmla="*/ 405 h 405"/>
              <a:gd name="T4" fmla="*/ 0 w 547"/>
              <a:gd name="T5" fmla="*/ 361 h 405"/>
              <a:gd name="T6" fmla="*/ 0 w 547"/>
              <a:gd name="T7" fmla="*/ 44 h 405"/>
              <a:gd name="T8" fmla="*/ 44 w 547"/>
              <a:gd name="T9" fmla="*/ 0 h 405"/>
              <a:gd name="T10" fmla="*/ 503 w 547"/>
              <a:gd name="T11" fmla="*/ 0 h 405"/>
              <a:gd name="T12" fmla="*/ 547 w 547"/>
              <a:gd name="T13" fmla="*/ 44 h 405"/>
              <a:gd name="T14" fmla="*/ 547 w 547"/>
              <a:gd name="T15" fmla="*/ 361 h 405"/>
              <a:gd name="T16" fmla="*/ 503 w 547"/>
              <a:gd name="T17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5">
                <a:moveTo>
                  <a:pt x="503" y="405"/>
                </a:moveTo>
                <a:cubicBezTo>
                  <a:pt x="44" y="405"/>
                  <a:pt x="44" y="405"/>
                  <a:pt x="44" y="405"/>
                </a:cubicBezTo>
                <a:cubicBezTo>
                  <a:pt x="20" y="405"/>
                  <a:pt x="0" y="386"/>
                  <a:pt x="0" y="36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8" y="0"/>
                  <a:pt x="547" y="19"/>
                  <a:pt x="547" y="44"/>
                </a:cubicBezTo>
                <a:cubicBezTo>
                  <a:pt x="547" y="361"/>
                  <a:pt x="547" y="361"/>
                  <a:pt x="547" y="361"/>
                </a:cubicBezTo>
                <a:cubicBezTo>
                  <a:pt x="547" y="386"/>
                  <a:pt x="528" y="405"/>
                  <a:pt x="503" y="4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3759201" y="4326160"/>
            <a:ext cx="827461" cy="612196"/>
          </a:xfrm>
          <a:custGeom>
            <a:avLst/>
            <a:gdLst>
              <a:gd name="T0" fmla="*/ 503 w 547"/>
              <a:gd name="T1" fmla="*/ 405 h 405"/>
              <a:gd name="T2" fmla="*/ 44 w 547"/>
              <a:gd name="T3" fmla="*/ 405 h 405"/>
              <a:gd name="T4" fmla="*/ 0 w 547"/>
              <a:gd name="T5" fmla="*/ 361 h 405"/>
              <a:gd name="T6" fmla="*/ 0 w 547"/>
              <a:gd name="T7" fmla="*/ 44 h 405"/>
              <a:gd name="T8" fmla="*/ 44 w 547"/>
              <a:gd name="T9" fmla="*/ 0 h 405"/>
              <a:gd name="T10" fmla="*/ 503 w 547"/>
              <a:gd name="T11" fmla="*/ 0 h 405"/>
              <a:gd name="T12" fmla="*/ 547 w 547"/>
              <a:gd name="T13" fmla="*/ 44 h 405"/>
              <a:gd name="T14" fmla="*/ 547 w 547"/>
              <a:gd name="T15" fmla="*/ 361 h 405"/>
              <a:gd name="T16" fmla="*/ 503 w 547"/>
              <a:gd name="T17" fmla="*/ 40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7" h="405">
                <a:moveTo>
                  <a:pt x="503" y="405"/>
                </a:moveTo>
                <a:cubicBezTo>
                  <a:pt x="44" y="405"/>
                  <a:pt x="44" y="405"/>
                  <a:pt x="44" y="405"/>
                </a:cubicBezTo>
                <a:cubicBezTo>
                  <a:pt x="20" y="405"/>
                  <a:pt x="0" y="386"/>
                  <a:pt x="0" y="36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19"/>
                  <a:pt x="20" y="0"/>
                  <a:pt x="44" y="0"/>
                </a:cubicBezTo>
                <a:cubicBezTo>
                  <a:pt x="503" y="0"/>
                  <a:pt x="503" y="0"/>
                  <a:pt x="503" y="0"/>
                </a:cubicBezTo>
                <a:cubicBezTo>
                  <a:pt x="527" y="0"/>
                  <a:pt x="547" y="19"/>
                  <a:pt x="547" y="44"/>
                </a:cubicBezTo>
                <a:cubicBezTo>
                  <a:pt x="547" y="361"/>
                  <a:pt x="547" y="361"/>
                  <a:pt x="547" y="361"/>
                </a:cubicBezTo>
                <a:cubicBezTo>
                  <a:pt x="547" y="386"/>
                  <a:pt x="527" y="405"/>
                  <a:pt x="503" y="4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4747177" y="2987292"/>
            <a:ext cx="843637" cy="1009129"/>
          </a:xfrm>
          <a:custGeom>
            <a:avLst/>
            <a:gdLst>
              <a:gd name="T0" fmla="*/ 106 w 558"/>
              <a:gd name="T1" fmla="*/ 667 h 667"/>
              <a:gd name="T2" fmla="*/ 255 w 558"/>
              <a:gd name="T3" fmla="*/ 598 h 667"/>
              <a:gd name="T4" fmla="*/ 558 w 558"/>
              <a:gd name="T5" fmla="*/ 199 h 667"/>
              <a:gd name="T6" fmla="*/ 354 w 558"/>
              <a:gd name="T7" fmla="*/ 184 h 667"/>
              <a:gd name="T8" fmla="*/ 344 w 558"/>
              <a:gd name="T9" fmla="*/ 170 h 667"/>
              <a:gd name="T10" fmla="*/ 386 w 558"/>
              <a:gd name="T11" fmla="*/ 0 h 667"/>
              <a:gd name="T12" fmla="*/ 240 w 558"/>
              <a:gd name="T13" fmla="*/ 118 h 667"/>
              <a:gd name="T14" fmla="*/ 0 w 558"/>
              <a:gd name="T15" fmla="*/ 541 h 667"/>
              <a:gd name="T16" fmla="*/ 106 w 558"/>
              <a:gd name="T1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8" h="667">
                <a:moveTo>
                  <a:pt x="106" y="667"/>
                </a:moveTo>
                <a:cubicBezTo>
                  <a:pt x="153" y="640"/>
                  <a:pt x="205" y="621"/>
                  <a:pt x="255" y="598"/>
                </a:cubicBezTo>
                <a:cubicBezTo>
                  <a:pt x="299" y="428"/>
                  <a:pt x="410" y="286"/>
                  <a:pt x="558" y="199"/>
                </a:cubicBezTo>
                <a:cubicBezTo>
                  <a:pt x="490" y="195"/>
                  <a:pt x="422" y="185"/>
                  <a:pt x="354" y="184"/>
                </a:cubicBezTo>
                <a:cubicBezTo>
                  <a:pt x="347" y="184"/>
                  <a:pt x="341" y="177"/>
                  <a:pt x="344" y="170"/>
                </a:cubicBezTo>
                <a:cubicBezTo>
                  <a:pt x="361" y="114"/>
                  <a:pt x="379" y="58"/>
                  <a:pt x="386" y="0"/>
                </a:cubicBezTo>
                <a:cubicBezTo>
                  <a:pt x="334" y="34"/>
                  <a:pt x="285" y="73"/>
                  <a:pt x="240" y="118"/>
                </a:cubicBezTo>
                <a:cubicBezTo>
                  <a:pt x="122" y="237"/>
                  <a:pt x="40" y="383"/>
                  <a:pt x="0" y="541"/>
                </a:cubicBezTo>
                <a:cubicBezTo>
                  <a:pt x="30" y="587"/>
                  <a:pt x="67" y="628"/>
                  <a:pt x="106" y="6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14" name="Freeform 14"/>
          <p:cNvSpPr/>
          <p:nvPr/>
        </p:nvSpPr>
        <p:spPr bwMode="auto">
          <a:xfrm>
            <a:off x="4707359" y="3850837"/>
            <a:ext cx="474079" cy="907096"/>
          </a:xfrm>
          <a:custGeom>
            <a:avLst/>
            <a:gdLst>
              <a:gd name="T0" fmla="*/ 252 w 313"/>
              <a:gd name="T1" fmla="*/ 600 h 600"/>
              <a:gd name="T2" fmla="*/ 290 w 313"/>
              <a:gd name="T3" fmla="*/ 497 h 600"/>
              <a:gd name="T4" fmla="*/ 313 w 313"/>
              <a:gd name="T5" fmla="*/ 448 h 600"/>
              <a:gd name="T6" fmla="*/ 260 w 313"/>
              <a:gd name="T7" fmla="*/ 191 h 600"/>
              <a:gd name="T8" fmla="*/ 274 w 313"/>
              <a:gd name="T9" fmla="*/ 54 h 600"/>
              <a:gd name="T10" fmla="*/ 135 w 313"/>
              <a:gd name="T11" fmla="*/ 119 h 600"/>
              <a:gd name="T12" fmla="*/ 122 w 313"/>
              <a:gd name="T13" fmla="*/ 118 h 600"/>
              <a:gd name="T14" fmla="*/ 20 w 313"/>
              <a:gd name="T15" fmla="*/ 0 h 600"/>
              <a:gd name="T16" fmla="*/ 0 w 313"/>
              <a:gd name="T17" fmla="*/ 191 h 600"/>
              <a:gd name="T18" fmla="*/ 94 w 313"/>
              <a:gd name="T19" fmla="*/ 597 h 600"/>
              <a:gd name="T20" fmla="*/ 252 w 313"/>
              <a:gd name="T21" fmla="*/ 600 h 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3" h="600">
                <a:moveTo>
                  <a:pt x="252" y="600"/>
                </a:moveTo>
                <a:cubicBezTo>
                  <a:pt x="265" y="565"/>
                  <a:pt x="277" y="531"/>
                  <a:pt x="290" y="497"/>
                </a:cubicBezTo>
                <a:cubicBezTo>
                  <a:pt x="297" y="480"/>
                  <a:pt x="304" y="464"/>
                  <a:pt x="313" y="448"/>
                </a:cubicBezTo>
                <a:cubicBezTo>
                  <a:pt x="279" y="369"/>
                  <a:pt x="260" y="282"/>
                  <a:pt x="260" y="191"/>
                </a:cubicBezTo>
                <a:cubicBezTo>
                  <a:pt x="260" y="144"/>
                  <a:pt x="265" y="98"/>
                  <a:pt x="274" y="54"/>
                </a:cubicBezTo>
                <a:cubicBezTo>
                  <a:pt x="228" y="75"/>
                  <a:pt x="179" y="93"/>
                  <a:pt x="135" y="119"/>
                </a:cubicBezTo>
                <a:cubicBezTo>
                  <a:pt x="131" y="122"/>
                  <a:pt x="125" y="121"/>
                  <a:pt x="122" y="118"/>
                </a:cubicBezTo>
                <a:cubicBezTo>
                  <a:pt x="86" y="81"/>
                  <a:pt x="49" y="43"/>
                  <a:pt x="20" y="0"/>
                </a:cubicBezTo>
                <a:cubicBezTo>
                  <a:pt x="6" y="62"/>
                  <a:pt x="0" y="126"/>
                  <a:pt x="0" y="191"/>
                </a:cubicBezTo>
                <a:cubicBezTo>
                  <a:pt x="0" y="334"/>
                  <a:pt x="32" y="472"/>
                  <a:pt x="94" y="597"/>
                </a:cubicBezTo>
                <a:cubicBezTo>
                  <a:pt x="147" y="597"/>
                  <a:pt x="200" y="599"/>
                  <a:pt x="252" y="6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4867874" y="4566311"/>
            <a:ext cx="786399" cy="775200"/>
          </a:xfrm>
          <a:custGeom>
            <a:avLst/>
            <a:gdLst>
              <a:gd name="T0" fmla="*/ 438 w 520"/>
              <a:gd name="T1" fmla="*/ 487 h 513"/>
              <a:gd name="T2" fmla="*/ 513 w 520"/>
              <a:gd name="T3" fmla="*/ 436 h 513"/>
              <a:gd name="T4" fmla="*/ 506 w 520"/>
              <a:gd name="T5" fmla="*/ 336 h 513"/>
              <a:gd name="T6" fmla="*/ 497 w 520"/>
              <a:gd name="T7" fmla="*/ 291 h 513"/>
              <a:gd name="T8" fmla="*/ 218 w 520"/>
              <a:gd name="T9" fmla="*/ 0 h 513"/>
              <a:gd name="T10" fmla="*/ 202 w 520"/>
              <a:gd name="T11" fmla="*/ 39 h 513"/>
              <a:gd name="T12" fmla="*/ 165 w 520"/>
              <a:gd name="T13" fmla="*/ 141 h 513"/>
              <a:gd name="T14" fmla="*/ 154 w 520"/>
              <a:gd name="T15" fmla="*/ 149 h 513"/>
              <a:gd name="T16" fmla="*/ 0 w 520"/>
              <a:gd name="T17" fmla="*/ 146 h 513"/>
              <a:gd name="T18" fmla="*/ 160 w 520"/>
              <a:gd name="T19" fmla="*/ 362 h 513"/>
              <a:gd name="T20" fmla="*/ 360 w 520"/>
              <a:gd name="T21" fmla="*/ 513 h 513"/>
              <a:gd name="T22" fmla="*/ 438 w 520"/>
              <a:gd name="T23" fmla="*/ 487 h 5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0" h="513">
                <a:moveTo>
                  <a:pt x="438" y="487"/>
                </a:moveTo>
                <a:cubicBezTo>
                  <a:pt x="463" y="478"/>
                  <a:pt x="507" y="466"/>
                  <a:pt x="513" y="436"/>
                </a:cubicBezTo>
                <a:cubicBezTo>
                  <a:pt x="520" y="404"/>
                  <a:pt x="511" y="367"/>
                  <a:pt x="506" y="336"/>
                </a:cubicBezTo>
                <a:cubicBezTo>
                  <a:pt x="503" y="321"/>
                  <a:pt x="500" y="306"/>
                  <a:pt x="497" y="291"/>
                </a:cubicBezTo>
                <a:cubicBezTo>
                  <a:pt x="376" y="226"/>
                  <a:pt x="278" y="124"/>
                  <a:pt x="218" y="0"/>
                </a:cubicBezTo>
                <a:cubicBezTo>
                  <a:pt x="212" y="13"/>
                  <a:pt x="207" y="26"/>
                  <a:pt x="202" y="39"/>
                </a:cubicBezTo>
                <a:cubicBezTo>
                  <a:pt x="189" y="72"/>
                  <a:pt x="178" y="107"/>
                  <a:pt x="165" y="141"/>
                </a:cubicBezTo>
                <a:cubicBezTo>
                  <a:pt x="163" y="145"/>
                  <a:pt x="159" y="149"/>
                  <a:pt x="154" y="149"/>
                </a:cubicBezTo>
                <a:cubicBezTo>
                  <a:pt x="102" y="149"/>
                  <a:pt x="51" y="147"/>
                  <a:pt x="0" y="146"/>
                </a:cubicBezTo>
                <a:cubicBezTo>
                  <a:pt x="42" y="224"/>
                  <a:pt x="96" y="297"/>
                  <a:pt x="160" y="362"/>
                </a:cubicBezTo>
                <a:cubicBezTo>
                  <a:pt x="220" y="422"/>
                  <a:pt x="288" y="473"/>
                  <a:pt x="360" y="513"/>
                </a:cubicBezTo>
                <a:cubicBezTo>
                  <a:pt x="385" y="503"/>
                  <a:pt x="412" y="496"/>
                  <a:pt x="438" y="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6489199" y="4250258"/>
            <a:ext cx="917051" cy="1139780"/>
          </a:xfrm>
          <a:custGeom>
            <a:avLst/>
            <a:gdLst>
              <a:gd name="T0" fmla="*/ 509 w 606"/>
              <a:gd name="T1" fmla="*/ 0 h 754"/>
              <a:gd name="T2" fmla="*/ 362 w 606"/>
              <a:gd name="T3" fmla="*/ 92 h 754"/>
              <a:gd name="T4" fmla="*/ 0 w 606"/>
              <a:gd name="T5" fmla="*/ 520 h 754"/>
              <a:gd name="T6" fmla="*/ 135 w 606"/>
              <a:gd name="T7" fmla="*/ 580 h 754"/>
              <a:gd name="T8" fmla="*/ 143 w 606"/>
              <a:gd name="T9" fmla="*/ 594 h 754"/>
              <a:gd name="T10" fmla="*/ 114 w 606"/>
              <a:gd name="T11" fmla="*/ 754 h 754"/>
              <a:gd name="T12" fmla="*/ 376 w 606"/>
              <a:gd name="T13" fmla="*/ 571 h 754"/>
              <a:gd name="T14" fmla="*/ 606 w 606"/>
              <a:gd name="T15" fmla="*/ 186 h 754"/>
              <a:gd name="T16" fmla="*/ 509 w 606"/>
              <a:gd name="T17" fmla="*/ 0 h 7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6" h="754">
                <a:moveTo>
                  <a:pt x="509" y="0"/>
                </a:moveTo>
                <a:cubicBezTo>
                  <a:pt x="463" y="35"/>
                  <a:pt x="412" y="64"/>
                  <a:pt x="362" y="92"/>
                </a:cubicBezTo>
                <a:cubicBezTo>
                  <a:pt x="312" y="283"/>
                  <a:pt x="177" y="440"/>
                  <a:pt x="0" y="520"/>
                </a:cubicBezTo>
                <a:cubicBezTo>
                  <a:pt x="44" y="543"/>
                  <a:pt x="88" y="565"/>
                  <a:pt x="135" y="580"/>
                </a:cubicBezTo>
                <a:cubicBezTo>
                  <a:pt x="142" y="582"/>
                  <a:pt x="144" y="588"/>
                  <a:pt x="143" y="594"/>
                </a:cubicBezTo>
                <a:cubicBezTo>
                  <a:pt x="136" y="646"/>
                  <a:pt x="128" y="702"/>
                  <a:pt x="114" y="754"/>
                </a:cubicBezTo>
                <a:cubicBezTo>
                  <a:pt x="211" y="710"/>
                  <a:pt x="299" y="648"/>
                  <a:pt x="376" y="571"/>
                </a:cubicBezTo>
                <a:cubicBezTo>
                  <a:pt x="486" y="462"/>
                  <a:pt x="563" y="330"/>
                  <a:pt x="606" y="186"/>
                </a:cubicBezTo>
                <a:cubicBezTo>
                  <a:pt x="574" y="124"/>
                  <a:pt x="537" y="64"/>
                  <a:pt x="5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5304624" y="2762074"/>
            <a:ext cx="1139780" cy="496477"/>
          </a:xfrm>
          <a:custGeom>
            <a:avLst/>
            <a:gdLst>
              <a:gd name="T0" fmla="*/ 577 w 753"/>
              <a:gd name="T1" fmla="*/ 142 h 328"/>
              <a:gd name="T2" fmla="*/ 581 w 753"/>
              <a:gd name="T3" fmla="*/ 127 h 328"/>
              <a:gd name="T4" fmla="*/ 753 w 753"/>
              <a:gd name="T5" fmla="*/ 32 h 328"/>
              <a:gd name="T6" fmla="*/ 515 w 753"/>
              <a:gd name="T7" fmla="*/ 0 h 328"/>
              <a:gd name="T8" fmla="*/ 40 w 753"/>
              <a:gd name="T9" fmla="*/ 134 h 328"/>
              <a:gd name="T10" fmla="*/ 0 w 753"/>
              <a:gd name="T11" fmla="*/ 311 h 328"/>
              <a:gd name="T12" fmla="*/ 228 w 753"/>
              <a:gd name="T13" fmla="*/ 328 h 328"/>
              <a:gd name="T14" fmla="*/ 515 w 753"/>
              <a:gd name="T15" fmla="*/ 260 h 328"/>
              <a:gd name="T16" fmla="*/ 628 w 753"/>
              <a:gd name="T17" fmla="*/ 270 h 328"/>
              <a:gd name="T18" fmla="*/ 577 w 753"/>
              <a:gd name="T19" fmla="*/ 142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3" h="328">
                <a:moveTo>
                  <a:pt x="577" y="142"/>
                </a:moveTo>
                <a:cubicBezTo>
                  <a:pt x="575" y="137"/>
                  <a:pt x="576" y="131"/>
                  <a:pt x="581" y="127"/>
                </a:cubicBezTo>
                <a:cubicBezTo>
                  <a:pt x="638" y="95"/>
                  <a:pt x="697" y="66"/>
                  <a:pt x="753" y="32"/>
                </a:cubicBezTo>
                <a:cubicBezTo>
                  <a:pt x="677" y="11"/>
                  <a:pt x="597" y="0"/>
                  <a:pt x="515" y="0"/>
                </a:cubicBezTo>
                <a:cubicBezTo>
                  <a:pt x="345" y="0"/>
                  <a:pt x="182" y="47"/>
                  <a:pt x="40" y="134"/>
                </a:cubicBezTo>
                <a:cubicBezTo>
                  <a:pt x="36" y="195"/>
                  <a:pt x="18" y="253"/>
                  <a:pt x="0" y="311"/>
                </a:cubicBezTo>
                <a:cubicBezTo>
                  <a:pt x="76" y="313"/>
                  <a:pt x="152" y="327"/>
                  <a:pt x="228" y="328"/>
                </a:cubicBezTo>
                <a:cubicBezTo>
                  <a:pt x="314" y="285"/>
                  <a:pt x="412" y="260"/>
                  <a:pt x="515" y="260"/>
                </a:cubicBezTo>
                <a:cubicBezTo>
                  <a:pt x="554" y="260"/>
                  <a:pt x="591" y="264"/>
                  <a:pt x="628" y="270"/>
                </a:cubicBezTo>
                <a:cubicBezTo>
                  <a:pt x="624" y="225"/>
                  <a:pt x="595" y="183"/>
                  <a:pt x="577" y="1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 bwMode="auto">
          <a:xfrm>
            <a:off x="6214209" y="2823044"/>
            <a:ext cx="968067" cy="704275"/>
          </a:xfrm>
          <a:custGeom>
            <a:avLst/>
            <a:gdLst>
              <a:gd name="T0" fmla="*/ 558 w 640"/>
              <a:gd name="T1" fmla="*/ 227 h 466"/>
              <a:gd name="T2" fmla="*/ 181 w 640"/>
              <a:gd name="T3" fmla="*/ 0 h 466"/>
              <a:gd name="T4" fmla="*/ 0 w 640"/>
              <a:gd name="T5" fmla="*/ 102 h 466"/>
              <a:gd name="T6" fmla="*/ 49 w 640"/>
              <a:gd name="T7" fmla="*/ 235 h 466"/>
              <a:gd name="T8" fmla="*/ 423 w 640"/>
              <a:gd name="T9" fmla="*/ 466 h 466"/>
              <a:gd name="T10" fmla="*/ 474 w 640"/>
              <a:gd name="T11" fmla="*/ 329 h 466"/>
              <a:gd name="T12" fmla="*/ 484 w 640"/>
              <a:gd name="T13" fmla="*/ 323 h 466"/>
              <a:gd name="T14" fmla="*/ 640 w 640"/>
              <a:gd name="T15" fmla="*/ 320 h 466"/>
              <a:gd name="T16" fmla="*/ 558 w 640"/>
              <a:gd name="T17" fmla="*/ 227 h 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0" h="466">
                <a:moveTo>
                  <a:pt x="558" y="227"/>
                </a:moveTo>
                <a:cubicBezTo>
                  <a:pt x="451" y="120"/>
                  <a:pt x="322" y="43"/>
                  <a:pt x="181" y="0"/>
                </a:cubicBezTo>
                <a:cubicBezTo>
                  <a:pt x="123" y="37"/>
                  <a:pt x="60" y="68"/>
                  <a:pt x="0" y="102"/>
                </a:cubicBezTo>
                <a:cubicBezTo>
                  <a:pt x="20" y="144"/>
                  <a:pt x="48" y="187"/>
                  <a:pt x="49" y="235"/>
                </a:cubicBezTo>
                <a:cubicBezTo>
                  <a:pt x="199" y="266"/>
                  <a:pt x="330" y="350"/>
                  <a:pt x="423" y="466"/>
                </a:cubicBezTo>
                <a:cubicBezTo>
                  <a:pt x="437" y="419"/>
                  <a:pt x="455" y="373"/>
                  <a:pt x="474" y="329"/>
                </a:cubicBezTo>
                <a:cubicBezTo>
                  <a:pt x="476" y="325"/>
                  <a:pt x="480" y="323"/>
                  <a:pt x="484" y="323"/>
                </a:cubicBezTo>
                <a:cubicBezTo>
                  <a:pt x="536" y="323"/>
                  <a:pt x="588" y="322"/>
                  <a:pt x="640" y="320"/>
                </a:cubicBezTo>
                <a:cubicBezTo>
                  <a:pt x="615" y="287"/>
                  <a:pt x="588" y="256"/>
                  <a:pt x="558" y="2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6879910" y="3338185"/>
            <a:ext cx="582333" cy="1146002"/>
          </a:xfrm>
          <a:custGeom>
            <a:avLst/>
            <a:gdLst>
              <a:gd name="T0" fmla="*/ 216 w 385"/>
              <a:gd name="T1" fmla="*/ 0 h 758"/>
              <a:gd name="T2" fmla="*/ 51 w 385"/>
              <a:gd name="T3" fmla="*/ 4 h 758"/>
              <a:gd name="T4" fmla="*/ 0 w 385"/>
              <a:gd name="T5" fmla="*/ 147 h 758"/>
              <a:gd name="T6" fmla="*/ 125 w 385"/>
              <a:gd name="T7" fmla="*/ 530 h 758"/>
              <a:gd name="T8" fmla="*/ 111 w 385"/>
              <a:gd name="T9" fmla="*/ 666 h 758"/>
              <a:gd name="T10" fmla="*/ 247 w 385"/>
              <a:gd name="T11" fmla="*/ 578 h 758"/>
              <a:gd name="T12" fmla="*/ 266 w 385"/>
              <a:gd name="T13" fmla="*/ 582 h 758"/>
              <a:gd name="T14" fmla="*/ 357 w 385"/>
              <a:gd name="T15" fmla="*/ 758 h 758"/>
              <a:gd name="T16" fmla="*/ 385 w 385"/>
              <a:gd name="T17" fmla="*/ 530 h 758"/>
              <a:gd name="T18" fmla="*/ 216 w 385"/>
              <a:gd name="T19" fmla="*/ 0 h 7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85" h="758">
                <a:moveTo>
                  <a:pt x="216" y="0"/>
                </a:moveTo>
                <a:cubicBezTo>
                  <a:pt x="161" y="2"/>
                  <a:pt x="106" y="4"/>
                  <a:pt x="51" y="4"/>
                </a:cubicBezTo>
                <a:cubicBezTo>
                  <a:pt x="31" y="51"/>
                  <a:pt x="13" y="98"/>
                  <a:pt x="0" y="147"/>
                </a:cubicBezTo>
                <a:cubicBezTo>
                  <a:pt x="78" y="254"/>
                  <a:pt x="125" y="387"/>
                  <a:pt x="125" y="530"/>
                </a:cubicBezTo>
                <a:cubicBezTo>
                  <a:pt x="125" y="577"/>
                  <a:pt x="120" y="622"/>
                  <a:pt x="111" y="666"/>
                </a:cubicBezTo>
                <a:cubicBezTo>
                  <a:pt x="158" y="639"/>
                  <a:pt x="205" y="612"/>
                  <a:pt x="247" y="578"/>
                </a:cubicBezTo>
                <a:cubicBezTo>
                  <a:pt x="254" y="572"/>
                  <a:pt x="262" y="574"/>
                  <a:pt x="266" y="582"/>
                </a:cubicBezTo>
                <a:cubicBezTo>
                  <a:pt x="291" y="643"/>
                  <a:pt x="325" y="700"/>
                  <a:pt x="357" y="758"/>
                </a:cubicBezTo>
                <a:cubicBezTo>
                  <a:pt x="375" y="685"/>
                  <a:pt x="385" y="608"/>
                  <a:pt x="385" y="530"/>
                </a:cubicBezTo>
                <a:cubicBezTo>
                  <a:pt x="385" y="337"/>
                  <a:pt x="326" y="154"/>
                  <a:pt x="21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5451451" y="5025458"/>
            <a:ext cx="1219416" cy="491499"/>
          </a:xfrm>
          <a:custGeom>
            <a:avLst/>
            <a:gdLst>
              <a:gd name="T0" fmla="*/ 787 w 806"/>
              <a:gd name="T1" fmla="*/ 194 h 325"/>
              <a:gd name="T2" fmla="*/ 806 w 806"/>
              <a:gd name="T3" fmla="*/ 85 h 325"/>
              <a:gd name="T4" fmla="*/ 659 w 806"/>
              <a:gd name="T5" fmla="*/ 18 h 325"/>
              <a:gd name="T6" fmla="*/ 418 w 806"/>
              <a:gd name="T7" fmla="*/ 65 h 325"/>
              <a:gd name="T8" fmla="*/ 136 w 806"/>
              <a:gd name="T9" fmla="*/ 0 h 325"/>
              <a:gd name="T10" fmla="*/ 140 w 806"/>
              <a:gd name="T11" fmla="*/ 20 h 325"/>
              <a:gd name="T12" fmla="*/ 151 w 806"/>
              <a:gd name="T13" fmla="*/ 110 h 325"/>
              <a:gd name="T14" fmla="*/ 129 w 806"/>
              <a:gd name="T15" fmla="*/ 169 h 325"/>
              <a:gd name="T16" fmla="*/ 0 w 806"/>
              <a:gd name="T17" fmla="*/ 223 h 325"/>
              <a:gd name="T18" fmla="*/ 418 w 806"/>
              <a:gd name="T19" fmla="*/ 325 h 325"/>
              <a:gd name="T20" fmla="*/ 774 w 806"/>
              <a:gd name="T21" fmla="*/ 253 h 325"/>
              <a:gd name="T22" fmla="*/ 787 w 806"/>
              <a:gd name="T23" fmla="*/ 194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6" h="325">
                <a:moveTo>
                  <a:pt x="787" y="194"/>
                </a:moveTo>
                <a:cubicBezTo>
                  <a:pt x="795" y="158"/>
                  <a:pt x="801" y="122"/>
                  <a:pt x="806" y="85"/>
                </a:cubicBezTo>
                <a:cubicBezTo>
                  <a:pt x="755" y="68"/>
                  <a:pt x="707" y="43"/>
                  <a:pt x="659" y="18"/>
                </a:cubicBezTo>
                <a:cubicBezTo>
                  <a:pt x="585" y="48"/>
                  <a:pt x="504" y="65"/>
                  <a:pt x="418" y="65"/>
                </a:cubicBezTo>
                <a:cubicBezTo>
                  <a:pt x="317" y="65"/>
                  <a:pt x="222" y="41"/>
                  <a:pt x="136" y="0"/>
                </a:cubicBezTo>
                <a:cubicBezTo>
                  <a:pt x="138" y="7"/>
                  <a:pt x="139" y="13"/>
                  <a:pt x="140" y="20"/>
                </a:cubicBezTo>
                <a:cubicBezTo>
                  <a:pt x="146" y="50"/>
                  <a:pt x="151" y="80"/>
                  <a:pt x="151" y="110"/>
                </a:cubicBezTo>
                <a:cubicBezTo>
                  <a:pt x="151" y="133"/>
                  <a:pt x="147" y="154"/>
                  <a:pt x="129" y="169"/>
                </a:cubicBezTo>
                <a:cubicBezTo>
                  <a:pt x="92" y="200"/>
                  <a:pt x="44" y="209"/>
                  <a:pt x="0" y="223"/>
                </a:cubicBezTo>
                <a:cubicBezTo>
                  <a:pt x="128" y="290"/>
                  <a:pt x="270" y="325"/>
                  <a:pt x="418" y="325"/>
                </a:cubicBezTo>
                <a:cubicBezTo>
                  <a:pt x="542" y="325"/>
                  <a:pt x="663" y="300"/>
                  <a:pt x="774" y="253"/>
                </a:cubicBezTo>
                <a:cubicBezTo>
                  <a:pt x="779" y="234"/>
                  <a:pt x="783" y="214"/>
                  <a:pt x="787" y="1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4806903" y="2775761"/>
            <a:ext cx="294900" cy="316053"/>
          </a:xfrm>
          <a:custGeom>
            <a:avLst/>
            <a:gdLst>
              <a:gd name="T0" fmla="*/ 173 w 195"/>
              <a:gd name="T1" fmla="*/ 151 h 209"/>
              <a:gd name="T2" fmla="*/ 135 w 195"/>
              <a:gd name="T3" fmla="*/ 89 h 209"/>
              <a:gd name="T4" fmla="*/ 29 w 195"/>
              <a:gd name="T5" fmla="*/ 12 h 209"/>
              <a:gd name="T6" fmla="*/ 44 w 195"/>
              <a:gd name="T7" fmla="*/ 13 h 209"/>
              <a:gd name="T8" fmla="*/ 44 w 195"/>
              <a:gd name="T9" fmla="*/ 1 h 209"/>
              <a:gd name="T10" fmla="*/ 6 w 195"/>
              <a:gd name="T11" fmla="*/ 4 h 209"/>
              <a:gd name="T12" fmla="*/ 4 w 195"/>
              <a:gd name="T13" fmla="*/ 13 h 209"/>
              <a:gd name="T14" fmla="*/ 21 w 195"/>
              <a:gd name="T15" fmla="*/ 32 h 209"/>
              <a:gd name="T16" fmla="*/ 30 w 195"/>
              <a:gd name="T17" fmla="*/ 28 h 209"/>
              <a:gd name="T18" fmla="*/ 30 w 195"/>
              <a:gd name="T19" fmla="*/ 27 h 209"/>
              <a:gd name="T20" fmla="*/ 30 w 195"/>
              <a:gd name="T21" fmla="*/ 27 h 209"/>
              <a:gd name="T22" fmla="*/ 29 w 195"/>
              <a:gd name="T23" fmla="*/ 27 h 209"/>
              <a:gd name="T24" fmla="*/ 23 w 195"/>
              <a:gd name="T25" fmla="*/ 16 h 209"/>
              <a:gd name="T26" fmla="*/ 120 w 195"/>
              <a:gd name="T27" fmla="*/ 84 h 209"/>
              <a:gd name="T28" fmla="*/ 155 w 195"/>
              <a:gd name="T29" fmla="*/ 135 h 209"/>
              <a:gd name="T30" fmla="*/ 170 w 195"/>
              <a:gd name="T31" fmla="*/ 168 h 209"/>
              <a:gd name="T32" fmla="*/ 180 w 195"/>
              <a:gd name="T33" fmla="*/ 196 h 209"/>
              <a:gd name="T34" fmla="*/ 179 w 195"/>
              <a:gd name="T35" fmla="*/ 197 h 209"/>
              <a:gd name="T36" fmla="*/ 178 w 195"/>
              <a:gd name="T37" fmla="*/ 197 h 209"/>
              <a:gd name="T38" fmla="*/ 175 w 195"/>
              <a:gd name="T39" fmla="*/ 202 h 209"/>
              <a:gd name="T40" fmla="*/ 181 w 195"/>
              <a:gd name="T41" fmla="*/ 209 h 209"/>
              <a:gd name="T42" fmla="*/ 187 w 195"/>
              <a:gd name="T43" fmla="*/ 206 h 209"/>
              <a:gd name="T44" fmla="*/ 173 w 195"/>
              <a:gd name="T45" fmla="*/ 151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5" h="209">
                <a:moveTo>
                  <a:pt x="173" y="151"/>
                </a:moveTo>
                <a:cubicBezTo>
                  <a:pt x="163" y="129"/>
                  <a:pt x="150" y="108"/>
                  <a:pt x="135" y="89"/>
                </a:cubicBezTo>
                <a:cubicBezTo>
                  <a:pt x="106" y="55"/>
                  <a:pt x="70" y="29"/>
                  <a:pt x="29" y="12"/>
                </a:cubicBezTo>
                <a:cubicBezTo>
                  <a:pt x="34" y="12"/>
                  <a:pt x="39" y="12"/>
                  <a:pt x="44" y="13"/>
                </a:cubicBezTo>
                <a:cubicBezTo>
                  <a:pt x="52" y="14"/>
                  <a:pt x="52" y="2"/>
                  <a:pt x="44" y="1"/>
                </a:cubicBezTo>
                <a:cubicBezTo>
                  <a:pt x="32" y="0"/>
                  <a:pt x="19" y="1"/>
                  <a:pt x="6" y="4"/>
                </a:cubicBezTo>
                <a:cubicBezTo>
                  <a:pt x="2" y="4"/>
                  <a:pt x="0" y="10"/>
                  <a:pt x="4" y="13"/>
                </a:cubicBezTo>
                <a:cubicBezTo>
                  <a:pt x="11" y="19"/>
                  <a:pt x="15" y="25"/>
                  <a:pt x="21" y="32"/>
                </a:cubicBezTo>
                <a:cubicBezTo>
                  <a:pt x="24" y="37"/>
                  <a:pt x="32" y="34"/>
                  <a:pt x="30" y="28"/>
                </a:cubicBezTo>
                <a:cubicBezTo>
                  <a:pt x="30" y="28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29" y="27"/>
                  <a:pt x="29" y="27"/>
                </a:cubicBezTo>
                <a:cubicBezTo>
                  <a:pt x="28" y="23"/>
                  <a:pt x="26" y="20"/>
                  <a:pt x="23" y="16"/>
                </a:cubicBezTo>
                <a:cubicBezTo>
                  <a:pt x="60" y="32"/>
                  <a:pt x="93" y="55"/>
                  <a:pt x="120" y="84"/>
                </a:cubicBezTo>
                <a:cubicBezTo>
                  <a:pt x="133" y="99"/>
                  <a:pt x="146" y="117"/>
                  <a:pt x="155" y="135"/>
                </a:cubicBezTo>
                <a:cubicBezTo>
                  <a:pt x="161" y="145"/>
                  <a:pt x="166" y="156"/>
                  <a:pt x="170" y="168"/>
                </a:cubicBezTo>
                <a:cubicBezTo>
                  <a:pt x="172" y="170"/>
                  <a:pt x="177" y="186"/>
                  <a:pt x="180" y="196"/>
                </a:cubicBezTo>
                <a:cubicBezTo>
                  <a:pt x="180" y="196"/>
                  <a:pt x="179" y="196"/>
                  <a:pt x="179" y="197"/>
                </a:cubicBezTo>
                <a:cubicBezTo>
                  <a:pt x="178" y="197"/>
                  <a:pt x="178" y="197"/>
                  <a:pt x="178" y="197"/>
                </a:cubicBezTo>
                <a:cubicBezTo>
                  <a:pt x="176" y="198"/>
                  <a:pt x="175" y="201"/>
                  <a:pt x="175" y="202"/>
                </a:cubicBezTo>
                <a:cubicBezTo>
                  <a:pt x="176" y="206"/>
                  <a:pt x="177" y="207"/>
                  <a:pt x="181" y="209"/>
                </a:cubicBezTo>
                <a:cubicBezTo>
                  <a:pt x="183" y="209"/>
                  <a:pt x="185" y="208"/>
                  <a:pt x="187" y="206"/>
                </a:cubicBezTo>
                <a:cubicBezTo>
                  <a:pt x="195" y="192"/>
                  <a:pt x="179" y="165"/>
                  <a:pt x="173" y="1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5305868" y="2285506"/>
            <a:ext cx="250105" cy="538783"/>
          </a:xfrm>
          <a:custGeom>
            <a:avLst/>
            <a:gdLst>
              <a:gd name="T0" fmla="*/ 163 w 165"/>
              <a:gd name="T1" fmla="*/ 351 h 356"/>
              <a:gd name="T2" fmla="*/ 55 w 165"/>
              <a:gd name="T3" fmla="*/ 191 h 356"/>
              <a:gd name="T4" fmla="*/ 109 w 165"/>
              <a:gd name="T5" fmla="*/ 16 h 356"/>
              <a:gd name="T6" fmla="*/ 104 w 165"/>
              <a:gd name="T7" fmla="*/ 27 h 356"/>
              <a:gd name="T8" fmla="*/ 114 w 165"/>
              <a:gd name="T9" fmla="*/ 33 h 356"/>
              <a:gd name="T10" fmla="*/ 121 w 165"/>
              <a:gd name="T11" fmla="*/ 7 h 356"/>
              <a:gd name="T12" fmla="*/ 115 w 165"/>
              <a:gd name="T13" fmla="*/ 1 h 356"/>
              <a:gd name="T14" fmla="*/ 115 w 165"/>
              <a:gd name="T15" fmla="*/ 1 h 356"/>
              <a:gd name="T16" fmla="*/ 113 w 165"/>
              <a:gd name="T17" fmla="*/ 1 h 356"/>
              <a:gd name="T18" fmla="*/ 86 w 165"/>
              <a:gd name="T19" fmla="*/ 1 h 356"/>
              <a:gd name="T20" fmla="*/ 86 w 165"/>
              <a:gd name="T21" fmla="*/ 12 h 356"/>
              <a:gd name="T22" fmla="*/ 98 w 165"/>
              <a:gd name="T23" fmla="*/ 13 h 356"/>
              <a:gd name="T24" fmla="*/ 160 w 165"/>
              <a:gd name="T25" fmla="*/ 355 h 356"/>
              <a:gd name="T26" fmla="*/ 163 w 165"/>
              <a:gd name="T27" fmla="*/ 351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5" h="356">
                <a:moveTo>
                  <a:pt x="163" y="351"/>
                </a:moveTo>
                <a:cubicBezTo>
                  <a:pt x="110" y="311"/>
                  <a:pt x="67" y="258"/>
                  <a:pt x="55" y="191"/>
                </a:cubicBezTo>
                <a:cubicBezTo>
                  <a:pt x="43" y="129"/>
                  <a:pt x="62" y="60"/>
                  <a:pt x="109" y="16"/>
                </a:cubicBezTo>
                <a:cubicBezTo>
                  <a:pt x="108" y="20"/>
                  <a:pt x="106" y="24"/>
                  <a:pt x="104" y="27"/>
                </a:cubicBezTo>
                <a:cubicBezTo>
                  <a:pt x="100" y="34"/>
                  <a:pt x="111" y="40"/>
                  <a:pt x="114" y="33"/>
                </a:cubicBezTo>
                <a:cubicBezTo>
                  <a:pt x="119" y="24"/>
                  <a:pt x="121" y="17"/>
                  <a:pt x="121" y="7"/>
                </a:cubicBezTo>
                <a:cubicBezTo>
                  <a:pt x="121" y="4"/>
                  <a:pt x="118" y="1"/>
                  <a:pt x="115" y="1"/>
                </a:cubicBezTo>
                <a:cubicBezTo>
                  <a:pt x="115" y="1"/>
                  <a:pt x="115" y="1"/>
                  <a:pt x="115" y="1"/>
                </a:cubicBezTo>
                <a:cubicBezTo>
                  <a:pt x="115" y="1"/>
                  <a:pt x="114" y="0"/>
                  <a:pt x="113" y="1"/>
                </a:cubicBezTo>
                <a:cubicBezTo>
                  <a:pt x="104" y="1"/>
                  <a:pt x="95" y="1"/>
                  <a:pt x="86" y="1"/>
                </a:cubicBezTo>
                <a:cubicBezTo>
                  <a:pt x="78" y="1"/>
                  <a:pt x="78" y="12"/>
                  <a:pt x="86" y="12"/>
                </a:cubicBezTo>
                <a:cubicBezTo>
                  <a:pt x="90" y="13"/>
                  <a:pt x="94" y="13"/>
                  <a:pt x="98" y="13"/>
                </a:cubicBezTo>
                <a:cubicBezTo>
                  <a:pt x="0" y="116"/>
                  <a:pt x="41" y="284"/>
                  <a:pt x="160" y="355"/>
                </a:cubicBezTo>
                <a:cubicBezTo>
                  <a:pt x="162" y="356"/>
                  <a:pt x="165" y="353"/>
                  <a:pt x="163" y="3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6663401" y="2353943"/>
            <a:ext cx="389467" cy="475323"/>
          </a:xfrm>
          <a:custGeom>
            <a:avLst/>
            <a:gdLst>
              <a:gd name="T0" fmla="*/ 256 w 258"/>
              <a:gd name="T1" fmla="*/ 20 h 314"/>
              <a:gd name="T2" fmla="*/ 251 w 258"/>
              <a:gd name="T3" fmla="*/ 15 h 314"/>
              <a:gd name="T4" fmla="*/ 229 w 258"/>
              <a:gd name="T5" fmla="*/ 1 h 314"/>
              <a:gd name="T6" fmla="*/ 224 w 258"/>
              <a:gd name="T7" fmla="*/ 11 h 314"/>
              <a:gd name="T8" fmla="*/ 239 w 258"/>
              <a:gd name="T9" fmla="*/ 21 h 314"/>
              <a:gd name="T10" fmla="*/ 6 w 258"/>
              <a:gd name="T11" fmla="*/ 310 h 314"/>
              <a:gd name="T12" fmla="*/ 13 w 258"/>
              <a:gd name="T13" fmla="*/ 310 h 314"/>
              <a:gd name="T14" fmla="*/ 230 w 258"/>
              <a:gd name="T15" fmla="*/ 33 h 314"/>
              <a:gd name="T16" fmla="*/ 218 w 258"/>
              <a:gd name="T17" fmla="*/ 44 h 314"/>
              <a:gd name="T18" fmla="*/ 225 w 258"/>
              <a:gd name="T19" fmla="*/ 54 h 314"/>
              <a:gd name="T20" fmla="*/ 252 w 258"/>
              <a:gd name="T21" fmla="*/ 38 h 314"/>
              <a:gd name="T22" fmla="*/ 254 w 258"/>
              <a:gd name="T23" fmla="*/ 30 h 314"/>
              <a:gd name="T24" fmla="*/ 255 w 258"/>
              <a:gd name="T25" fmla="*/ 29 h 314"/>
              <a:gd name="T26" fmla="*/ 256 w 258"/>
              <a:gd name="T27" fmla="*/ 20 h 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8" h="314">
                <a:moveTo>
                  <a:pt x="256" y="20"/>
                </a:moveTo>
                <a:cubicBezTo>
                  <a:pt x="254" y="18"/>
                  <a:pt x="253" y="17"/>
                  <a:pt x="251" y="15"/>
                </a:cubicBezTo>
                <a:cubicBezTo>
                  <a:pt x="246" y="7"/>
                  <a:pt x="239" y="2"/>
                  <a:pt x="229" y="1"/>
                </a:cubicBezTo>
                <a:cubicBezTo>
                  <a:pt x="223" y="0"/>
                  <a:pt x="218" y="8"/>
                  <a:pt x="224" y="11"/>
                </a:cubicBezTo>
                <a:cubicBezTo>
                  <a:pt x="230" y="14"/>
                  <a:pt x="235" y="17"/>
                  <a:pt x="239" y="21"/>
                </a:cubicBezTo>
                <a:cubicBezTo>
                  <a:pt x="103" y="48"/>
                  <a:pt x="0" y="168"/>
                  <a:pt x="6" y="310"/>
                </a:cubicBezTo>
                <a:cubicBezTo>
                  <a:pt x="6" y="314"/>
                  <a:pt x="13" y="314"/>
                  <a:pt x="13" y="310"/>
                </a:cubicBezTo>
                <a:cubicBezTo>
                  <a:pt x="14" y="178"/>
                  <a:pt x="102" y="62"/>
                  <a:pt x="230" y="33"/>
                </a:cubicBezTo>
                <a:cubicBezTo>
                  <a:pt x="226" y="36"/>
                  <a:pt x="222" y="40"/>
                  <a:pt x="218" y="44"/>
                </a:cubicBezTo>
                <a:cubicBezTo>
                  <a:pt x="213" y="49"/>
                  <a:pt x="219" y="57"/>
                  <a:pt x="225" y="54"/>
                </a:cubicBezTo>
                <a:cubicBezTo>
                  <a:pt x="234" y="49"/>
                  <a:pt x="243" y="43"/>
                  <a:pt x="252" y="38"/>
                </a:cubicBezTo>
                <a:cubicBezTo>
                  <a:pt x="255" y="36"/>
                  <a:pt x="255" y="33"/>
                  <a:pt x="254" y="30"/>
                </a:cubicBezTo>
                <a:cubicBezTo>
                  <a:pt x="254" y="30"/>
                  <a:pt x="254" y="30"/>
                  <a:pt x="255" y="29"/>
                </a:cubicBezTo>
                <a:cubicBezTo>
                  <a:pt x="258" y="27"/>
                  <a:pt x="258" y="23"/>
                  <a:pt x="256" y="2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7528191" y="3830928"/>
            <a:ext cx="457903" cy="298632"/>
          </a:xfrm>
          <a:custGeom>
            <a:avLst/>
            <a:gdLst>
              <a:gd name="T0" fmla="*/ 291 w 303"/>
              <a:gd name="T1" fmla="*/ 4 h 197"/>
              <a:gd name="T2" fmla="*/ 285 w 303"/>
              <a:gd name="T3" fmla="*/ 1 h 197"/>
              <a:gd name="T4" fmla="*/ 279 w 303"/>
              <a:gd name="T5" fmla="*/ 1 h 197"/>
              <a:gd name="T6" fmla="*/ 251 w 303"/>
              <a:gd name="T7" fmla="*/ 19 h 197"/>
              <a:gd name="T8" fmla="*/ 257 w 303"/>
              <a:gd name="T9" fmla="*/ 30 h 197"/>
              <a:gd name="T10" fmla="*/ 272 w 303"/>
              <a:gd name="T11" fmla="*/ 22 h 197"/>
              <a:gd name="T12" fmla="*/ 182 w 303"/>
              <a:gd name="T13" fmla="*/ 129 h 197"/>
              <a:gd name="T14" fmla="*/ 6 w 303"/>
              <a:gd name="T15" fmla="*/ 174 h 197"/>
              <a:gd name="T16" fmla="*/ 4 w 303"/>
              <a:gd name="T17" fmla="*/ 181 h 197"/>
              <a:gd name="T18" fmla="*/ 188 w 303"/>
              <a:gd name="T19" fmla="*/ 139 h 197"/>
              <a:gd name="T20" fmla="*/ 285 w 303"/>
              <a:gd name="T21" fmla="*/ 18 h 197"/>
              <a:gd name="T22" fmla="*/ 292 w 303"/>
              <a:gd name="T23" fmla="*/ 38 h 197"/>
              <a:gd name="T24" fmla="*/ 303 w 303"/>
              <a:gd name="T25" fmla="*/ 37 h 197"/>
              <a:gd name="T26" fmla="*/ 291 w 303"/>
              <a:gd name="T27" fmla="*/ 4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03" h="197">
                <a:moveTo>
                  <a:pt x="291" y="4"/>
                </a:moveTo>
                <a:cubicBezTo>
                  <a:pt x="289" y="2"/>
                  <a:pt x="287" y="1"/>
                  <a:pt x="285" y="1"/>
                </a:cubicBezTo>
                <a:cubicBezTo>
                  <a:pt x="283" y="0"/>
                  <a:pt x="281" y="0"/>
                  <a:pt x="279" y="1"/>
                </a:cubicBezTo>
                <a:cubicBezTo>
                  <a:pt x="270" y="7"/>
                  <a:pt x="260" y="13"/>
                  <a:pt x="251" y="19"/>
                </a:cubicBezTo>
                <a:cubicBezTo>
                  <a:pt x="244" y="23"/>
                  <a:pt x="250" y="33"/>
                  <a:pt x="257" y="30"/>
                </a:cubicBezTo>
                <a:cubicBezTo>
                  <a:pt x="262" y="27"/>
                  <a:pt x="267" y="24"/>
                  <a:pt x="272" y="22"/>
                </a:cubicBezTo>
                <a:cubicBezTo>
                  <a:pt x="257" y="67"/>
                  <a:pt x="223" y="103"/>
                  <a:pt x="182" y="129"/>
                </a:cubicBezTo>
                <a:cubicBezTo>
                  <a:pt x="132" y="161"/>
                  <a:pt x="67" y="186"/>
                  <a:pt x="6" y="174"/>
                </a:cubicBezTo>
                <a:cubicBezTo>
                  <a:pt x="2" y="173"/>
                  <a:pt x="0" y="180"/>
                  <a:pt x="4" y="181"/>
                </a:cubicBezTo>
                <a:cubicBezTo>
                  <a:pt x="67" y="197"/>
                  <a:pt x="135" y="172"/>
                  <a:pt x="188" y="139"/>
                </a:cubicBezTo>
                <a:cubicBezTo>
                  <a:pt x="233" y="110"/>
                  <a:pt x="271" y="70"/>
                  <a:pt x="285" y="18"/>
                </a:cubicBezTo>
                <a:cubicBezTo>
                  <a:pt x="288" y="25"/>
                  <a:pt x="290" y="31"/>
                  <a:pt x="292" y="38"/>
                </a:cubicBezTo>
                <a:cubicBezTo>
                  <a:pt x="293" y="44"/>
                  <a:pt x="303" y="43"/>
                  <a:pt x="303" y="37"/>
                </a:cubicBezTo>
                <a:cubicBezTo>
                  <a:pt x="303" y="24"/>
                  <a:pt x="298" y="14"/>
                  <a:pt x="291" y="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 bwMode="auto">
          <a:xfrm rot="19363187">
            <a:off x="7371944" y="4618609"/>
            <a:ext cx="505186" cy="480300"/>
          </a:xfrm>
          <a:custGeom>
            <a:avLst/>
            <a:gdLst>
              <a:gd name="T0" fmla="*/ 321 w 334"/>
              <a:gd name="T1" fmla="*/ 266 h 318"/>
              <a:gd name="T2" fmla="*/ 305 w 334"/>
              <a:gd name="T3" fmla="*/ 289 h 318"/>
              <a:gd name="T4" fmla="*/ 3 w 334"/>
              <a:gd name="T5" fmla="*/ 5 h 318"/>
              <a:gd name="T6" fmla="*/ 3 w 334"/>
              <a:gd name="T7" fmla="*/ 11 h 318"/>
              <a:gd name="T8" fmla="*/ 210 w 334"/>
              <a:gd name="T9" fmla="*/ 100 h 318"/>
              <a:gd name="T10" fmla="*/ 294 w 334"/>
              <a:gd name="T11" fmla="*/ 289 h 318"/>
              <a:gd name="T12" fmla="*/ 276 w 334"/>
              <a:gd name="T13" fmla="*/ 270 h 318"/>
              <a:gd name="T14" fmla="*/ 271 w 334"/>
              <a:gd name="T15" fmla="*/ 274 h 318"/>
              <a:gd name="T16" fmla="*/ 298 w 334"/>
              <a:gd name="T17" fmla="*/ 314 h 318"/>
              <a:gd name="T18" fmla="*/ 308 w 334"/>
              <a:gd name="T19" fmla="*/ 312 h 318"/>
              <a:gd name="T20" fmla="*/ 330 w 334"/>
              <a:gd name="T21" fmla="*/ 273 h 318"/>
              <a:gd name="T22" fmla="*/ 321 w 334"/>
              <a:gd name="T23" fmla="*/ 266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4" h="318">
                <a:moveTo>
                  <a:pt x="321" y="266"/>
                </a:moveTo>
                <a:cubicBezTo>
                  <a:pt x="314" y="272"/>
                  <a:pt x="309" y="280"/>
                  <a:pt x="305" y="289"/>
                </a:cubicBezTo>
                <a:cubicBezTo>
                  <a:pt x="294" y="134"/>
                  <a:pt x="164" y="0"/>
                  <a:pt x="3" y="5"/>
                </a:cubicBezTo>
                <a:cubicBezTo>
                  <a:pt x="0" y="5"/>
                  <a:pt x="0" y="11"/>
                  <a:pt x="3" y="11"/>
                </a:cubicBezTo>
                <a:cubicBezTo>
                  <a:pt x="81" y="16"/>
                  <a:pt x="155" y="44"/>
                  <a:pt x="210" y="100"/>
                </a:cubicBezTo>
                <a:cubicBezTo>
                  <a:pt x="260" y="151"/>
                  <a:pt x="289" y="219"/>
                  <a:pt x="294" y="289"/>
                </a:cubicBezTo>
                <a:cubicBezTo>
                  <a:pt x="288" y="282"/>
                  <a:pt x="282" y="275"/>
                  <a:pt x="276" y="270"/>
                </a:cubicBezTo>
                <a:cubicBezTo>
                  <a:pt x="273" y="269"/>
                  <a:pt x="271" y="271"/>
                  <a:pt x="271" y="274"/>
                </a:cubicBezTo>
                <a:cubicBezTo>
                  <a:pt x="276" y="288"/>
                  <a:pt x="289" y="302"/>
                  <a:pt x="298" y="314"/>
                </a:cubicBezTo>
                <a:cubicBezTo>
                  <a:pt x="301" y="318"/>
                  <a:pt x="307" y="317"/>
                  <a:pt x="308" y="312"/>
                </a:cubicBezTo>
                <a:cubicBezTo>
                  <a:pt x="314" y="297"/>
                  <a:pt x="322" y="286"/>
                  <a:pt x="330" y="273"/>
                </a:cubicBezTo>
                <a:cubicBezTo>
                  <a:pt x="334" y="267"/>
                  <a:pt x="326" y="261"/>
                  <a:pt x="321" y="26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5633119" y="5519446"/>
            <a:ext cx="240151" cy="568646"/>
          </a:xfrm>
          <a:custGeom>
            <a:avLst/>
            <a:gdLst>
              <a:gd name="T0" fmla="*/ 155 w 159"/>
              <a:gd name="T1" fmla="*/ 348 h 376"/>
              <a:gd name="T2" fmla="*/ 126 w 159"/>
              <a:gd name="T3" fmla="*/ 320 h 376"/>
              <a:gd name="T4" fmla="*/ 116 w 159"/>
              <a:gd name="T5" fmla="*/ 330 h 376"/>
              <a:gd name="T6" fmla="*/ 134 w 159"/>
              <a:gd name="T7" fmla="*/ 348 h 376"/>
              <a:gd name="T8" fmla="*/ 20 w 159"/>
              <a:gd name="T9" fmla="*/ 215 h 376"/>
              <a:gd name="T10" fmla="*/ 20 w 159"/>
              <a:gd name="T11" fmla="*/ 97 h 376"/>
              <a:gd name="T12" fmla="*/ 60 w 159"/>
              <a:gd name="T13" fmla="*/ 6 h 376"/>
              <a:gd name="T14" fmla="*/ 57 w 159"/>
              <a:gd name="T15" fmla="*/ 1 h 376"/>
              <a:gd name="T16" fmla="*/ 12 w 159"/>
              <a:gd name="T17" fmla="*/ 87 h 376"/>
              <a:gd name="T18" fmla="*/ 9 w 159"/>
              <a:gd name="T19" fmla="*/ 215 h 376"/>
              <a:gd name="T20" fmla="*/ 121 w 159"/>
              <a:gd name="T21" fmla="*/ 355 h 376"/>
              <a:gd name="T22" fmla="*/ 106 w 159"/>
              <a:gd name="T23" fmla="*/ 360 h 376"/>
              <a:gd name="T24" fmla="*/ 109 w 159"/>
              <a:gd name="T25" fmla="*/ 373 h 376"/>
              <a:gd name="T26" fmla="*/ 146 w 159"/>
              <a:gd name="T27" fmla="*/ 363 h 376"/>
              <a:gd name="T28" fmla="*/ 149 w 159"/>
              <a:gd name="T29" fmla="*/ 360 h 376"/>
              <a:gd name="T30" fmla="*/ 152 w 159"/>
              <a:gd name="T31" fmla="*/ 359 h 376"/>
              <a:gd name="T32" fmla="*/ 155 w 159"/>
              <a:gd name="T33" fmla="*/ 348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9" h="376">
                <a:moveTo>
                  <a:pt x="155" y="348"/>
                </a:moveTo>
                <a:cubicBezTo>
                  <a:pt x="144" y="339"/>
                  <a:pt x="135" y="330"/>
                  <a:pt x="126" y="320"/>
                </a:cubicBezTo>
                <a:cubicBezTo>
                  <a:pt x="120" y="314"/>
                  <a:pt x="111" y="323"/>
                  <a:pt x="116" y="330"/>
                </a:cubicBezTo>
                <a:cubicBezTo>
                  <a:pt x="122" y="336"/>
                  <a:pt x="128" y="342"/>
                  <a:pt x="134" y="348"/>
                </a:cubicBezTo>
                <a:cubicBezTo>
                  <a:pt x="75" y="329"/>
                  <a:pt x="34" y="274"/>
                  <a:pt x="20" y="215"/>
                </a:cubicBezTo>
                <a:cubicBezTo>
                  <a:pt x="11" y="176"/>
                  <a:pt x="12" y="135"/>
                  <a:pt x="20" y="97"/>
                </a:cubicBezTo>
                <a:cubicBezTo>
                  <a:pt x="26" y="63"/>
                  <a:pt x="35" y="30"/>
                  <a:pt x="60" y="6"/>
                </a:cubicBezTo>
                <a:cubicBezTo>
                  <a:pt x="63" y="4"/>
                  <a:pt x="60" y="0"/>
                  <a:pt x="57" y="1"/>
                </a:cubicBezTo>
                <a:cubicBezTo>
                  <a:pt x="29" y="21"/>
                  <a:pt x="19" y="55"/>
                  <a:pt x="12" y="87"/>
                </a:cubicBezTo>
                <a:cubicBezTo>
                  <a:pt x="2" y="129"/>
                  <a:pt x="0" y="172"/>
                  <a:pt x="9" y="215"/>
                </a:cubicBezTo>
                <a:cubicBezTo>
                  <a:pt x="22" y="277"/>
                  <a:pt x="62" y="331"/>
                  <a:pt x="121" y="355"/>
                </a:cubicBezTo>
                <a:cubicBezTo>
                  <a:pt x="116" y="357"/>
                  <a:pt x="111" y="359"/>
                  <a:pt x="106" y="360"/>
                </a:cubicBezTo>
                <a:cubicBezTo>
                  <a:pt x="98" y="363"/>
                  <a:pt x="101" y="376"/>
                  <a:pt x="109" y="373"/>
                </a:cubicBezTo>
                <a:cubicBezTo>
                  <a:pt x="121" y="370"/>
                  <a:pt x="133" y="366"/>
                  <a:pt x="146" y="363"/>
                </a:cubicBezTo>
                <a:cubicBezTo>
                  <a:pt x="147" y="362"/>
                  <a:pt x="148" y="361"/>
                  <a:pt x="149" y="360"/>
                </a:cubicBezTo>
                <a:cubicBezTo>
                  <a:pt x="150" y="359"/>
                  <a:pt x="151" y="359"/>
                  <a:pt x="152" y="359"/>
                </a:cubicBezTo>
                <a:cubicBezTo>
                  <a:pt x="156" y="357"/>
                  <a:pt x="159" y="351"/>
                  <a:pt x="155" y="34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 bwMode="auto">
          <a:xfrm>
            <a:off x="4495828" y="5052832"/>
            <a:ext cx="492743" cy="385733"/>
          </a:xfrm>
          <a:custGeom>
            <a:avLst/>
            <a:gdLst>
              <a:gd name="T0" fmla="*/ 321 w 326"/>
              <a:gd name="T1" fmla="*/ 0 h 255"/>
              <a:gd name="T2" fmla="*/ 129 w 326"/>
              <a:gd name="T3" fmla="*/ 92 h 255"/>
              <a:gd name="T4" fmla="*/ 19 w 326"/>
              <a:gd name="T5" fmla="*/ 237 h 255"/>
              <a:gd name="T6" fmla="*/ 18 w 326"/>
              <a:gd name="T7" fmla="*/ 236 h 255"/>
              <a:gd name="T8" fmla="*/ 12 w 326"/>
              <a:gd name="T9" fmla="*/ 216 h 255"/>
              <a:gd name="T10" fmla="*/ 0 w 326"/>
              <a:gd name="T11" fmla="*/ 218 h 255"/>
              <a:gd name="T12" fmla="*/ 15 w 326"/>
              <a:gd name="T13" fmla="*/ 253 h 255"/>
              <a:gd name="T14" fmla="*/ 23 w 326"/>
              <a:gd name="T15" fmla="*/ 254 h 255"/>
              <a:gd name="T16" fmla="*/ 62 w 326"/>
              <a:gd name="T17" fmla="*/ 235 h 255"/>
              <a:gd name="T18" fmla="*/ 55 w 326"/>
              <a:gd name="T19" fmla="*/ 224 h 255"/>
              <a:gd name="T20" fmla="*/ 31 w 326"/>
              <a:gd name="T21" fmla="*/ 236 h 255"/>
              <a:gd name="T22" fmla="*/ 323 w 326"/>
              <a:gd name="T23" fmla="*/ 5 h 255"/>
              <a:gd name="T24" fmla="*/ 321 w 326"/>
              <a:gd name="T25" fmla="*/ 0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6" h="255">
                <a:moveTo>
                  <a:pt x="321" y="0"/>
                </a:moveTo>
                <a:cubicBezTo>
                  <a:pt x="251" y="15"/>
                  <a:pt x="186" y="48"/>
                  <a:pt x="129" y="92"/>
                </a:cubicBezTo>
                <a:cubicBezTo>
                  <a:pt x="81" y="130"/>
                  <a:pt x="37" y="177"/>
                  <a:pt x="19" y="237"/>
                </a:cubicBezTo>
                <a:cubicBezTo>
                  <a:pt x="19" y="237"/>
                  <a:pt x="19" y="236"/>
                  <a:pt x="18" y="236"/>
                </a:cubicBezTo>
                <a:cubicBezTo>
                  <a:pt x="16" y="230"/>
                  <a:pt x="13" y="223"/>
                  <a:pt x="12" y="216"/>
                </a:cubicBezTo>
                <a:cubicBezTo>
                  <a:pt x="10" y="210"/>
                  <a:pt x="0" y="211"/>
                  <a:pt x="0" y="218"/>
                </a:cubicBezTo>
                <a:cubicBezTo>
                  <a:pt x="2" y="231"/>
                  <a:pt x="7" y="243"/>
                  <a:pt x="15" y="253"/>
                </a:cubicBezTo>
                <a:cubicBezTo>
                  <a:pt x="17" y="255"/>
                  <a:pt x="20" y="255"/>
                  <a:pt x="23" y="254"/>
                </a:cubicBezTo>
                <a:cubicBezTo>
                  <a:pt x="36" y="248"/>
                  <a:pt x="49" y="241"/>
                  <a:pt x="62" y="235"/>
                </a:cubicBezTo>
                <a:cubicBezTo>
                  <a:pt x="69" y="231"/>
                  <a:pt x="63" y="220"/>
                  <a:pt x="55" y="224"/>
                </a:cubicBezTo>
                <a:cubicBezTo>
                  <a:pt x="47" y="228"/>
                  <a:pt x="39" y="232"/>
                  <a:pt x="31" y="236"/>
                </a:cubicBezTo>
                <a:cubicBezTo>
                  <a:pt x="70" y="114"/>
                  <a:pt x="209" y="42"/>
                  <a:pt x="323" y="5"/>
                </a:cubicBezTo>
                <a:cubicBezTo>
                  <a:pt x="326" y="4"/>
                  <a:pt x="324" y="0"/>
                  <a:pt x="32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4144935" y="3985222"/>
            <a:ext cx="531317" cy="258815"/>
          </a:xfrm>
          <a:custGeom>
            <a:avLst/>
            <a:gdLst>
              <a:gd name="T0" fmla="*/ 347 w 351"/>
              <a:gd name="T1" fmla="*/ 37 h 171"/>
              <a:gd name="T2" fmla="*/ 13 w 351"/>
              <a:gd name="T3" fmla="*/ 149 h 171"/>
              <a:gd name="T4" fmla="*/ 12 w 351"/>
              <a:gd name="T5" fmla="*/ 128 h 171"/>
              <a:gd name="T6" fmla="*/ 1 w 351"/>
              <a:gd name="T7" fmla="*/ 128 h 171"/>
              <a:gd name="T8" fmla="*/ 1 w 351"/>
              <a:gd name="T9" fmla="*/ 162 h 171"/>
              <a:gd name="T10" fmla="*/ 4 w 351"/>
              <a:gd name="T11" fmla="*/ 168 h 171"/>
              <a:gd name="T12" fmla="*/ 14 w 351"/>
              <a:gd name="T13" fmla="*/ 167 h 171"/>
              <a:gd name="T14" fmla="*/ 16 w 351"/>
              <a:gd name="T15" fmla="*/ 165 h 171"/>
              <a:gd name="T16" fmla="*/ 48 w 351"/>
              <a:gd name="T17" fmla="*/ 156 h 171"/>
              <a:gd name="T18" fmla="*/ 45 w 351"/>
              <a:gd name="T19" fmla="*/ 144 h 171"/>
              <a:gd name="T20" fmla="*/ 30 w 351"/>
              <a:gd name="T21" fmla="*/ 147 h 171"/>
              <a:gd name="T22" fmla="*/ 345 w 351"/>
              <a:gd name="T23" fmla="*/ 44 h 171"/>
              <a:gd name="T24" fmla="*/ 347 w 351"/>
              <a:gd name="T25" fmla="*/ 37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51" h="171">
                <a:moveTo>
                  <a:pt x="347" y="37"/>
                </a:moveTo>
                <a:cubicBezTo>
                  <a:pt x="228" y="0"/>
                  <a:pt x="88" y="51"/>
                  <a:pt x="13" y="149"/>
                </a:cubicBezTo>
                <a:cubicBezTo>
                  <a:pt x="13" y="142"/>
                  <a:pt x="12" y="135"/>
                  <a:pt x="12" y="128"/>
                </a:cubicBezTo>
                <a:cubicBezTo>
                  <a:pt x="12" y="120"/>
                  <a:pt x="0" y="120"/>
                  <a:pt x="1" y="128"/>
                </a:cubicBezTo>
                <a:cubicBezTo>
                  <a:pt x="1" y="139"/>
                  <a:pt x="1" y="151"/>
                  <a:pt x="1" y="162"/>
                </a:cubicBezTo>
                <a:cubicBezTo>
                  <a:pt x="1" y="165"/>
                  <a:pt x="2" y="167"/>
                  <a:pt x="4" y="168"/>
                </a:cubicBezTo>
                <a:cubicBezTo>
                  <a:pt x="6" y="170"/>
                  <a:pt x="11" y="171"/>
                  <a:pt x="14" y="167"/>
                </a:cubicBezTo>
                <a:cubicBezTo>
                  <a:pt x="15" y="167"/>
                  <a:pt x="15" y="166"/>
                  <a:pt x="16" y="165"/>
                </a:cubicBezTo>
                <a:cubicBezTo>
                  <a:pt x="26" y="161"/>
                  <a:pt x="37" y="158"/>
                  <a:pt x="48" y="156"/>
                </a:cubicBezTo>
                <a:cubicBezTo>
                  <a:pt x="56" y="155"/>
                  <a:pt x="53" y="143"/>
                  <a:pt x="45" y="144"/>
                </a:cubicBezTo>
                <a:cubicBezTo>
                  <a:pt x="40" y="145"/>
                  <a:pt x="35" y="146"/>
                  <a:pt x="30" y="147"/>
                </a:cubicBezTo>
                <a:cubicBezTo>
                  <a:pt x="108" y="57"/>
                  <a:pt x="228" y="20"/>
                  <a:pt x="345" y="44"/>
                </a:cubicBezTo>
                <a:cubicBezTo>
                  <a:pt x="349" y="44"/>
                  <a:pt x="351" y="38"/>
                  <a:pt x="347" y="3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9" name="Freeform 191"/>
          <p:cNvSpPr/>
          <p:nvPr/>
        </p:nvSpPr>
        <p:spPr bwMode="auto">
          <a:xfrm>
            <a:off x="4502074" y="5618667"/>
            <a:ext cx="409327" cy="396333"/>
          </a:xfrm>
          <a:custGeom>
            <a:avLst/>
            <a:gdLst/>
            <a:ahLst/>
            <a:cxnLst>
              <a:cxn ang="0">
                <a:pos x="256" y="236"/>
              </a:cxn>
              <a:cxn ang="0">
                <a:pos x="256" y="236"/>
              </a:cxn>
              <a:cxn ang="0">
                <a:pos x="244" y="248"/>
              </a:cxn>
              <a:cxn ang="0">
                <a:pos x="12" y="248"/>
              </a:cxn>
              <a:cxn ang="0">
                <a:pos x="0" y="236"/>
              </a:cxn>
              <a:cxn ang="0">
                <a:pos x="0" y="236"/>
              </a:cxn>
              <a:cxn ang="0">
                <a:pos x="0" y="236"/>
              </a:cxn>
              <a:cxn ang="0">
                <a:pos x="32" y="176"/>
              </a:cxn>
              <a:cxn ang="0">
                <a:pos x="69" y="164"/>
              </a:cxn>
              <a:cxn ang="0">
                <a:pos x="100" y="150"/>
              </a:cxn>
              <a:cxn ang="0">
                <a:pos x="100" y="127"/>
              </a:cxn>
              <a:cxn ang="0">
                <a:pos x="88" y="97"/>
              </a:cxn>
              <a:cxn ang="0">
                <a:pos x="80" y="85"/>
              </a:cxn>
              <a:cxn ang="0">
                <a:pos x="84" y="65"/>
              </a:cxn>
              <a:cxn ang="0">
                <a:pos x="82" y="39"/>
              </a:cxn>
              <a:cxn ang="0">
                <a:pos x="128" y="0"/>
              </a:cxn>
              <a:cxn ang="0">
                <a:pos x="175" y="39"/>
              </a:cxn>
              <a:cxn ang="0">
                <a:pos x="172" y="65"/>
              </a:cxn>
              <a:cxn ang="0">
                <a:pos x="176" y="85"/>
              </a:cxn>
              <a:cxn ang="0">
                <a:pos x="168" y="97"/>
              </a:cxn>
              <a:cxn ang="0">
                <a:pos x="156" y="126"/>
              </a:cxn>
              <a:cxn ang="0">
                <a:pos x="156" y="150"/>
              </a:cxn>
              <a:cxn ang="0">
                <a:pos x="187" y="164"/>
              </a:cxn>
              <a:cxn ang="0">
                <a:pos x="224" y="176"/>
              </a:cxn>
              <a:cxn ang="0">
                <a:pos x="256" y="236"/>
              </a:cxn>
            </a:cxnLst>
            <a:rect l="0" t="0" r="r" b="b"/>
            <a:pathLst>
              <a:path w="256" h="248">
                <a:moveTo>
                  <a:pt x="256" y="236"/>
                </a:moveTo>
                <a:cubicBezTo>
                  <a:pt x="256" y="236"/>
                  <a:pt x="256" y="236"/>
                  <a:pt x="256" y="236"/>
                </a:cubicBezTo>
                <a:cubicBezTo>
                  <a:pt x="256" y="243"/>
                  <a:pt x="251" y="248"/>
                  <a:pt x="244" y="248"/>
                </a:cubicBezTo>
                <a:cubicBezTo>
                  <a:pt x="12" y="248"/>
                  <a:pt x="12" y="248"/>
                  <a:pt x="12" y="248"/>
                </a:cubicBezTo>
                <a:cubicBezTo>
                  <a:pt x="5" y="248"/>
                  <a:pt x="0" y="243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36"/>
                  <a:pt x="0" y="192"/>
                  <a:pt x="32" y="176"/>
                </a:cubicBezTo>
                <a:cubicBezTo>
                  <a:pt x="52" y="166"/>
                  <a:pt x="44" y="174"/>
                  <a:pt x="69" y="164"/>
                </a:cubicBezTo>
                <a:cubicBezTo>
                  <a:pt x="94" y="154"/>
                  <a:pt x="100" y="150"/>
                  <a:pt x="100" y="150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7"/>
                  <a:pt x="91" y="119"/>
                  <a:pt x="88" y="97"/>
                </a:cubicBezTo>
                <a:cubicBezTo>
                  <a:pt x="82" y="99"/>
                  <a:pt x="80" y="90"/>
                  <a:pt x="80" y="85"/>
                </a:cubicBezTo>
                <a:cubicBezTo>
                  <a:pt x="80" y="80"/>
                  <a:pt x="77" y="63"/>
                  <a:pt x="84" y="65"/>
                </a:cubicBezTo>
                <a:cubicBezTo>
                  <a:pt x="82" y="54"/>
                  <a:pt x="81" y="44"/>
                  <a:pt x="82" y="39"/>
                </a:cubicBezTo>
                <a:cubicBezTo>
                  <a:pt x="83" y="21"/>
                  <a:pt x="101" y="1"/>
                  <a:pt x="128" y="0"/>
                </a:cubicBezTo>
                <a:cubicBezTo>
                  <a:pt x="160" y="1"/>
                  <a:pt x="173" y="21"/>
                  <a:pt x="175" y="39"/>
                </a:cubicBezTo>
                <a:cubicBezTo>
                  <a:pt x="175" y="44"/>
                  <a:pt x="174" y="54"/>
                  <a:pt x="172" y="65"/>
                </a:cubicBezTo>
                <a:cubicBezTo>
                  <a:pt x="180" y="63"/>
                  <a:pt x="177" y="80"/>
                  <a:pt x="176" y="85"/>
                </a:cubicBezTo>
                <a:cubicBezTo>
                  <a:pt x="176" y="90"/>
                  <a:pt x="174" y="99"/>
                  <a:pt x="168" y="97"/>
                </a:cubicBezTo>
                <a:cubicBezTo>
                  <a:pt x="165" y="119"/>
                  <a:pt x="156" y="126"/>
                  <a:pt x="156" y="126"/>
                </a:cubicBezTo>
                <a:cubicBezTo>
                  <a:pt x="156" y="150"/>
                  <a:pt x="156" y="150"/>
                  <a:pt x="156" y="150"/>
                </a:cubicBezTo>
                <a:cubicBezTo>
                  <a:pt x="156" y="150"/>
                  <a:pt x="162" y="153"/>
                  <a:pt x="187" y="164"/>
                </a:cubicBezTo>
                <a:cubicBezTo>
                  <a:pt x="212" y="174"/>
                  <a:pt x="204" y="166"/>
                  <a:pt x="224" y="176"/>
                </a:cubicBezTo>
                <a:cubicBezTo>
                  <a:pt x="256" y="192"/>
                  <a:pt x="256" y="236"/>
                  <a:pt x="256" y="23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0" name="Freeform 197"/>
          <p:cNvSpPr>
            <a:spLocks noEditPoints="1"/>
          </p:cNvSpPr>
          <p:nvPr/>
        </p:nvSpPr>
        <p:spPr bwMode="auto">
          <a:xfrm>
            <a:off x="6122436" y="5812350"/>
            <a:ext cx="453558" cy="438249"/>
          </a:xfrm>
          <a:custGeom>
            <a:avLst/>
            <a:gdLst/>
            <a:ahLst/>
            <a:cxnLst>
              <a:cxn ang="0">
                <a:pos x="240" y="220"/>
              </a:cxn>
              <a:cxn ang="0">
                <a:pos x="228" y="232"/>
              </a:cxn>
              <a:cxn ang="0">
                <a:pos x="221" y="230"/>
              </a:cxn>
              <a:cxn ang="0">
                <a:pos x="221" y="230"/>
              </a:cxn>
              <a:cxn ang="0">
                <a:pos x="163" y="186"/>
              </a:cxn>
              <a:cxn ang="0">
                <a:pos x="82" y="230"/>
              </a:cxn>
              <a:cxn ang="0">
                <a:pos x="82" y="230"/>
              </a:cxn>
              <a:cxn ang="0">
                <a:pos x="76" y="232"/>
              </a:cxn>
              <a:cxn ang="0">
                <a:pos x="69" y="230"/>
              </a:cxn>
              <a:cxn ang="0">
                <a:pos x="5" y="182"/>
              </a:cxn>
              <a:cxn ang="0">
                <a:pos x="0" y="172"/>
              </a:cxn>
              <a:cxn ang="0">
                <a:pos x="0" y="12"/>
              </a:cxn>
              <a:cxn ang="0">
                <a:pos x="12" y="0"/>
              </a:cxn>
              <a:cxn ang="0">
                <a:pos x="19" y="3"/>
              </a:cxn>
              <a:cxn ang="0">
                <a:pos x="19" y="3"/>
              </a:cxn>
              <a:cxn ang="0">
                <a:pos x="77" y="46"/>
              </a:cxn>
              <a:cxn ang="0">
                <a:pos x="159" y="1"/>
              </a:cxn>
              <a:cxn ang="0">
                <a:pos x="159" y="1"/>
              </a:cxn>
              <a:cxn ang="0">
                <a:pos x="164" y="0"/>
              </a:cxn>
              <a:cxn ang="0">
                <a:pos x="171" y="3"/>
              </a:cxn>
              <a:cxn ang="0">
                <a:pos x="171" y="3"/>
              </a:cxn>
              <a:cxn ang="0">
                <a:pos x="234" y="50"/>
              </a:cxn>
              <a:cxn ang="0">
                <a:pos x="235" y="51"/>
              </a:cxn>
              <a:cxn ang="0">
                <a:pos x="235" y="51"/>
              </a:cxn>
              <a:cxn ang="0">
                <a:pos x="235" y="51"/>
              </a:cxn>
              <a:cxn ang="0">
                <a:pos x="240" y="60"/>
              </a:cxn>
              <a:cxn ang="0">
                <a:pos x="240" y="220"/>
              </a:cxn>
              <a:cxn ang="0">
                <a:pos x="64" y="196"/>
              </a:cxn>
              <a:cxn ang="0">
                <a:pos x="64" y="66"/>
              </a:cxn>
              <a:cxn ang="0">
                <a:pos x="24" y="36"/>
              </a:cxn>
              <a:cxn ang="0">
                <a:pos x="24" y="166"/>
              </a:cxn>
              <a:cxn ang="0">
                <a:pos x="64" y="196"/>
              </a:cxn>
              <a:cxn ang="0">
                <a:pos x="152" y="32"/>
              </a:cxn>
              <a:cxn ang="0">
                <a:pos x="88" y="67"/>
              </a:cxn>
              <a:cxn ang="0">
                <a:pos x="88" y="200"/>
              </a:cxn>
              <a:cxn ang="0">
                <a:pos x="152" y="165"/>
              </a:cxn>
              <a:cxn ang="0">
                <a:pos x="152" y="32"/>
              </a:cxn>
              <a:cxn ang="0">
                <a:pos x="216" y="66"/>
              </a:cxn>
              <a:cxn ang="0">
                <a:pos x="176" y="36"/>
              </a:cxn>
              <a:cxn ang="0">
                <a:pos x="176" y="166"/>
              </a:cxn>
              <a:cxn ang="0">
                <a:pos x="216" y="196"/>
              </a:cxn>
              <a:cxn ang="0">
                <a:pos x="216" y="66"/>
              </a:cxn>
            </a:cxnLst>
            <a:rect l="0" t="0" r="r" b="b"/>
            <a:pathLst>
              <a:path w="240" h="232">
                <a:moveTo>
                  <a:pt x="240" y="220"/>
                </a:moveTo>
                <a:cubicBezTo>
                  <a:pt x="240" y="227"/>
                  <a:pt x="235" y="232"/>
                  <a:pt x="228" y="232"/>
                </a:cubicBezTo>
                <a:cubicBezTo>
                  <a:pt x="225" y="232"/>
                  <a:pt x="223" y="231"/>
                  <a:pt x="221" y="230"/>
                </a:cubicBezTo>
                <a:cubicBezTo>
                  <a:pt x="221" y="230"/>
                  <a:pt x="221" y="230"/>
                  <a:pt x="221" y="230"/>
                </a:cubicBezTo>
                <a:cubicBezTo>
                  <a:pt x="163" y="186"/>
                  <a:pt x="163" y="186"/>
                  <a:pt x="163" y="186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2" y="230"/>
                  <a:pt x="82" y="230"/>
                  <a:pt x="82" y="230"/>
                </a:cubicBezTo>
                <a:cubicBezTo>
                  <a:pt x="80" y="231"/>
                  <a:pt x="78" y="232"/>
                  <a:pt x="76" y="232"/>
                </a:cubicBezTo>
                <a:cubicBezTo>
                  <a:pt x="73" y="232"/>
                  <a:pt x="71" y="231"/>
                  <a:pt x="69" y="230"/>
                </a:cubicBezTo>
                <a:cubicBezTo>
                  <a:pt x="5" y="182"/>
                  <a:pt x="5" y="182"/>
                  <a:pt x="5" y="182"/>
                </a:cubicBezTo>
                <a:cubicBezTo>
                  <a:pt x="2" y="180"/>
                  <a:pt x="0" y="176"/>
                  <a:pt x="0" y="17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5" y="0"/>
                  <a:pt x="17" y="1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77" y="46"/>
                  <a:pt x="77" y="46"/>
                  <a:pt x="77" y="46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60" y="1"/>
                  <a:pt x="162" y="0"/>
                  <a:pt x="164" y="0"/>
                </a:cubicBezTo>
                <a:cubicBezTo>
                  <a:pt x="167" y="0"/>
                  <a:pt x="169" y="1"/>
                  <a:pt x="171" y="3"/>
                </a:cubicBezTo>
                <a:cubicBezTo>
                  <a:pt x="171" y="3"/>
                  <a:pt x="171" y="3"/>
                  <a:pt x="171" y="3"/>
                </a:cubicBezTo>
                <a:cubicBezTo>
                  <a:pt x="234" y="50"/>
                  <a:pt x="234" y="50"/>
                  <a:pt x="234" y="50"/>
                </a:cubicBezTo>
                <a:cubicBezTo>
                  <a:pt x="235" y="50"/>
                  <a:pt x="235" y="50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5" y="51"/>
                  <a:pt x="235" y="51"/>
                  <a:pt x="235" y="51"/>
                </a:cubicBezTo>
                <a:cubicBezTo>
                  <a:pt x="238" y="53"/>
                  <a:pt x="240" y="56"/>
                  <a:pt x="240" y="60"/>
                </a:cubicBezTo>
                <a:lnTo>
                  <a:pt x="240" y="220"/>
                </a:lnTo>
                <a:close/>
                <a:moveTo>
                  <a:pt x="64" y="196"/>
                </a:moveTo>
                <a:cubicBezTo>
                  <a:pt x="64" y="66"/>
                  <a:pt x="64" y="66"/>
                  <a:pt x="64" y="6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166"/>
                  <a:pt x="24" y="166"/>
                  <a:pt x="24" y="166"/>
                </a:cubicBezTo>
                <a:lnTo>
                  <a:pt x="64" y="196"/>
                </a:lnTo>
                <a:close/>
                <a:moveTo>
                  <a:pt x="152" y="32"/>
                </a:moveTo>
                <a:cubicBezTo>
                  <a:pt x="88" y="67"/>
                  <a:pt x="88" y="67"/>
                  <a:pt x="88" y="67"/>
                </a:cubicBezTo>
                <a:cubicBezTo>
                  <a:pt x="88" y="200"/>
                  <a:pt x="88" y="200"/>
                  <a:pt x="88" y="200"/>
                </a:cubicBezTo>
                <a:cubicBezTo>
                  <a:pt x="152" y="165"/>
                  <a:pt x="152" y="165"/>
                  <a:pt x="152" y="165"/>
                </a:cubicBezTo>
                <a:lnTo>
                  <a:pt x="152" y="32"/>
                </a:lnTo>
                <a:close/>
                <a:moveTo>
                  <a:pt x="216" y="66"/>
                </a:moveTo>
                <a:cubicBezTo>
                  <a:pt x="176" y="36"/>
                  <a:pt x="176" y="36"/>
                  <a:pt x="176" y="36"/>
                </a:cubicBezTo>
                <a:cubicBezTo>
                  <a:pt x="176" y="166"/>
                  <a:pt x="176" y="166"/>
                  <a:pt x="176" y="166"/>
                </a:cubicBezTo>
                <a:cubicBezTo>
                  <a:pt x="216" y="196"/>
                  <a:pt x="216" y="196"/>
                  <a:pt x="216" y="196"/>
                </a:cubicBezTo>
                <a:lnTo>
                  <a:pt x="216" y="6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201"/>
          <p:cNvSpPr>
            <a:spLocks noEditPoints="1"/>
          </p:cNvSpPr>
          <p:nvPr/>
        </p:nvSpPr>
        <p:spPr bwMode="auto">
          <a:xfrm>
            <a:off x="4106066" y="2616635"/>
            <a:ext cx="429896" cy="463834"/>
          </a:xfrm>
          <a:custGeom>
            <a:avLst/>
            <a:gdLst/>
            <a:ahLst/>
            <a:cxnLst>
              <a:cxn ang="0">
                <a:pos x="180" y="208"/>
              </a:cxn>
              <a:cxn ang="0">
                <a:pos x="12" y="208"/>
              </a:cxn>
              <a:cxn ang="0">
                <a:pos x="0" y="196"/>
              </a:cxn>
              <a:cxn ang="0">
                <a:pos x="0" y="12"/>
              </a:cxn>
              <a:cxn ang="0">
                <a:pos x="12" y="0"/>
              </a:cxn>
              <a:cxn ang="0">
                <a:pos x="180" y="0"/>
              </a:cxn>
              <a:cxn ang="0">
                <a:pos x="192" y="12"/>
              </a:cxn>
              <a:cxn ang="0">
                <a:pos x="192" y="196"/>
              </a:cxn>
              <a:cxn ang="0">
                <a:pos x="180" y="208"/>
              </a:cxn>
              <a:cxn ang="0">
                <a:pos x="168" y="24"/>
              </a:cxn>
              <a:cxn ang="0">
                <a:pos x="24" y="24"/>
              </a:cxn>
              <a:cxn ang="0">
                <a:pos x="24" y="148"/>
              </a:cxn>
              <a:cxn ang="0">
                <a:pos x="168" y="148"/>
              </a:cxn>
              <a:cxn ang="0">
                <a:pos x="168" y="24"/>
              </a:cxn>
            </a:cxnLst>
            <a:rect l="0" t="0" r="r" b="b"/>
            <a:pathLst>
              <a:path w="192" h="208">
                <a:moveTo>
                  <a:pt x="180" y="208"/>
                </a:moveTo>
                <a:cubicBezTo>
                  <a:pt x="12" y="208"/>
                  <a:pt x="12" y="208"/>
                  <a:pt x="12" y="208"/>
                </a:cubicBezTo>
                <a:cubicBezTo>
                  <a:pt x="5" y="208"/>
                  <a:pt x="0" y="203"/>
                  <a:pt x="0" y="19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87" y="0"/>
                  <a:pt x="192" y="5"/>
                  <a:pt x="192" y="12"/>
                </a:cubicBezTo>
                <a:cubicBezTo>
                  <a:pt x="192" y="196"/>
                  <a:pt x="192" y="196"/>
                  <a:pt x="192" y="196"/>
                </a:cubicBezTo>
                <a:cubicBezTo>
                  <a:pt x="192" y="203"/>
                  <a:pt x="187" y="208"/>
                  <a:pt x="180" y="208"/>
                </a:cubicBezTo>
                <a:moveTo>
                  <a:pt x="168" y="24"/>
                </a:moveTo>
                <a:cubicBezTo>
                  <a:pt x="24" y="24"/>
                  <a:pt x="24" y="24"/>
                  <a:pt x="24" y="2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168" y="148"/>
                  <a:pt x="168" y="148"/>
                  <a:pt x="168" y="148"/>
                </a:cubicBezTo>
                <a:lnTo>
                  <a:pt x="168" y="2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206"/>
          <p:cNvSpPr>
            <a:spLocks noEditPoints="1"/>
          </p:cNvSpPr>
          <p:nvPr/>
        </p:nvSpPr>
        <p:spPr bwMode="auto">
          <a:xfrm>
            <a:off x="7815735" y="3270994"/>
            <a:ext cx="414685" cy="414685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216"/>
          <p:cNvSpPr>
            <a:spLocks noEditPoints="1"/>
          </p:cNvSpPr>
          <p:nvPr/>
        </p:nvSpPr>
        <p:spPr bwMode="auto">
          <a:xfrm>
            <a:off x="7816811" y="5110014"/>
            <a:ext cx="382001" cy="382001"/>
          </a:xfrm>
          <a:custGeom>
            <a:avLst/>
            <a:gdLst/>
            <a:ahLst/>
            <a:cxnLst>
              <a:cxn ang="0">
                <a:pos x="229" y="140"/>
              </a:cxn>
              <a:cxn ang="0">
                <a:pos x="59" y="53"/>
              </a:cxn>
              <a:cxn ang="0">
                <a:pos x="84" y="39"/>
              </a:cxn>
              <a:cxn ang="0">
                <a:pos x="86" y="43"/>
              </a:cxn>
              <a:cxn ang="0">
                <a:pos x="85" y="47"/>
              </a:cxn>
              <a:cxn ang="0">
                <a:pos x="88" y="51"/>
              </a:cxn>
              <a:cxn ang="0">
                <a:pos x="77" y="59"/>
              </a:cxn>
              <a:cxn ang="0">
                <a:pos x="73" y="67"/>
              </a:cxn>
              <a:cxn ang="0">
                <a:pos x="69" y="74"/>
              </a:cxn>
              <a:cxn ang="0">
                <a:pos x="61" y="71"/>
              </a:cxn>
              <a:cxn ang="0">
                <a:pos x="58" y="67"/>
              </a:cxn>
              <a:cxn ang="0">
                <a:pos x="58" y="60"/>
              </a:cxn>
              <a:cxn ang="0">
                <a:pos x="58" y="56"/>
              </a:cxn>
              <a:cxn ang="0">
                <a:pos x="47" y="66"/>
              </a:cxn>
              <a:cxn ang="0">
                <a:pos x="40" y="74"/>
              </a:cxn>
              <a:cxn ang="0">
                <a:pos x="53" y="94"/>
              </a:cxn>
              <a:cxn ang="0">
                <a:pos x="48" y="103"/>
              </a:cxn>
              <a:cxn ang="0">
                <a:pos x="42" y="103"/>
              </a:cxn>
              <a:cxn ang="0">
                <a:pos x="34" y="113"/>
              </a:cxn>
              <a:cxn ang="0">
                <a:pos x="32" y="113"/>
              </a:cxn>
              <a:cxn ang="0">
                <a:pos x="32" y="116"/>
              </a:cxn>
              <a:cxn ang="0">
                <a:pos x="29" y="134"/>
              </a:cxn>
              <a:cxn ang="0">
                <a:pos x="44" y="154"/>
              </a:cxn>
              <a:cxn ang="0">
                <a:pos x="69" y="187"/>
              </a:cxn>
              <a:cxn ang="0">
                <a:pos x="222" y="132"/>
              </a:cxn>
              <a:cxn ang="0">
                <a:pos x="204" y="140"/>
              </a:cxn>
              <a:cxn ang="0">
                <a:pos x="168" y="115"/>
              </a:cxn>
              <a:cxn ang="0">
                <a:pos x="166" y="135"/>
              </a:cxn>
              <a:cxn ang="0">
                <a:pos x="143" y="104"/>
              </a:cxn>
              <a:cxn ang="0">
                <a:pos x="156" y="93"/>
              </a:cxn>
              <a:cxn ang="0">
                <a:pos x="143" y="101"/>
              </a:cxn>
              <a:cxn ang="0">
                <a:pos x="139" y="105"/>
              </a:cxn>
              <a:cxn ang="0">
                <a:pos x="129" y="98"/>
              </a:cxn>
              <a:cxn ang="0">
                <a:pos x="111" y="105"/>
              </a:cxn>
              <a:cxn ang="0">
                <a:pos x="110" y="91"/>
              </a:cxn>
              <a:cxn ang="0">
                <a:pos x="120" y="81"/>
              </a:cxn>
              <a:cxn ang="0">
                <a:pos x="132" y="79"/>
              </a:cxn>
              <a:cxn ang="0">
                <a:pos x="141" y="70"/>
              </a:cxn>
              <a:cxn ang="0">
                <a:pos x="134" y="71"/>
              </a:cxn>
              <a:cxn ang="0">
                <a:pos x="124" y="72"/>
              </a:cxn>
              <a:cxn ang="0">
                <a:pos x="119" y="67"/>
              </a:cxn>
              <a:cxn ang="0">
                <a:pos x="136" y="53"/>
              </a:cxn>
              <a:cxn ang="0">
                <a:pos x="161" y="59"/>
              </a:cxn>
              <a:cxn ang="0">
                <a:pos x="181" y="41"/>
              </a:cxn>
              <a:cxn ang="0">
                <a:pos x="173" y="91"/>
              </a:cxn>
              <a:cxn ang="0">
                <a:pos x="175" y="100"/>
              </a:cxn>
              <a:cxn ang="0">
                <a:pos x="138" y="28"/>
              </a:cxn>
              <a:cxn ang="0">
                <a:pos x="133" y="30"/>
              </a:cxn>
              <a:cxn ang="0">
                <a:pos x="106" y="76"/>
              </a:cxn>
              <a:cxn ang="0">
                <a:pos x="100" y="84"/>
              </a:cxn>
              <a:cxn ang="0">
                <a:pos x="121" y="106"/>
              </a:cxn>
              <a:cxn ang="0">
                <a:pos x="159" y="133"/>
              </a:cxn>
              <a:cxn ang="0">
                <a:pos x="156" y="171"/>
              </a:cxn>
              <a:cxn ang="0">
                <a:pos x="127" y="166"/>
              </a:cxn>
              <a:cxn ang="0">
                <a:pos x="100" y="143"/>
              </a:cxn>
              <a:cxn ang="0">
                <a:pos x="84" y="62"/>
              </a:cxn>
              <a:cxn ang="0">
                <a:pos x="165" y="169"/>
              </a:cxn>
              <a:cxn ang="0">
                <a:pos x="140" y="107"/>
              </a:cxn>
              <a:cxn ang="0">
                <a:pos x="123" y="99"/>
              </a:cxn>
              <a:cxn ang="0">
                <a:pos x="85" y="48"/>
              </a:cxn>
              <a:cxn ang="0">
                <a:pos x="57" y="96"/>
              </a:cxn>
              <a:cxn ang="0">
                <a:pos x="41" y="137"/>
              </a:cxn>
              <a:cxn ang="0">
                <a:pos x="206" y="140"/>
              </a:cxn>
            </a:cxnLst>
            <a:rect l="0" t="0" r="r" b="b"/>
            <a:pathLst>
              <a:path w="256" h="256">
                <a:moveTo>
                  <a:pt x="128" y="256"/>
                </a:moveTo>
                <a:cubicBezTo>
                  <a:pt x="57" y="256"/>
                  <a:pt x="0" y="199"/>
                  <a:pt x="0" y="128"/>
                </a:cubicBezTo>
                <a:cubicBezTo>
                  <a:pt x="0" y="57"/>
                  <a:pt x="57" y="0"/>
                  <a:pt x="128" y="0"/>
                </a:cubicBezTo>
                <a:cubicBezTo>
                  <a:pt x="199" y="0"/>
                  <a:pt x="256" y="57"/>
                  <a:pt x="256" y="128"/>
                </a:cubicBezTo>
                <a:cubicBezTo>
                  <a:pt x="256" y="199"/>
                  <a:pt x="199" y="256"/>
                  <a:pt x="128" y="256"/>
                </a:cubicBezTo>
                <a:moveTo>
                  <a:pt x="200" y="53"/>
                </a:moveTo>
                <a:cubicBezTo>
                  <a:pt x="199" y="53"/>
                  <a:pt x="199" y="53"/>
                  <a:pt x="198" y="53"/>
                </a:cubicBezTo>
                <a:cubicBezTo>
                  <a:pt x="198" y="53"/>
                  <a:pt x="198" y="52"/>
                  <a:pt x="198" y="52"/>
                </a:cubicBezTo>
                <a:cubicBezTo>
                  <a:pt x="198" y="52"/>
                  <a:pt x="198" y="52"/>
                  <a:pt x="198" y="51"/>
                </a:cubicBezTo>
                <a:cubicBezTo>
                  <a:pt x="198" y="51"/>
                  <a:pt x="197" y="51"/>
                  <a:pt x="197" y="50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197" y="51"/>
                  <a:pt x="197" y="51"/>
                  <a:pt x="197" y="51"/>
                </a:cubicBezTo>
                <a:cubicBezTo>
                  <a:pt x="197" y="51"/>
                  <a:pt x="197" y="51"/>
                  <a:pt x="197" y="52"/>
                </a:cubicBezTo>
                <a:cubicBezTo>
                  <a:pt x="197" y="52"/>
                  <a:pt x="197" y="53"/>
                  <a:pt x="197" y="53"/>
                </a:cubicBezTo>
                <a:cubicBezTo>
                  <a:pt x="197" y="54"/>
                  <a:pt x="197" y="54"/>
                  <a:pt x="198" y="54"/>
                </a:cubicBezTo>
                <a:cubicBezTo>
                  <a:pt x="198" y="55"/>
                  <a:pt x="198" y="55"/>
                  <a:pt x="197" y="55"/>
                </a:cubicBezTo>
                <a:cubicBezTo>
                  <a:pt x="197" y="55"/>
                  <a:pt x="197" y="56"/>
                  <a:pt x="197" y="56"/>
                </a:cubicBezTo>
                <a:cubicBezTo>
                  <a:pt x="197" y="56"/>
                  <a:pt x="197" y="57"/>
                  <a:pt x="196" y="57"/>
                </a:cubicBezTo>
                <a:cubicBezTo>
                  <a:pt x="196" y="57"/>
                  <a:pt x="196" y="57"/>
                  <a:pt x="195" y="57"/>
                </a:cubicBezTo>
                <a:cubicBezTo>
                  <a:pt x="196" y="58"/>
                  <a:pt x="196" y="58"/>
                  <a:pt x="196" y="58"/>
                </a:cubicBezTo>
                <a:cubicBezTo>
                  <a:pt x="195" y="58"/>
                  <a:pt x="195" y="58"/>
                  <a:pt x="195" y="58"/>
                </a:cubicBezTo>
                <a:cubicBezTo>
                  <a:pt x="195" y="58"/>
                  <a:pt x="194" y="58"/>
                  <a:pt x="194" y="58"/>
                </a:cubicBezTo>
                <a:cubicBezTo>
                  <a:pt x="194" y="58"/>
                  <a:pt x="193" y="58"/>
                  <a:pt x="193" y="58"/>
                </a:cubicBezTo>
                <a:cubicBezTo>
                  <a:pt x="193" y="59"/>
                  <a:pt x="194" y="59"/>
                  <a:pt x="195" y="59"/>
                </a:cubicBezTo>
                <a:cubicBezTo>
                  <a:pt x="195" y="59"/>
                  <a:pt x="195" y="59"/>
                  <a:pt x="195" y="59"/>
                </a:cubicBezTo>
                <a:cubicBezTo>
                  <a:pt x="196" y="59"/>
                  <a:pt x="196" y="59"/>
                  <a:pt x="196" y="59"/>
                </a:cubicBezTo>
                <a:cubicBezTo>
                  <a:pt x="197" y="58"/>
                  <a:pt x="197" y="58"/>
                  <a:pt x="198" y="58"/>
                </a:cubicBezTo>
                <a:cubicBezTo>
                  <a:pt x="198" y="57"/>
                  <a:pt x="198" y="57"/>
                  <a:pt x="198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56"/>
                  <a:pt x="199" y="56"/>
                  <a:pt x="199" y="56"/>
                </a:cubicBezTo>
                <a:cubicBezTo>
                  <a:pt x="199" y="55"/>
                  <a:pt x="199" y="55"/>
                  <a:pt x="199" y="55"/>
                </a:cubicBezTo>
                <a:cubicBezTo>
                  <a:pt x="199" y="54"/>
                  <a:pt x="200" y="54"/>
                  <a:pt x="201" y="54"/>
                </a:cubicBezTo>
                <a:cubicBezTo>
                  <a:pt x="201" y="54"/>
                  <a:pt x="200" y="53"/>
                  <a:pt x="200" y="53"/>
                </a:cubicBezTo>
                <a:cubicBezTo>
                  <a:pt x="200" y="53"/>
                  <a:pt x="200" y="53"/>
                  <a:pt x="200" y="53"/>
                </a:cubicBezTo>
                <a:moveTo>
                  <a:pt x="203" y="56"/>
                </a:moveTo>
                <a:cubicBezTo>
                  <a:pt x="203" y="56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202" y="56"/>
                  <a:pt x="203" y="56"/>
                  <a:pt x="203" y="56"/>
                </a:cubicBezTo>
                <a:cubicBezTo>
                  <a:pt x="202" y="55"/>
                  <a:pt x="202" y="55"/>
                  <a:pt x="202" y="55"/>
                </a:cubicBezTo>
                <a:cubicBezTo>
                  <a:pt x="202" y="55"/>
                  <a:pt x="202" y="56"/>
                  <a:pt x="202" y="56"/>
                </a:cubicBezTo>
                <a:cubicBezTo>
                  <a:pt x="202" y="57"/>
                  <a:pt x="203" y="57"/>
                  <a:pt x="203" y="56"/>
                </a:cubicBezTo>
                <a:cubicBezTo>
                  <a:pt x="203" y="56"/>
                  <a:pt x="203" y="56"/>
                  <a:pt x="203" y="56"/>
                </a:cubicBezTo>
                <a:moveTo>
                  <a:pt x="231" y="143"/>
                </a:moveTo>
                <a:cubicBezTo>
                  <a:pt x="231" y="141"/>
                  <a:pt x="231" y="138"/>
                  <a:pt x="232" y="136"/>
                </a:cubicBezTo>
                <a:cubicBezTo>
                  <a:pt x="232" y="136"/>
                  <a:pt x="232" y="136"/>
                  <a:pt x="232" y="136"/>
                </a:cubicBezTo>
                <a:cubicBezTo>
                  <a:pt x="231" y="136"/>
                  <a:pt x="231" y="136"/>
                  <a:pt x="231" y="136"/>
                </a:cubicBezTo>
                <a:cubicBezTo>
                  <a:pt x="231" y="135"/>
                  <a:pt x="231" y="136"/>
                  <a:pt x="230" y="136"/>
                </a:cubicBezTo>
                <a:cubicBezTo>
                  <a:pt x="230" y="136"/>
                  <a:pt x="230" y="136"/>
                  <a:pt x="230" y="136"/>
                </a:cubicBezTo>
                <a:cubicBezTo>
                  <a:pt x="230" y="135"/>
                  <a:pt x="230" y="135"/>
                  <a:pt x="230" y="135"/>
                </a:cubicBezTo>
                <a:cubicBezTo>
                  <a:pt x="229" y="135"/>
                  <a:pt x="229" y="135"/>
                  <a:pt x="229" y="135"/>
                </a:cubicBezTo>
                <a:cubicBezTo>
                  <a:pt x="229" y="135"/>
                  <a:pt x="229" y="135"/>
                  <a:pt x="229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28" y="137"/>
                  <a:pt x="227" y="139"/>
                  <a:pt x="228" y="140"/>
                </a:cubicBezTo>
                <a:cubicBezTo>
                  <a:pt x="228" y="140"/>
                  <a:pt x="228" y="140"/>
                  <a:pt x="229" y="140"/>
                </a:cubicBezTo>
                <a:cubicBezTo>
                  <a:pt x="229" y="140"/>
                  <a:pt x="229" y="140"/>
                  <a:pt x="229" y="141"/>
                </a:cubicBezTo>
                <a:cubicBezTo>
                  <a:pt x="229" y="140"/>
                  <a:pt x="229" y="140"/>
                  <a:pt x="229" y="140"/>
                </a:cubicBezTo>
                <a:cubicBezTo>
                  <a:pt x="229" y="142"/>
                  <a:pt x="229" y="143"/>
                  <a:pt x="231" y="142"/>
                </a:cubicBezTo>
                <a:cubicBezTo>
                  <a:pt x="231" y="143"/>
                  <a:pt x="231" y="143"/>
                  <a:pt x="231" y="143"/>
                </a:cubicBezTo>
                <a:moveTo>
                  <a:pt x="28" y="153"/>
                </a:moveTo>
                <a:cubicBezTo>
                  <a:pt x="28" y="152"/>
                  <a:pt x="27" y="152"/>
                  <a:pt x="28" y="151"/>
                </a:cubicBezTo>
                <a:cubicBezTo>
                  <a:pt x="28" y="151"/>
                  <a:pt x="29" y="151"/>
                  <a:pt x="29" y="151"/>
                </a:cubicBezTo>
                <a:cubicBezTo>
                  <a:pt x="29" y="151"/>
                  <a:pt x="29" y="151"/>
                  <a:pt x="29" y="152"/>
                </a:cubicBezTo>
                <a:cubicBezTo>
                  <a:pt x="29" y="152"/>
                  <a:pt x="29" y="151"/>
                  <a:pt x="29" y="151"/>
                </a:cubicBezTo>
                <a:cubicBezTo>
                  <a:pt x="29" y="151"/>
                  <a:pt x="29" y="151"/>
                  <a:pt x="29" y="151"/>
                </a:cubicBezTo>
                <a:cubicBezTo>
                  <a:pt x="30" y="151"/>
                  <a:pt x="31" y="151"/>
                  <a:pt x="31" y="151"/>
                </a:cubicBezTo>
                <a:cubicBezTo>
                  <a:pt x="31" y="150"/>
                  <a:pt x="30" y="150"/>
                  <a:pt x="30" y="150"/>
                </a:cubicBezTo>
                <a:cubicBezTo>
                  <a:pt x="30" y="149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1" y="149"/>
                  <a:pt x="31" y="149"/>
                </a:cubicBezTo>
                <a:cubicBezTo>
                  <a:pt x="31" y="149"/>
                  <a:pt x="30" y="149"/>
                  <a:pt x="30" y="149"/>
                </a:cubicBezTo>
                <a:cubicBezTo>
                  <a:pt x="30" y="149"/>
                  <a:pt x="30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8" y="149"/>
                  <a:pt x="28" y="149"/>
                  <a:pt x="28" y="150"/>
                </a:cubicBezTo>
                <a:cubicBezTo>
                  <a:pt x="28" y="150"/>
                  <a:pt x="28" y="150"/>
                  <a:pt x="28" y="150"/>
                </a:cubicBezTo>
                <a:cubicBezTo>
                  <a:pt x="28" y="150"/>
                  <a:pt x="28" y="151"/>
                  <a:pt x="27" y="151"/>
                </a:cubicBezTo>
                <a:cubicBezTo>
                  <a:pt x="27" y="151"/>
                  <a:pt x="27" y="151"/>
                  <a:pt x="27" y="151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7" y="150"/>
                </a:cubicBezTo>
                <a:cubicBezTo>
                  <a:pt x="27" y="150"/>
                  <a:pt x="27" y="150"/>
                  <a:pt x="26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7" y="151"/>
                  <a:pt x="27" y="152"/>
                  <a:pt x="27" y="153"/>
                </a:cubicBezTo>
                <a:cubicBezTo>
                  <a:pt x="27" y="153"/>
                  <a:pt x="27" y="153"/>
                  <a:pt x="28" y="153"/>
                </a:cubicBezTo>
                <a:moveTo>
                  <a:pt x="32" y="112"/>
                </a:move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moveTo>
                  <a:pt x="30" y="94"/>
                </a:moveTo>
                <a:cubicBezTo>
                  <a:pt x="30" y="94"/>
                  <a:pt x="30" y="94"/>
                  <a:pt x="30" y="94"/>
                </a:cubicBezTo>
                <a:cubicBezTo>
                  <a:pt x="30" y="94"/>
                  <a:pt x="30" y="93"/>
                  <a:pt x="30" y="93"/>
                </a:cubicBezTo>
                <a:cubicBezTo>
                  <a:pt x="30" y="93"/>
                  <a:pt x="30" y="94"/>
                  <a:pt x="30" y="94"/>
                </a:cubicBezTo>
                <a:moveTo>
                  <a:pt x="59" y="53"/>
                </a:moveTo>
                <a:cubicBezTo>
                  <a:pt x="59" y="53"/>
                  <a:pt x="59" y="53"/>
                  <a:pt x="59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8" y="53"/>
                </a:cubicBezTo>
                <a:cubicBezTo>
                  <a:pt x="58" y="53"/>
                  <a:pt x="58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8" y="53"/>
                  <a:pt x="58" y="53"/>
                </a:cubicBezTo>
                <a:cubicBezTo>
                  <a:pt x="58" y="53"/>
                  <a:pt x="58" y="53"/>
                  <a:pt x="59" y="52"/>
                </a:cubicBezTo>
                <a:cubicBezTo>
                  <a:pt x="58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57" y="52"/>
                  <a:pt x="57" y="52"/>
                  <a:pt x="56" y="53"/>
                </a:cubicBezTo>
                <a:cubicBezTo>
                  <a:pt x="57" y="53"/>
                  <a:pt x="57" y="53"/>
                  <a:pt x="57" y="53"/>
                </a:cubicBezTo>
                <a:cubicBezTo>
                  <a:pt x="57" y="53"/>
                  <a:pt x="58" y="53"/>
                  <a:pt x="58" y="53"/>
                </a:cubicBezTo>
                <a:cubicBezTo>
                  <a:pt x="58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3"/>
                  <a:pt x="59" y="53"/>
                  <a:pt x="59" y="53"/>
                </a:cubicBezTo>
                <a:moveTo>
                  <a:pt x="54" y="55"/>
                </a:move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moveTo>
                  <a:pt x="83" y="34"/>
                </a:moveTo>
                <a:cubicBezTo>
                  <a:pt x="83" y="34"/>
                  <a:pt x="83" y="34"/>
                  <a:pt x="83" y="34"/>
                </a:cubicBezTo>
                <a:cubicBezTo>
                  <a:pt x="83" y="35"/>
                  <a:pt x="84" y="35"/>
                  <a:pt x="84" y="35"/>
                </a:cubicBezTo>
                <a:cubicBezTo>
                  <a:pt x="84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4"/>
                  <a:pt x="83" y="34"/>
                </a:cubicBezTo>
                <a:cubicBezTo>
                  <a:pt x="83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5"/>
                  <a:pt x="82" y="36"/>
                  <a:pt x="81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6"/>
                  <a:pt x="82" y="36"/>
                  <a:pt x="82" y="36"/>
                </a:cubicBezTo>
                <a:cubicBezTo>
                  <a:pt x="82" y="36"/>
                  <a:pt x="82" y="35"/>
                  <a:pt x="82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5"/>
                  <a:pt x="83" y="36"/>
                  <a:pt x="83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7"/>
                  <a:pt x="84" y="37"/>
                </a:cubicBezTo>
                <a:cubicBezTo>
                  <a:pt x="84" y="37"/>
                  <a:pt x="84" y="36"/>
                  <a:pt x="84" y="36"/>
                </a:cubicBezTo>
                <a:cubicBezTo>
                  <a:pt x="83" y="36"/>
                  <a:pt x="83" y="37"/>
                  <a:pt x="83" y="37"/>
                </a:cubicBezTo>
                <a:cubicBezTo>
                  <a:pt x="83" y="37"/>
                  <a:pt x="83" y="37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37"/>
                  <a:pt x="82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3" y="37"/>
                  <a:pt x="83" y="37"/>
                </a:cubicBezTo>
                <a:cubicBezTo>
                  <a:pt x="83" y="37"/>
                  <a:pt x="82" y="37"/>
                  <a:pt x="82" y="37"/>
                </a:cubicBezTo>
                <a:cubicBezTo>
                  <a:pt x="82" y="37"/>
                  <a:pt x="83" y="38"/>
                  <a:pt x="83" y="38"/>
                </a:cubicBezTo>
                <a:cubicBezTo>
                  <a:pt x="83" y="37"/>
                  <a:pt x="83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5" y="38"/>
                  <a:pt x="85" y="37"/>
                  <a:pt x="85" y="37"/>
                </a:cubicBezTo>
                <a:cubicBezTo>
                  <a:pt x="85" y="37"/>
                  <a:pt x="86" y="37"/>
                  <a:pt x="86" y="38"/>
                </a:cubicBezTo>
                <a:cubicBezTo>
                  <a:pt x="86" y="38"/>
                  <a:pt x="86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3" y="38"/>
                  <a:pt x="83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38"/>
                  <a:pt x="84" y="39"/>
                  <a:pt x="84" y="39"/>
                </a:cubicBezTo>
                <a:cubicBezTo>
                  <a:pt x="84" y="39"/>
                  <a:pt x="83" y="39"/>
                  <a:pt x="83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5" y="39"/>
                  <a:pt x="85" y="39"/>
                </a:cubicBezTo>
                <a:cubicBezTo>
                  <a:pt x="86" y="39"/>
                  <a:pt x="86" y="39"/>
                  <a:pt x="86" y="39"/>
                </a:cubicBezTo>
                <a:cubicBezTo>
                  <a:pt x="86" y="39"/>
                  <a:pt x="87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6" y="40"/>
                  <a:pt x="86" y="40"/>
                  <a:pt x="86" y="40"/>
                </a:cubicBezTo>
                <a:cubicBezTo>
                  <a:pt x="85" y="40"/>
                  <a:pt x="85" y="41"/>
                  <a:pt x="85" y="41"/>
                </a:cubicBezTo>
                <a:cubicBezTo>
                  <a:pt x="85" y="41"/>
                  <a:pt x="85" y="41"/>
                  <a:pt x="85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4" y="41"/>
                  <a:pt x="84" y="41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3" y="40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1"/>
                </a:cubicBezTo>
                <a:cubicBezTo>
                  <a:pt x="82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2" y="41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2"/>
                  <a:pt x="81" y="42"/>
                  <a:pt x="81" y="42"/>
                </a:cubicBezTo>
                <a:cubicBezTo>
                  <a:pt x="81" y="43"/>
                  <a:pt x="80" y="43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1" y="43"/>
                  <a:pt x="81" y="43"/>
                  <a:pt x="82" y="43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2" y="42"/>
                  <a:pt x="82" y="42"/>
                </a:cubicBezTo>
                <a:cubicBezTo>
                  <a:pt x="82" y="42"/>
                  <a:pt x="83" y="42"/>
                  <a:pt x="83" y="42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3"/>
                  <a:pt x="83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3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4" y="44"/>
                  <a:pt x="84" y="43"/>
                  <a:pt x="85" y="43"/>
                </a:cubicBezTo>
                <a:cubicBezTo>
                  <a:pt x="85" y="43"/>
                  <a:pt x="85" y="43"/>
                  <a:pt x="86" y="43"/>
                </a:cubicBezTo>
                <a:cubicBezTo>
                  <a:pt x="86" y="44"/>
                  <a:pt x="86" y="43"/>
                  <a:pt x="87" y="43"/>
                </a:cubicBezTo>
                <a:cubicBezTo>
                  <a:pt x="87" y="43"/>
                  <a:pt x="87" y="44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4"/>
                  <a:pt x="87" y="44"/>
                  <a:pt x="87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4"/>
                </a:cubicBezTo>
                <a:cubicBezTo>
                  <a:pt x="88" y="44"/>
                  <a:pt x="88" y="44"/>
                  <a:pt x="88" y="45"/>
                </a:cubicBezTo>
                <a:cubicBezTo>
                  <a:pt x="88" y="45"/>
                  <a:pt x="88" y="44"/>
                  <a:pt x="88" y="44"/>
                </a:cubicBezTo>
                <a:cubicBezTo>
                  <a:pt x="88" y="44"/>
                  <a:pt x="88" y="44"/>
                  <a:pt x="89" y="44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4"/>
                  <a:pt x="89" y="44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5"/>
                  <a:pt x="90" y="45"/>
                  <a:pt x="90" y="45"/>
                </a:cubicBezTo>
                <a:cubicBezTo>
                  <a:pt x="90" y="46"/>
                  <a:pt x="91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90" y="46"/>
                  <a:pt x="89" y="46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6"/>
                  <a:pt x="90" y="46"/>
                  <a:pt x="89" y="46"/>
                </a:cubicBezTo>
                <a:cubicBezTo>
                  <a:pt x="89" y="46"/>
                  <a:pt x="89" y="46"/>
                  <a:pt x="89" y="46"/>
                </a:cubicBezTo>
                <a:cubicBezTo>
                  <a:pt x="89" y="46"/>
                  <a:pt x="89" y="47"/>
                  <a:pt x="88" y="46"/>
                </a:cubicBezTo>
                <a:cubicBezTo>
                  <a:pt x="88" y="46"/>
                  <a:pt x="88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45"/>
                  <a:pt x="86" y="45"/>
                  <a:pt x="86" y="45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45"/>
                  <a:pt x="84" y="46"/>
                  <a:pt x="84" y="46"/>
                </a:cubicBezTo>
                <a:cubicBezTo>
                  <a:pt x="83" y="45"/>
                  <a:pt x="83" y="45"/>
                  <a:pt x="82" y="45"/>
                </a:cubicBezTo>
                <a:cubicBezTo>
                  <a:pt x="82" y="45"/>
                  <a:pt x="82" y="45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5"/>
                  <a:pt x="81" y="45"/>
                  <a:pt x="82" y="45"/>
                </a:cubicBezTo>
                <a:cubicBezTo>
                  <a:pt x="82" y="45"/>
                  <a:pt x="82" y="45"/>
                  <a:pt x="82" y="45"/>
                </a:cubicBezTo>
                <a:cubicBezTo>
                  <a:pt x="82" y="45"/>
                  <a:pt x="83" y="45"/>
                  <a:pt x="83" y="46"/>
                </a:cubicBezTo>
                <a:cubicBezTo>
                  <a:pt x="83" y="46"/>
                  <a:pt x="83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2" y="46"/>
                  <a:pt x="82" y="46"/>
                  <a:pt x="82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3" y="46"/>
                  <a:pt x="83" y="46"/>
                  <a:pt x="83" y="46"/>
                </a:cubicBezTo>
                <a:cubicBezTo>
                  <a:pt x="84" y="46"/>
                  <a:pt x="84" y="46"/>
                  <a:pt x="84" y="46"/>
                </a:cubicBezTo>
                <a:cubicBezTo>
                  <a:pt x="85" y="46"/>
                  <a:pt x="85" y="45"/>
                  <a:pt x="85" y="45"/>
                </a:cubicBezTo>
                <a:cubicBezTo>
                  <a:pt x="85" y="45"/>
                  <a:pt x="85" y="46"/>
                  <a:pt x="85" y="46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6"/>
                  <a:pt x="85" y="47"/>
                  <a:pt x="85" y="47"/>
                </a:cubicBezTo>
                <a:cubicBezTo>
                  <a:pt x="85" y="47"/>
                  <a:pt x="84" y="47"/>
                  <a:pt x="84" y="47"/>
                </a:cubicBezTo>
                <a:cubicBezTo>
                  <a:pt x="84" y="47"/>
                  <a:pt x="84" y="47"/>
                  <a:pt x="84" y="47"/>
                </a:cubicBezTo>
                <a:cubicBezTo>
                  <a:pt x="84" y="47"/>
                  <a:pt x="83" y="47"/>
                  <a:pt x="83" y="47"/>
                </a:cubicBezTo>
                <a:cubicBezTo>
                  <a:pt x="83" y="47"/>
                  <a:pt x="83" y="47"/>
                  <a:pt x="83" y="47"/>
                </a:cubicBezTo>
                <a:cubicBezTo>
                  <a:pt x="84" y="48"/>
                  <a:pt x="83" y="48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5" y="48"/>
                  <a:pt x="85" y="48"/>
                </a:cubicBezTo>
                <a:cubicBezTo>
                  <a:pt x="85" y="48"/>
                  <a:pt x="85" y="49"/>
                  <a:pt x="85" y="49"/>
                </a:cubicBezTo>
                <a:cubicBezTo>
                  <a:pt x="85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4" y="49"/>
                </a:cubicBezTo>
                <a:cubicBezTo>
                  <a:pt x="84" y="49"/>
                  <a:pt x="84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49"/>
                  <a:pt x="86" y="49"/>
                  <a:pt x="86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6" y="48"/>
                  <a:pt x="87" y="48"/>
                  <a:pt x="87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47"/>
                  <a:pt x="87" y="47"/>
                  <a:pt x="87" y="48"/>
                </a:cubicBezTo>
                <a:cubicBezTo>
                  <a:pt x="87" y="48"/>
                  <a:pt x="88" y="47"/>
                  <a:pt x="88" y="47"/>
                </a:cubicBezTo>
                <a:cubicBezTo>
                  <a:pt x="88" y="47"/>
                  <a:pt x="89" y="47"/>
                  <a:pt x="89" y="47"/>
                </a:cubicBezTo>
                <a:cubicBezTo>
                  <a:pt x="89" y="47"/>
                  <a:pt x="89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6"/>
                </a:cubicBezTo>
                <a:cubicBezTo>
                  <a:pt x="91" y="47"/>
                  <a:pt x="91" y="47"/>
                  <a:pt x="91" y="47"/>
                </a:cubicBezTo>
                <a:cubicBezTo>
                  <a:pt x="91" y="47"/>
                  <a:pt x="90" y="47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90" y="47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90" y="48"/>
                  <a:pt x="90" y="48"/>
                </a:cubicBezTo>
                <a:cubicBezTo>
                  <a:pt x="90" y="48"/>
                  <a:pt x="89" y="48"/>
                  <a:pt x="89" y="48"/>
                </a:cubicBezTo>
                <a:cubicBezTo>
                  <a:pt x="89" y="49"/>
                  <a:pt x="89" y="49"/>
                  <a:pt x="90" y="49"/>
                </a:cubicBezTo>
                <a:cubicBezTo>
                  <a:pt x="90" y="49"/>
                  <a:pt x="90" y="49"/>
                  <a:pt x="90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9" y="49"/>
                  <a:pt x="89" y="50"/>
                  <a:pt x="89" y="50"/>
                </a:cubicBezTo>
                <a:cubicBezTo>
                  <a:pt x="89" y="50"/>
                  <a:pt x="89" y="50"/>
                  <a:pt x="88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0"/>
                  <a:pt x="89" y="50"/>
                </a:cubicBezTo>
                <a:cubicBezTo>
                  <a:pt x="89" y="50"/>
                  <a:pt x="89" y="51"/>
                  <a:pt x="89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8" y="51"/>
                  <a:pt x="88" y="51"/>
                </a:cubicBezTo>
                <a:cubicBezTo>
                  <a:pt x="88" y="51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7" y="52"/>
                  <a:pt x="87" y="52"/>
                  <a:pt x="87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6" y="53"/>
                  <a:pt x="86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3"/>
                  <a:pt x="84" y="53"/>
                  <a:pt x="84" y="53"/>
                </a:cubicBezTo>
                <a:cubicBezTo>
                  <a:pt x="84" y="53"/>
                  <a:pt x="85" y="53"/>
                  <a:pt x="85" y="53"/>
                </a:cubicBezTo>
                <a:cubicBezTo>
                  <a:pt x="85" y="54"/>
                  <a:pt x="84" y="54"/>
                  <a:pt x="84" y="54"/>
                </a:cubicBezTo>
                <a:cubicBezTo>
                  <a:pt x="84" y="53"/>
                  <a:pt x="84" y="54"/>
                  <a:pt x="84" y="53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54"/>
                  <a:pt x="83" y="54"/>
                  <a:pt x="82" y="54"/>
                </a:cubicBezTo>
                <a:cubicBezTo>
                  <a:pt x="82" y="54"/>
                  <a:pt x="82" y="54"/>
                  <a:pt x="81" y="53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3" y="54"/>
                  <a:pt x="82" y="55"/>
                  <a:pt x="82" y="55"/>
                </a:cubicBezTo>
                <a:cubicBezTo>
                  <a:pt x="82" y="55"/>
                  <a:pt x="82" y="55"/>
                  <a:pt x="82" y="55"/>
                </a:cubicBezTo>
                <a:cubicBezTo>
                  <a:pt x="82" y="55"/>
                  <a:pt x="82" y="55"/>
                  <a:pt x="81" y="55"/>
                </a:cubicBezTo>
                <a:cubicBezTo>
                  <a:pt x="81" y="56"/>
                  <a:pt x="82" y="56"/>
                  <a:pt x="81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81" y="56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7"/>
                  <a:pt x="81" y="57"/>
                  <a:pt x="81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8"/>
                  <a:pt x="81" y="58"/>
                  <a:pt x="81" y="59"/>
                </a:cubicBezTo>
                <a:cubicBezTo>
                  <a:pt x="81" y="59"/>
                  <a:pt x="81" y="59"/>
                  <a:pt x="80" y="5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59"/>
                  <a:pt x="80" y="59"/>
                  <a:pt x="80" y="59"/>
                </a:cubicBezTo>
                <a:cubicBezTo>
                  <a:pt x="80" y="59"/>
                  <a:pt x="79" y="59"/>
                  <a:pt x="79" y="59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9" y="60"/>
                  <a:pt x="79" y="60"/>
                </a:cubicBezTo>
                <a:cubicBezTo>
                  <a:pt x="79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0"/>
                  <a:pt x="78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1"/>
                </a:cubicBezTo>
                <a:cubicBezTo>
                  <a:pt x="77" y="61"/>
                  <a:pt x="77" y="61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59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7" y="60"/>
                  <a:pt x="77" y="60"/>
                </a:cubicBezTo>
                <a:cubicBezTo>
                  <a:pt x="77" y="60"/>
                  <a:pt x="76" y="60"/>
                  <a:pt x="76" y="60"/>
                </a:cubicBezTo>
                <a:cubicBezTo>
                  <a:pt x="76" y="60"/>
                  <a:pt x="76" y="60"/>
                  <a:pt x="76" y="61"/>
                </a:cubicBezTo>
                <a:cubicBezTo>
                  <a:pt x="76" y="61"/>
                  <a:pt x="77" y="61"/>
                  <a:pt x="76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61"/>
                  <a:pt x="76" y="61"/>
                  <a:pt x="76" y="62"/>
                </a:cubicBezTo>
                <a:cubicBezTo>
                  <a:pt x="76" y="62"/>
                  <a:pt x="76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61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5" y="62"/>
                  <a:pt x="75" y="62"/>
                  <a:pt x="75" y="62"/>
                </a:cubicBezTo>
                <a:cubicBezTo>
                  <a:pt x="74" y="62"/>
                  <a:pt x="75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4" y="62"/>
                </a:cubicBezTo>
                <a:cubicBezTo>
                  <a:pt x="74" y="62"/>
                  <a:pt x="74" y="62"/>
                  <a:pt x="75" y="62"/>
                </a:cubicBezTo>
                <a:cubicBezTo>
                  <a:pt x="75" y="62"/>
                  <a:pt x="75" y="63"/>
                  <a:pt x="75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4" y="63"/>
                  <a:pt x="74" y="63"/>
                  <a:pt x="73" y="63"/>
                </a:cubicBezTo>
                <a:cubicBezTo>
                  <a:pt x="73" y="63"/>
                  <a:pt x="73" y="63"/>
                  <a:pt x="73" y="63"/>
                </a:cubicBezTo>
                <a:cubicBezTo>
                  <a:pt x="73" y="64"/>
                  <a:pt x="74" y="63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64"/>
                  <a:pt x="74" y="64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65"/>
                  <a:pt x="73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4" y="65"/>
                  <a:pt x="74" y="66"/>
                  <a:pt x="74" y="66"/>
                </a:cubicBezTo>
                <a:cubicBezTo>
                  <a:pt x="74" y="66"/>
                  <a:pt x="75" y="66"/>
                  <a:pt x="75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3" y="66"/>
                </a:cubicBezTo>
                <a:cubicBezTo>
                  <a:pt x="73" y="66"/>
                  <a:pt x="73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6"/>
                </a:cubicBezTo>
                <a:cubicBezTo>
                  <a:pt x="74" y="66"/>
                  <a:pt x="74" y="66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4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4" y="67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8"/>
                  <a:pt x="74" y="68"/>
                  <a:pt x="74" y="68"/>
                </a:cubicBezTo>
                <a:cubicBezTo>
                  <a:pt x="73" y="68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3" y="68"/>
                  <a:pt x="73" y="68"/>
                  <a:pt x="73" y="68"/>
                </a:cubicBezTo>
                <a:cubicBezTo>
                  <a:pt x="72" y="68"/>
                  <a:pt x="72" y="69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2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9"/>
                  <a:pt x="72" y="69"/>
                  <a:pt x="72" y="69"/>
                </a:cubicBezTo>
                <a:cubicBezTo>
                  <a:pt x="72" y="69"/>
                  <a:pt x="72" y="69"/>
                  <a:pt x="73" y="70"/>
                </a:cubicBezTo>
                <a:cubicBezTo>
                  <a:pt x="73" y="70"/>
                  <a:pt x="73" y="70"/>
                  <a:pt x="73" y="70"/>
                </a:cubicBezTo>
                <a:cubicBezTo>
                  <a:pt x="73" y="70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1"/>
                  <a:pt x="73" y="71"/>
                </a:cubicBezTo>
                <a:cubicBezTo>
                  <a:pt x="73" y="71"/>
                  <a:pt x="73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2" y="72"/>
                  <a:pt x="72" y="72"/>
                  <a:pt x="73" y="72"/>
                </a:cubicBezTo>
                <a:cubicBezTo>
                  <a:pt x="73" y="72"/>
                  <a:pt x="73" y="72"/>
                  <a:pt x="73" y="72"/>
                </a:cubicBezTo>
                <a:cubicBezTo>
                  <a:pt x="72" y="72"/>
                  <a:pt x="73" y="72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73"/>
                  <a:pt x="72" y="73"/>
                  <a:pt x="73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73" y="73"/>
                  <a:pt x="72" y="74"/>
                  <a:pt x="71" y="74"/>
                </a:cubicBezTo>
                <a:cubicBezTo>
                  <a:pt x="71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3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2" y="74"/>
                </a:cubicBezTo>
                <a:cubicBezTo>
                  <a:pt x="72" y="74"/>
                  <a:pt x="72" y="74"/>
                  <a:pt x="71" y="74"/>
                </a:cubicBezTo>
                <a:cubicBezTo>
                  <a:pt x="71" y="74"/>
                  <a:pt x="71" y="74"/>
                  <a:pt x="71" y="74"/>
                </a:cubicBezTo>
                <a:cubicBezTo>
                  <a:pt x="70" y="74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5"/>
                  <a:pt x="69" y="75"/>
                  <a:pt x="69" y="75"/>
                </a:cubicBezTo>
                <a:cubicBezTo>
                  <a:pt x="69" y="75"/>
                  <a:pt x="70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70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9" y="74"/>
                  <a:pt x="69" y="74"/>
                  <a:pt x="69" y="74"/>
                </a:cubicBezTo>
                <a:cubicBezTo>
                  <a:pt x="68" y="74"/>
                  <a:pt x="69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8" y="74"/>
                  <a:pt x="68" y="73"/>
                  <a:pt x="68" y="73"/>
                </a:cubicBezTo>
                <a:cubicBezTo>
                  <a:pt x="68" y="73"/>
                  <a:pt x="69" y="73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7" y="73"/>
                  <a:pt x="67" y="73"/>
                </a:cubicBezTo>
                <a:cubicBezTo>
                  <a:pt x="67" y="73"/>
                  <a:pt x="68" y="73"/>
                  <a:pt x="68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8" y="73"/>
                  <a:pt x="68" y="72"/>
                  <a:pt x="67" y="72"/>
                </a:cubicBezTo>
                <a:cubicBezTo>
                  <a:pt x="67" y="72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4"/>
                  <a:pt x="64" y="74"/>
                  <a:pt x="64" y="74"/>
                </a:cubicBezTo>
                <a:cubicBezTo>
                  <a:pt x="64" y="74"/>
                  <a:pt x="65" y="74"/>
                  <a:pt x="65" y="73"/>
                </a:cubicBezTo>
                <a:cubicBezTo>
                  <a:pt x="65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3" y="73"/>
                  <a:pt x="63" y="73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2"/>
                  <a:pt x="63" y="72"/>
                  <a:pt x="63" y="72"/>
                </a:cubicBezTo>
                <a:cubicBezTo>
                  <a:pt x="63" y="73"/>
                  <a:pt x="63" y="72"/>
                  <a:pt x="63" y="72"/>
                </a:cubicBezTo>
                <a:cubicBezTo>
                  <a:pt x="63" y="72"/>
                  <a:pt x="63" y="73"/>
                  <a:pt x="63" y="73"/>
                </a:cubicBezTo>
                <a:cubicBezTo>
                  <a:pt x="62" y="73"/>
                  <a:pt x="62" y="73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2" y="72"/>
                  <a:pt x="62" y="72"/>
                </a:cubicBezTo>
                <a:cubicBezTo>
                  <a:pt x="62" y="72"/>
                  <a:pt x="63" y="72"/>
                  <a:pt x="62" y="71"/>
                </a:cubicBezTo>
                <a:cubicBezTo>
                  <a:pt x="62" y="72"/>
                  <a:pt x="62" y="72"/>
                  <a:pt x="61" y="72"/>
                </a:cubicBezTo>
                <a:cubicBezTo>
                  <a:pt x="62" y="72"/>
                  <a:pt x="62" y="72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61" y="71"/>
                  <a:pt x="61" y="71"/>
                  <a:pt x="61" y="71"/>
                </a:cubicBezTo>
                <a:cubicBezTo>
                  <a:pt x="61" y="71"/>
                  <a:pt x="61" y="71"/>
                  <a:pt x="60" y="71"/>
                </a:cubicBezTo>
                <a:cubicBezTo>
                  <a:pt x="60" y="71"/>
                  <a:pt x="60" y="71"/>
                  <a:pt x="60" y="70"/>
                </a:cubicBezTo>
                <a:cubicBezTo>
                  <a:pt x="60" y="70"/>
                  <a:pt x="60" y="70"/>
                  <a:pt x="61" y="70"/>
                </a:cubicBezTo>
                <a:cubicBezTo>
                  <a:pt x="61" y="69"/>
                  <a:pt x="61" y="69"/>
                  <a:pt x="61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0" y="69"/>
                  <a:pt x="60" y="70"/>
                  <a:pt x="60" y="70"/>
                </a:cubicBezTo>
                <a:cubicBezTo>
                  <a:pt x="59" y="69"/>
                  <a:pt x="60" y="69"/>
                  <a:pt x="60" y="69"/>
                </a:cubicBezTo>
                <a:cubicBezTo>
                  <a:pt x="60" y="69"/>
                  <a:pt x="60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60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9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8"/>
                  <a:pt x="58" y="68"/>
                </a:cubicBezTo>
                <a:cubicBezTo>
                  <a:pt x="58" y="68"/>
                  <a:pt x="58" y="67"/>
                  <a:pt x="58" y="67"/>
                </a:cubicBezTo>
                <a:cubicBezTo>
                  <a:pt x="58" y="67"/>
                  <a:pt x="58" y="67"/>
                  <a:pt x="59" y="67"/>
                </a:cubicBezTo>
                <a:cubicBezTo>
                  <a:pt x="59" y="67"/>
                  <a:pt x="59" y="67"/>
                  <a:pt x="6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7"/>
                  <a:pt x="60" y="67"/>
                  <a:pt x="60" y="66"/>
                </a:cubicBezTo>
                <a:cubicBezTo>
                  <a:pt x="60" y="67"/>
                  <a:pt x="60" y="67"/>
                  <a:pt x="60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9" y="67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1" y="66"/>
                  <a:pt x="61" y="66"/>
                </a:cubicBezTo>
                <a:cubicBezTo>
                  <a:pt x="61" y="66"/>
                  <a:pt x="60" y="66"/>
                  <a:pt x="60" y="66"/>
                </a:cubicBezTo>
                <a:cubicBezTo>
                  <a:pt x="60" y="66"/>
                  <a:pt x="60" y="66"/>
                  <a:pt x="60" y="65"/>
                </a:cubicBezTo>
                <a:cubicBezTo>
                  <a:pt x="60" y="65"/>
                  <a:pt x="60" y="66"/>
                  <a:pt x="59" y="66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9" y="65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9" y="66"/>
                  <a:pt x="59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6"/>
                  <a:pt x="58" y="66"/>
                </a:cubicBezTo>
                <a:cubicBezTo>
                  <a:pt x="58" y="66"/>
                  <a:pt x="58" y="67"/>
                  <a:pt x="58" y="67"/>
                </a:cubicBezTo>
                <a:cubicBezTo>
                  <a:pt x="58" y="67"/>
                  <a:pt x="57" y="67"/>
                  <a:pt x="57" y="67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67"/>
                  <a:pt x="57" y="67"/>
                  <a:pt x="57" y="66"/>
                </a:cubicBezTo>
                <a:cubicBezTo>
                  <a:pt x="57" y="66"/>
                  <a:pt x="57" y="66"/>
                  <a:pt x="58" y="65"/>
                </a:cubicBezTo>
                <a:cubicBezTo>
                  <a:pt x="58" y="65"/>
                  <a:pt x="58" y="65"/>
                  <a:pt x="58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7" y="64"/>
                </a:cubicBezTo>
                <a:cubicBezTo>
                  <a:pt x="57" y="64"/>
                  <a:pt x="57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4"/>
                  <a:pt x="56" y="64"/>
                </a:cubicBezTo>
                <a:cubicBezTo>
                  <a:pt x="56" y="64"/>
                  <a:pt x="56" y="63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6" y="63"/>
                  <a:pt x="56" y="63"/>
                </a:cubicBezTo>
                <a:cubicBezTo>
                  <a:pt x="56" y="63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8" y="62"/>
                  <a:pt x="58" y="62"/>
                </a:cubicBezTo>
                <a:cubicBezTo>
                  <a:pt x="58" y="62"/>
                  <a:pt x="58" y="62"/>
                  <a:pt x="58" y="62"/>
                </a:cubicBezTo>
                <a:cubicBezTo>
                  <a:pt x="58" y="61"/>
                  <a:pt x="58" y="61"/>
                  <a:pt x="58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8" y="61"/>
                  <a:pt x="58" y="61"/>
                </a:cubicBezTo>
                <a:cubicBezTo>
                  <a:pt x="58" y="61"/>
                  <a:pt x="58" y="61"/>
                  <a:pt x="58" y="61"/>
                </a:cubicBezTo>
                <a:cubicBezTo>
                  <a:pt x="58" y="61"/>
                  <a:pt x="57" y="62"/>
                  <a:pt x="57" y="62"/>
                </a:cubicBezTo>
                <a:cubicBezTo>
                  <a:pt x="57" y="62"/>
                  <a:pt x="57" y="62"/>
                  <a:pt x="57" y="62"/>
                </a:cubicBezTo>
                <a:cubicBezTo>
                  <a:pt x="57" y="62"/>
                  <a:pt x="56" y="62"/>
                  <a:pt x="56" y="63"/>
                </a:cubicBezTo>
                <a:cubicBezTo>
                  <a:pt x="56" y="63"/>
                  <a:pt x="56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63"/>
                  <a:pt x="55" y="63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5" y="62"/>
                  <a:pt x="56" y="62"/>
                  <a:pt x="56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2"/>
                  <a:pt x="56" y="62"/>
                  <a:pt x="55" y="62"/>
                </a:cubicBezTo>
                <a:cubicBezTo>
                  <a:pt x="55" y="62"/>
                  <a:pt x="55" y="62"/>
                  <a:pt x="55" y="62"/>
                </a:cubicBezTo>
                <a:cubicBezTo>
                  <a:pt x="56" y="61"/>
                  <a:pt x="57" y="62"/>
                  <a:pt x="57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5" y="61"/>
                  <a:pt x="55" y="61"/>
                  <a:pt x="55" y="61"/>
                </a:cubicBezTo>
                <a:cubicBezTo>
                  <a:pt x="56" y="60"/>
                  <a:pt x="57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58" y="60"/>
                  <a:pt x="58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6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6" y="60"/>
                  <a:pt x="56" y="60"/>
                  <a:pt x="56" y="59"/>
                </a:cubicBezTo>
                <a:cubicBezTo>
                  <a:pt x="56" y="59"/>
                  <a:pt x="56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8" y="59"/>
                </a:cubicBezTo>
                <a:cubicBezTo>
                  <a:pt x="58" y="59"/>
                  <a:pt x="58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6" y="59"/>
                  <a:pt x="56" y="5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9"/>
                  <a:pt x="55" y="60"/>
                  <a:pt x="55" y="60"/>
                </a:cubicBezTo>
                <a:cubicBezTo>
                  <a:pt x="55" y="60"/>
                  <a:pt x="55" y="60"/>
                  <a:pt x="55" y="60"/>
                </a:cubicBezTo>
                <a:cubicBezTo>
                  <a:pt x="55" y="60"/>
                  <a:pt x="55" y="59"/>
                  <a:pt x="55" y="59"/>
                </a:cubicBezTo>
                <a:cubicBezTo>
                  <a:pt x="55" y="59"/>
                  <a:pt x="55" y="59"/>
                  <a:pt x="56" y="59"/>
                </a:cubicBezTo>
                <a:cubicBezTo>
                  <a:pt x="56" y="59"/>
                  <a:pt x="57" y="59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6" y="59"/>
                  <a:pt x="56" y="59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8"/>
                </a:cubicBezTo>
                <a:cubicBezTo>
                  <a:pt x="57" y="59"/>
                  <a:pt x="57" y="59"/>
                  <a:pt x="57" y="59"/>
                </a:cubicBezTo>
                <a:cubicBezTo>
                  <a:pt x="58" y="59"/>
                  <a:pt x="58" y="59"/>
                  <a:pt x="58" y="58"/>
                </a:cubicBezTo>
                <a:cubicBezTo>
                  <a:pt x="58" y="58"/>
                  <a:pt x="59" y="59"/>
                  <a:pt x="59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8" y="58"/>
                  <a:pt x="58" y="58"/>
                  <a:pt x="58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7" y="58"/>
                  <a:pt x="57" y="58"/>
                  <a:pt x="57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58"/>
                  <a:pt x="56" y="58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9" y="57"/>
                </a:cubicBezTo>
                <a:cubicBezTo>
                  <a:pt x="59" y="57"/>
                  <a:pt x="59" y="57"/>
                  <a:pt x="59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7"/>
                </a:cubicBezTo>
                <a:cubicBezTo>
                  <a:pt x="58" y="57"/>
                  <a:pt x="58" y="57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6"/>
                  <a:pt x="58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9" y="56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9" y="54"/>
                </a:cubicBezTo>
                <a:cubicBezTo>
                  <a:pt x="59" y="54"/>
                  <a:pt x="59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8" y="54"/>
                  <a:pt x="58" y="54"/>
                  <a:pt x="58" y="54"/>
                </a:cubicBezTo>
                <a:cubicBezTo>
                  <a:pt x="57" y="54"/>
                  <a:pt x="57" y="54"/>
                  <a:pt x="57" y="54"/>
                </a:cubicBezTo>
                <a:cubicBezTo>
                  <a:pt x="57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5" y="54"/>
                  <a:pt x="55" y="54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4"/>
                  <a:pt x="56" y="54"/>
                  <a:pt x="56" y="54"/>
                </a:cubicBezTo>
                <a:cubicBezTo>
                  <a:pt x="56" y="54"/>
                  <a:pt x="56" y="54"/>
                  <a:pt x="57" y="55"/>
                </a:cubicBezTo>
                <a:cubicBezTo>
                  <a:pt x="57" y="55"/>
                  <a:pt x="58" y="55"/>
                  <a:pt x="57" y="55"/>
                </a:cubicBezTo>
                <a:cubicBezTo>
                  <a:pt x="57" y="55"/>
                  <a:pt x="57" y="56"/>
                  <a:pt x="56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56"/>
                  <a:pt x="55" y="56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6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8"/>
                  <a:pt x="48" y="61"/>
                  <a:pt x="46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7" y="64"/>
                  <a:pt x="47" y="65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65"/>
                  <a:pt x="47" y="65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48" y="66"/>
                  <a:pt x="48" y="66"/>
                </a:cubicBezTo>
                <a:cubicBezTo>
                  <a:pt x="48" y="66"/>
                  <a:pt x="48" y="66"/>
                  <a:pt x="48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50" y="66"/>
                  <a:pt x="50" y="67"/>
                  <a:pt x="51" y="67"/>
                </a:cubicBezTo>
                <a:cubicBezTo>
                  <a:pt x="51" y="67"/>
                  <a:pt x="51" y="67"/>
                  <a:pt x="51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0" y="68"/>
                  <a:pt x="49" y="67"/>
                  <a:pt x="49" y="67"/>
                </a:cubicBezTo>
                <a:cubicBezTo>
                  <a:pt x="49" y="67"/>
                  <a:pt x="49" y="67"/>
                  <a:pt x="49" y="67"/>
                </a:cubicBezTo>
                <a:cubicBezTo>
                  <a:pt x="49" y="68"/>
                  <a:pt x="50" y="68"/>
                  <a:pt x="50" y="68"/>
                </a:cubicBezTo>
                <a:cubicBezTo>
                  <a:pt x="49" y="68"/>
                  <a:pt x="49" y="68"/>
                  <a:pt x="49" y="69"/>
                </a:cubicBezTo>
                <a:cubicBezTo>
                  <a:pt x="48" y="69"/>
                  <a:pt x="48" y="68"/>
                  <a:pt x="48" y="68"/>
                </a:cubicBezTo>
                <a:cubicBezTo>
                  <a:pt x="48" y="68"/>
                  <a:pt x="48" y="68"/>
                  <a:pt x="48" y="68"/>
                </a:cubicBez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70"/>
                  <a:pt x="48" y="70"/>
                </a:cubicBezTo>
                <a:cubicBezTo>
                  <a:pt x="48" y="70"/>
                  <a:pt x="48" y="70"/>
                  <a:pt x="48" y="70"/>
                </a:cubicBezTo>
                <a:cubicBezTo>
                  <a:pt x="48" y="70"/>
                  <a:pt x="47" y="70"/>
                  <a:pt x="47" y="70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6" y="69"/>
                  <a:pt x="46" y="69"/>
                </a:cubicBezTo>
                <a:cubicBezTo>
                  <a:pt x="46" y="69"/>
                  <a:pt x="46" y="69"/>
                  <a:pt x="46" y="69"/>
                </a:cubicBezTo>
                <a:cubicBezTo>
                  <a:pt x="46" y="68"/>
                  <a:pt x="46" y="68"/>
                  <a:pt x="46" y="68"/>
                </a:cubicBezTo>
                <a:cubicBezTo>
                  <a:pt x="46" y="68"/>
                  <a:pt x="46" y="68"/>
                  <a:pt x="45" y="68"/>
                </a:cubicBezTo>
                <a:cubicBezTo>
                  <a:pt x="45" y="68"/>
                  <a:pt x="44" y="67"/>
                  <a:pt x="44" y="67"/>
                </a:cubicBezTo>
                <a:cubicBezTo>
                  <a:pt x="44" y="67"/>
                  <a:pt x="43" y="68"/>
                  <a:pt x="43" y="68"/>
                </a:cubicBezTo>
                <a:cubicBezTo>
                  <a:pt x="43" y="68"/>
                  <a:pt x="43" y="68"/>
                  <a:pt x="44" y="68"/>
                </a:cubicBezTo>
                <a:cubicBezTo>
                  <a:pt x="44" y="68"/>
                  <a:pt x="44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43" y="68"/>
                  <a:pt x="43" y="68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4" y="70"/>
                  <a:pt x="44" y="70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44" y="70"/>
                  <a:pt x="45" y="70"/>
                </a:cubicBezTo>
                <a:cubicBezTo>
                  <a:pt x="45" y="70"/>
                  <a:pt x="45" y="71"/>
                  <a:pt x="45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6" y="72"/>
                  <a:pt x="47" y="72"/>
                  <a:pt x="47" y="73"/>
                </a:cubicBezTo>
                <a:cubicBezTo>
                  <a:pt x="47" y="73"/>
                  <a:pt x="47" y="73"/>
                  <a:pt x="47" y="73"/>
                </a:cubicBezTo>
                <a:cubicBezTo>
                  <a:pt x="47" y="73"/>
                  <a:pt x="46" y="72"/>
                  <a:pt x="46" y="72"/>
                </a:cubicBezTo>
                <a:cubicBezTo>
                  <a:pt x="46" y="73"/>
                  <a:pt x="46" y="73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4"/>
                </a:cubicBezTo>
                <a:cubicBezTo>
                  <a:pt x="46" y="74"/>
                  <a:pt x="46" y="74"/>
                  <a:pt x="46" y="75"/>
                </a:cubicBezTo>
                <a:cubicBezTo>
                  <a:pt x="46" y="74"/>
                  <a:pt x="46" y="74"/>
                  <a:pt x="45" y="74"/>
                </a:cubicBezTo>
                <a:cubicBezTo>
                  <a:pt x="44" y="74"/>
                  <a:pt x="44" y="73"/>
                  <a:pt x="43" y="72"/>
                </a:cubicBezTo>
                <a:cubicBezTo>
                  <a:pt x="43" y="72"/>
                  <a:pt x="43" y="73"/>
                  <a:pt x="43" y="73"/>
                </a:cubicBezTo>
                <a:cubicBezTo>
                  <a:pt x="42" y="73"/>
                  <a:pt x="42" y="72"/>
                  <a:pt x="42" y="72"/>
                </a:cubicBezTo>
                <a:cubicBezTo>
                  <a:pt x="42" y="73"/>
                  <a:pt x="43" y="74"/>
                  <a:pt x="43" y="74"/>
                </a:cubicBezTo>
                <a:cubicBezTo>
                  <a:pt x="44" y="74"/>
                  <a:pt x="45" y="75"/>
                  <a:pt x="45" y="76"/>
                </a:cubicBezTo>
                <a:cubicBezTo>
                  <a:pt x="44" y="76"/>
                  <a:pt x="43" y="75"/>
                  <a:pt x="43" y="75"/>
                </a:cubicBezTo>
                <a:cubicBezTo>
                  <a:pt x="42" y="75"/>
                  <a:pt x="42" y="75"/>
                  <a:pt x="41" y="75"/>
                </a:cubicBezTo>
                <a:cubicBezTo>
                  <a:pt x="41" y="75"/>
                  <a:pt x="41" y="74"/>
                  <a:pt x="41" y="74"/>
                </a:cubicBezTo>
                <a:cubicBezTo>
                  <a:pt x="41" y="74"/>
                  <a:pt x="40" y="74"/>
                  <a:pt x="4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4"/>
                  <a:pt x="39" y="74"/>
                  <a:pt x="39" y="74"/>
                </a:cubicBezTo>
                <a:cubicBezTo>
                  <a:pt x="39" y="74"/>
                  <a:pt x="39" y="74"/>
                  <a:pt x="39" y="74"/>
                </a:cubicBezTo>
                <a:cubicBezTo>
                  <a:pt x="39" y="75"/>
                  <a:pt x="38" y="75"/>
                  <a:pt x="38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38" y="77"/>
                  <a:pt x="38" y="77"/>
                  <a:pt x="38" y="77"/>
                </a:cubicBezTo>
                <a:cubicBezTo>
                  <a:pt x="39" y="77"/>
                  <a:pt x="40" y="77"/>
                  <a:pt x="40" y="78"/>
                </a:cubicBezTo>
                <a:cubicBezTo>
                  <a:pt x="41" y="78"/>
                  <a:pt x="41" y="77"/>
                  <a:pt x="41" y="77"/>
                </a:cubicBezTo>
                <a:cubicBezTo>
                  <a:pt x="41" y="77"/>
                  <a:pt x="41" y="78"/>
                  <a:pt x="41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78"/>
                  <a:pt x="41" y="80"/>
                  <a:pt x="41" y="81"/>
                </a:cubicBezTo>
                <a:cubicBezTo>
                  <a:pt x="41" y="81"/>
                  <a:pt x="41" y="81"/>
                  <a:pt x="40" y="81"/>
                </a:cubicBezTo>
                <a:cubicBezTo>
                  <a:pt x="40" y="81"/>
                  <a:pt x="40" y="81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1"/>
                  <a:pt x="42" y="81"/>
                  <a:pt x="43" y="82"/>
                </a:cubicBezTo>
                <a:cubicBezTo>
                  <a:pt x="43" y="82"/>
                  <a:pt x="43" y="82"/>
                  <a:pt x="42" y="82"/>
                </a:cubicBezTo>
                <a:cubicBezTo>
                  <a:pt x="43" y="82"/>
                  <a:pt x="43" y="82"/>
                  <a:pt x="43" y="82"/>
                </a:cubicBezTo>
                <a:cubicBezTo>
                  <a:pt x="43" y="82"/>
                  <a:pt x="44" y="82"/>
                  <a:pt x="44" y="82"/>
                </a:cubicBezTo>
                <a:cubicBezTo>
                  <a:pt x="44" y="82"/>
                  <a:pt x="44" y="81"/>
                  <a:pt x="44" y="81"/>
                </a:cubicBezTo>
                <a:cubicBezTo>
                  <a:pt x="45" y="81"/>
                  <a:pt x="45" y="82"/>
                  <a:pt x="45" y="82"/>
                </a:cubicBezTo>
                <a:cubicBezTo>
                  <a:pt x="45" y="82"/>
                  <a:pt x="45" y="82"/>
                  <a:pt x="45" y="82"/>
                </a:cubicBezTo>
                <a:cubicBezTo>
                  <a:pt x="45" y="81"/>
                  <a:pt x="45" y="81"/>
                  <a:pt x="46" y="80"/>
                </a:cubicBezTo>
                <a:cubicBezTo>
                  <a:pt x="45" y="79"/>
                  <a:pt x="46" y="80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47" y="79"/>
                  <a:pt x="47" y="79"/>
                  <a:pt x="47" y="79"/>
                </a:cubicBezTo>
                <a:cubicBezTo>
                  <a:pt x="47" y="79"/>
                  <a:pt x="48" y="81"/>
                  <a:pt x="49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9" y="82"/>
                  <a:pt x="49" y="82"/>
                  <a:pt x="49" y="82"/>
                </a:cubicBezTo>
                <a:cubicBezTo>
                  <a:pt x="49" y="83"/>
                  <a:pt x="50" y="82"/>
                  <a:pt x="50" y="83"/>
                </a:cubicBezTo>
                <a:cubicBezTo>
                  <a:pt x="50" y="83"/>
                  <a:pt x="50" y="83"/>
                  <a:pt x="49" y="83"/>
                </a:cubicBezTo>
                <a:cubicBezTo>
                  <a:pt x="50" y="84"/>
                  <a:pt x="50" y="84"/>
                  <a:pt x="50" y="84"/>
                </a:cubicBezTo>
                <a:cubicBezTo>
                  <a:pt x="50" y="84"/>
                  <a:pt x="50" y="84"/>
                  <a:pt x="50" y="85"/>
                </a:cubicBezTo>
                <a:cubicBezTo>
                  <a:pt x="50" y="85"/>
                  <a:pt x="50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50" y="85"/>
                  <a:pt x="50" y="86"/>
                </a:cubicBezTo>
                <a:cubicBezTo>
                  <a:pt x="50" y="86"/>
                  <a:pt x="50" y="86"/>
                  <a:pt x="50" y="86"/>
                </a:cubicBezTo>
                <a:cubicBezTo>
                  <a:pt x="51" y="86"/>
                  <a:pt x="52" y="86"/>
                  <a:pt x="52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53" y="87"/>
                  <a:pt x="53" y="88"/>
                  <a:pt x="54" y="88"/>
                </a:cubicBezTo>
                <a:cubicBezTo>
                  <a:pt x="54" y="88"/>
                  <a:pt x="54" y="88"/>
                  <a:pt x="55" y="88"/>
                </a:cubicBezTo>
                <a:cubicBezTo>
                  <a:pt x="55" y="89"/>
                  <a:pt x="54" y="89"/>
                  <a:pt x="54" y="89"/>
                </a:cubicBezTo>
                <a:cubicBezTo>
                  <a:pt x="53" y="89"/>
                  <a:pt x="53" y="89"/>
                  <a:pt x="53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2" y="90"/>
                  <a:pt x="52" y="90"/>
                  <a:pt x="52" y="90"/>
                </a:cubicBezTo>
                <a:cubicBezTo>
                  <a:pt x="52" y="90"/>
                  <a:pt x="53" y="90"/>
                  <a:pt x="53" y="90"/>
                </a:cubicBezTo>
                <a:cubicBezTo>
                  <a:pt x="54" y="89"/>
                  <a:pt x="54" y="88"/>
                  <a:pt x="55" y="89"/>
                </a:cubicBezTo>
                <a:cubicBezTo>
                  <a:pt x="55" y="89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6" y="90"/>
                  <a:pt x="56" y="90"/>
                </a:cubicBezTo>
                <a:cubicBezTo>
                  <a:pt x="56" y="90"/>
                  <a:pt x="57" y="90"/>
                  <a:pt x="57" y="90"/>
                </a:cubicBezTo>
                <a:cubicBezTo>
                  <a:pt x="57" y="91"/>
                  <a:pt x="57" y="91"/>
                  <a:pt x="57" y="91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7" y="92"/>
                  <a:pt x="57" y="92"/>
                </a:cubicBezTo>
                <a:cubicBezTo>
                  <a:pt x="57" y="92"/>
                  <a:pt x="56" y="93"/>
                  <a:pt x="56" y="93"/>
                </a:cubicBezTo>
                <a:cubicBezTo>
                  <a:pt x="55" y="93"/>
                  <a:pt x="54" y="93"/>
                  <a:pt x="54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52" y="95"/>
                  <a:pt x="51" y="95"/>
                  <a:pt x="50" y="95"/>
                </a:cubicBezTo>
                <a:cubicBezTo>
                  <a:pt x="50" y="95"/>
                  <a:pt x="49" y="95"/>
                  <a:pt x="48" y="95"/>
                </a:cubicBezTo>
                <a:cubicBezTo>
                  <a:pt x="48" y="95"/>
                  <a:pt x="47" y="95"/>
                  <a:pt x="46" y="95"/>
                </a:cubicBezTo>
                <a:cubicBezTo>
                  <a:pt x="46" y="95"/>
                  <a:pt x="45" y="95"/>
                  <a:pt x="44" y="95"/>
                </a:cubicBezTo>
                <a:cubicBezTo>
                  <a:pt x="44" y="95"/>
                  <a:pt x="44" y="96"/>
                  <a:pt x="43" y="96"/>
                </a:cubicBezTo>
                <a:cubicBezTo>
                  <a:pt x="43" y="96"/>
                  <a:pt x="43" y="96"/>
                  <a:pt x="42" y="97"/>
                </a:cubicBezTo>
                <a:cubicBezTo>
                  <a:pt x="41" y="97"/>
                  <a:pt x="40" y="99"/>
                  <a:pt x="39" y="100"/>
                </a:cubicBezTo>
                <a:cubicBezTo>
                  <a:pt x="40" y="100"/>
                  <a:pt x="40" y="99"/>
                  <a:pt x="41" y="98"/>
                </a:cubicBezTo>
                <a:cubicBezTo>
                  <a:pt x="42" y="98"/>
                  <a:pt x="43" y="97"/>
                  <a:pt x="44" y="97"/>
                </a:cubicBezTo>
                <a:cubicBezTo>
                  <a:pt x="45" y="96"/>
                  <a:pt x="47" y="96"/>
                  <a:pt x="47" y="97"/>
                </a:cubicBezTo>
                <a:cubicBezTo>
                  <a:pt x="47" y="98"/>
                  <a:pt x="46" y="98"/>
                  <a:pt x="46" y="98"/>
                </a:cubicBezTo>
                <a:cubicBezTo>
                  <a:pt x="45" y="98"/>
                  <a:pt x="45" y="98"/>
                  <a:pt x="45" y="98"/>
                </a:cubicBezTo>
                <a:cubicBezTo>
                  <a:pt x="45" y="98"/>
                  <a:pt x="45" y="98"/>
                  <a:pt x="44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5" y="98"/>
                  <a:pt x="45" y="98"/>
                  <a:pt x="45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99"/>
                </a:cubicBezTo>
                <a:cubicBezTo>
                  <a:pt x="46" y="99"/>
                  <a:pt x="46" y="99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0"/>
                  <a:pt x="46" y="100"/>
                  <a:pt x="46" y="100"/>
                </a:cubicBezTo>
                <a:cubicBezTo>
                  <a:pt x="46" y="101"/>
                  <a:pt x="47" y="101"/>
                  <a:pt x="48" y="101"/>
                </a:cubicBezTo>
                <a:cubicBezTo>
                  <a:pt x="48" y="101"/>
                  <a:pt x="48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8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101"/>
                  <a:pt x="48" y="102"/>
                  <a:pt x="48" y="102"/>
                </a:cubicBezTo>
                <a:cubicBezTo>
                  <a:pt x="48" y="102"/>
                  <a:pt x="49" y="101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2"/>
                  <a:pt x="49" y="102"/>
                </a:cubicBezTo>
                <a:cubicBezTo>
                  <a:pt x="49" y="102"/>
                  <a:pt x="49" y="101"/>
                  <a:pt x="50" y="101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50" y="102"/>
                  <a:pt x="51" y="102"/>
                  <a:pt x="50" y="102"/>
                </a:cubicBezTo>
                <a:cubicBezTo>
                  <a:pt x="50" y="102"/>
                  <a:pt x="50" y="102"/>
                  <a:pt x="50" y="102"/>
                </a:cubicBezTo>
                <a:cubicBezTo>
                  <a:pt x="50" y="102"/>
                  <a:pt x="50" y="102"/>
                  <a:pt x="50" y="103"/>
                </a:cubicBezTo>
                <a:cubicBezTo>
                  <a:pt x="50" y="103"/>
                  <a:pt x="50" y="102"/>
                  <a:pt x="50" y="102"/>
                </a:cubicBezTo>
                <a:cubicBezTo>
                  <a:pt x="50" y="103"/>
                  <a:pt x="50" y="103"/>
                  <a:pt x="50" y="103"/>
                </a:cubicBezTo>
                <a:cubicBezTo>
                  <a:pt x="49" y="103"/>
                  <a:pt x="49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8" y="103"/>
                </a:cubicBezTo>
                <a:cubicBezTo>
                  <a:pt x="48" y="103"/>
                  <a:pt x="48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4"/>
                  <a:pt x="46" y="104"/>
                  <a:pt x="46" y="104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5"/>
                  <a:pt x="45" y="105"/>
                  <a:pt x="45" y="105"/>
                </a:cubicBezTo>
                <a:cubicBezTo>
                  <a:pt x="45" y="104"/>
                  <a:pt x="45" y="104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4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5" y="103"/>
                  <a:pt x="47" y="102"/>
                  <a:pt x="47" y="102"/>
                </a:cubicBezTo>
                <a:cubicBezTo>
                  <a:pt x="47" y="102"/>
                  <a:pt x="47" y="102"/>
                  <a:pt x="47" y="103"/>
                </a:cubicBezTo>
                <a:cubicBezTo>
                  <a:pt x="47" y="103"/>
                  <a:pt x="47" y="103"/>
                  <a:pt x="47" y="103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2"/>
                  <a:pt x="48" y="102"/>
                  <a:pt x="48" y="102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7" y="102"/>
                  <a:pt x="47" y="102"/>
                  <a:pt x="46" y="102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102"/>
                  <a:pt x="47" y="102"/>
                  <a:pt x="47" y="101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2"/>
                  <a:pt x="47" y="102"/>
                  <a:pt x="47" y="102"/>
                </a:cubicBezTo>
                <a:cubicBezTo>
                  <a:pt x="47" y="101"/>
                  <a:pt x="47" y="101"/>
                  <a:pt x="47" y="101"/>
                </a:cubicBezTo>
                <a:cubicBezTo>
                  <a:pt x="47" y="101"/>
                  <a:pt x="47" y="101"/>
                  <a:pt x="47" y="102"/>
                </a:cubicBezTo>
                <a:cubicBezTo>
                  <a:pt x="47" y="102"/>
                  <a:pt x="46" y="102"/>
                  <a:pt x="46" y="102"/>
                </a:cubicBezTo>
                <a:cubicBezTo>
                  <a:pt x="46" y="102"/>
                  <a:pt x="46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2"/>
                  <a:pt x="45" y="102"/>
                </a:cubicBezTo>
                <a:cubicBezTo>
                  <a:pt x="45" y="102"/>
                  <a:pt x="45" y="103"/>
                  <a:pt x="44" y="103"/>
                </a:cubicBezTo>
                <a:cubicBezTo>
                  <a:pt x="44" y="102"/>
                  <a:pt x="44" y="102"/>
                  <a:pt x="44" y="103"/>
                </a:cubicBezTo>
                <a:cubicBezTo>
                  <a:pt x="44" y="103"/>
                  <a:pt x="44" y="102"/>
                  <a:pt x="44" y="102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4" y="103"/>
                  <a:pt x="44" y="103"/>
                </a:cubicBezTo>
                <a:cubicBezTo>
                  <a:pt x="44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3"/>
                  <a:pt x="43" y="103"/>
                </a:cubicBezTo>
                <a:cubicBezTo>
                  <a:pt x="43" y="103"/>
                  <a:pt x="43" y="104"/>
                  <a:pt x="43" y="104"/>
                </a:cubicBezTo>
                <a:cubicBezTo>
                  <a:pt x="43" y="104"/>
                  <a:pt x="42" y="103"/>
                  <a:pt x="42" y="103"/>
                </a:cubicBezTo>
                <a:cubicBezTo>
                  <a:pt x="42" y="103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104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04"/>
                  <a:pt x="41" y="104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5"/>
                  <a:pt x="39" y="106"/>
                  <a:pt x="39" y="106"/>
                </a:cubicBezTo>
                <a:cubicBezTo>
                  <a:pt x="39" y="106"/>
                  <a:pt x="39" y="106"/>
                  <a:pt x="40" y="106"/>
                </a:cubicBezTo>
                <a:cubicBezTo>
                  <a:pt x="40" y="106"/>
                  <a:pt x="40" y="106"/>
                  <a:pt x="40" y="106"/>
                </a:cubicBezTo>
                <a:cubicBezTo>
                  <a:pt x="39" y="106"/>
                  <a:pt x="39" y="106"/>
                  <a:pt x="39" y="107"/>
                </a:cubicBezTo>
                <a:cubicBezTo>
                  <a:pt x="39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8"/>
                  <a:pt x="40" y="108"/>
                </a:cubicBezTo>
                <a:cubicBezTo>
                  <a:pt x="40" y="107"/>
                  <a:pt x="40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9" y="108"/>
                  <a:pt x="39" y="107"/>
                  <a:pt x="39" y="10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39" y="108"/>
                  <a:pt x="39" y="108"/>
                  <a:pt x="39" y="108"/>
                </a:cubicBezTo>
                <a:cubicBezTo>
                  <a:pt x="37" y="108"/>
                  <a:pt x="36" y="108"/>
                  <a:pt x="36" y="109"/>
                </a:cubicBezTo>
                <a:cubicBezTo>
                  <a:pt x="36" y="109"/>
                  <a:pt x="36" y="108"/>
                  <a:pt x="36" y="108"/>
                </a:cubicBezTo>
                <a:cubicBezTo>
                  <a:pt x="36" y="108"/>
                  <a:pt x="36" y="109"/>
                  <a:pt x="36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5" y="109"/>
                </a:cubicBezTo>
                <a:cubicBezTo>
                  <a:pt x="35" y="109"/>
                  <a:pt x="35" y="109"/>
                  <a:pt x="36" y="109"/>
                </a:cubicBezTo>
                <a:cubicBezTo>
                  <a:pt x="36" y="110"/>
                  <a:pt x="35" y="110"/>
                  <a:pt x="35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111"/>
                  <a:pt x="34" y="111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4" y="111"/>
                  <a:pt x="34" y="111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2"/>
                  <a:pt x="34" y="112"/>
                  <a:pt x="34" y="112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4" y="113"/>
                  <a:pt x="33" y="113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3"/>
                </a:cubicBezTo>
                <a:cubicBezTo>
                  <a:pt x="33" y="113"/>
                  <a:pt x="34" y="113"/>
                  <a:pt x="34" y="113"/>
                </a:cubicBezTo>
                <a:cubicBezTo>
                  <a:pt x="34" y="112"/>
                  <a:pt x="34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2"/>
                  <a:pt x="34" y="112"/>
                  <a:pt x="34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0"/>
                  <a:pt x="33" y="110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0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3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3" y="112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2" y="113"/>
                  <a:pt x="32" y="113"/>
                </a:cubicBezTo>
                <a:cubicBezTo>
                  <a:pt x="32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2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3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2" y="114"/>
                  <a:pt x="32" y="113"/>
                </a:cubicBezTo>
                <a:cubicBezTo>
                  <a:pt x="32" y="113"/>
                  <a:pt x="32" y="113"/>
                  <a:pt x="32" y="113"/>
                </a:cubicBezTo>
                <a:cubicBezTo>
                  <a:pt x="32" y="114"/>
                  <a:pt x="32" y="114"/>
                  <a:pt x="32" y="114"/>
                </a:cubicBezTo>
                <a:cubicBezTo>
                  <a:pt x="32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2" y="115"/>
                  <a:pt x="32" y="115"/>
                  <a:pt x="32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ubicBezTo>
                  <a:pt x="34" y="115"/>
                  <a:pt x="34" y="115"/>
                  <a:pt x="34" y="116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3" y="116"/>
                  <a:pt x="33" y="116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3" y="116"/>
                  <a:pt x="33" y="116"/>
                  <a:pt x="32" y="117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32" y="116"/>
                  <a:pt x="32" y="116"/>
                  <a:pt x="32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2" y="117"/>
                  <a:pt x="33" y="116"/>
                  <a:pt x="33" y="116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3" y="117"/>
                  <a:pt x="33" y="117"/>
                  <a:pt x="33" y="117"/>
                </a:cubicBezTo>
                <a:cubicBezTo>
                  <a:pt x="32" y="117"/>
                  <a:pt x="32" y="117"/>
                  <a:pt x="32" y="117"/>
                </a:cubicBezTo>
                <a:cubicBezTo>
                  <a:pt x="31" y="117"/>
                  <a:pt x="31" y="118"/>
                  <a:pt x="31" y="118"/>
                </a:cubicBezTo>
                <a:cubicBezTo>
                  <a:pt x="31" y="118"/>
                  <a:pt x="30" y="118"/>
                  <a:pt x="30" y="118"/>
                </a:cubicBezTo>
                <a:cubicBezTo>
                  <a:pt x="30" y="118"/>
                  <a:pt x="30" y="119"/>
                  <a:pt x="29" y="119"/>
                </a:cubicBezTo>
                <a:cubicBezTo>
                  <a:pt x="29" y="120"/>
                  <a:pt x="28" y="120"/>
                  <a:pt x="28" y="120"/>
                </a:cubicBezTo>
                <a:cubicBezTo>
                  <a:pt x="28" y="120"/>
                  <a:pt x="27" y="121"/>
                  <a:pt x="27" y="121"/>
                </a:cubicBezTo>
                <a:cubicBezTo>
                  <a:pt x="27" y="121"/>
                  <a:pt x="27" y="122"/>
                  <a:pt x="27" y="122"/>
                </a:cubicBezTo>
                <a:cubicBezTo>
                  <a:pt x="27" y="123"/>
                  <a:pt x="28" y="124"/>
                  <a:pt x="28" y="125"/>
                </a:cubicBezTo>
                <a:cubicBezTo>
                  <a:pt x="28" y="125"/>
                  <a:pt x="28" y="126"/>
                  <a:pt x="28" y="126"/>
                </a:cubicBezTo>
                <a:cubicBezTo>
                  <a:pt x="28" y="126"/>
                  <a:pt x="28" y="127"/>
                  <a:pt x="28" y="127"/>
                </a:cubicBezTo>
                <a:cubicBezTo>
                  <a:pt x="29" y="128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8" y="129"/>
                  <a:pt x="28" y="129"/>
                  <a:pt x="27" y="129"/>
                </a:cubicBezTo>
                <a:cubicBezTo>
                  <a:pt x="27" y="129"/>
                  <a:pt x="27" y="128"/>
                  <a:pt x="27" y="128"/>
                </a:cubicBezTo>
                <a:cubicBezTo>
                  <a:pt x="26" y="128"/>
                  <a:pt x="27" y="128"/>
                  <a:pt x="26" y="128"/>
                </a:cubicBezTo>
                <a:cubicBezTo>
                  <a:pt x="26" y="128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6"/>
                  <a:pt x="25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6" y="126"/>
                  <a:pt x="25" y="126"/>
                  <a:pt x="25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5"/>
                  <a:pt x="25" y="125"/>
                  <a:pt x="25" y="124"/>
                </a:cubicBezTo>
                <a:cubicBezTo>
                  <a:pt x="25" y="124"/>
                  <a:pt x="25" y="124"/>
                  <a:pt x="25" y="124"/>
                </a:cubicBezTo>
                <a:cubicBezTo>
                  <a:pt x="25" y="124"/>
                  <a:pt x="25" y="123"/>
                  <a:pt x="24" y="123"/>
                </a:cubicBezTo>
                <a:cubicBezTo>
                  <a:pt x="24" y="125"/>
                  <a:pt x="24" y="126"/>
                  <a:pt x="24" y="128"/>
                </a:cubicBezTo>
                <a:cubicBezTo>
                  <a:pt x="24" y="129"/>
                  <a:pt x="24" y="131"/>
                  <a:pt x="24" y="132"/>
                </a:cubicBezTo>
                <a:cubicBezTo>
                  <a:pt x="24" y="132"/>
                  <a:pt x="25" y="132"/>
                  <a:pt x="25" y="132"/>
                </a:cubicBezTo>
                <a:cubicBezTo>
                  <a:pt x="25" y="132"/>
                  <a:pt x="26" y="132"/>
                  <a:pt x="26" y="132"/>
                </a:cubicBezTo>
                <a:cubicBezTo>
                  <a:pt x="27" y="132"/>
                  <a:pt x="27" y="132"/>
                  <a:pt x="28" y="132"/>
                </a:cubicBezTo>
                <a:cubicBezTo>
                  <a:pt x="28" y="132"/>
                  <a:pt x="28" y="132"/>
                  <a:pt x="28" y="132"/>
                </a:cubicBezTo>
                <a:cubicBezTo>
                  <a:pt x="29" y="132"/>
                  <a:pt x="29" y="132"/>
                  <a:pt x="29" y="133"/>
                </a:cubicBezTo>
                <a:cubicBezTo>
                  <a:pt x="30" y="133"/>
                  <a:pt x="31" y="133"/>
                  <a:pt x="31" y="133"/>
                </a:cubicBezTo>
                <a:cubicBezTo>
                  <a:pt x="31" y="133"/>
                  <a:pt x="31" y="134"/>
                  <a:pt x="32" y="134"/>
                </a:cubicBezTo>
                <a:cubicBezTo>
                  <a:pt x="32" y="134"/>
                  <a:pt x="33" y="134"/>
                  <a:pt x="34" y="134"/>
                </a:cubicBezTo>
                <a:cubicBezTo>
                  <a:pt x="33" y="134"/>
                  <a:pt x="33" y="135"/>
                  <a:pt x="33" y="135"/>
                </a:cubicBezTo>
                <a:cubicBezTo>
                  <a:pt x="33" y="135"/>
                  <a:pt x="33" y="135"/>
                  <a:pt x="33" y="135"/>
                </a:cubicBezTo>
                <a:cubicBezTo>
                  <a:pt x="34" y="135"/>
                  <a:pt x="35" y="135"/>
                  <a:pt x="35" y="135"/>
                </a:cubicBezTo>
                <a:cubicBezTo>
                  <a:pt x="35" y="135"/>
                  <a:pt x="35" y="135"/>
                  <a:pt x="35" y="135"/>
                </a:cubicBezTo>
                <a:cubicBezTo>
                  <a:pt x="35" y="135"/>
                  <a:pt x="34" y="136"/>
                  <a:pt x="34" y="136"/>
                </a:cubicBezTo>
                <a:cubicBezTo>
                  <a:pt x="33" y="136"/>
                  <a:pt x="33" y="136"/>
                  <a:pt x="33" y="135"/>
                </a:cubicBezTo>
                <a:cubicBezTo>
                  <a:pt x="32" y="135"/>
                  <a:pt x="32" y="136"/>
                  <a:pt x="31" y="136"/>
                </a:cubicBezTo>
                <a:cubicBezTo>
                  <a:pt x="31" y="136"/>
                  <a:pt x="31" y="136"/>
                  <a:pt x="31" y="136"/>
                </a:cubicBezTo>
                <a:cubicBezTo>
                  <a:pt x="31" y="136"/>
                  <a:pt x="31" y="135"/>
                  <a:pt x="31" y="135"/>
                </a:cubicBezTo>
                <a:cubicBezTo>
                  <a:pt x="32" y="135"/>
                  <a:pt x="32" y="135"/>
                  <a:pt x="32" y="135"/>
                </a:cubicBezTo>
                <a:cubicBezTo>
                  <a:pt x="31" y="135"/>
                  <a:pt x="31" y="135"/>
                  <a:pt x="30" y="134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30" y="133"/>
                  <a:pt x="29" y="134"/>
                  <a:pt x="29" y="134"/>
                </a:cubicBezTo>
                <a:cubicBezTo>
                  <a:pt x="28" y="133"/>
                  <a:pt x="28" y="133"/>
                  <a:pt x="28" y="133"/>
                </a:cubicBezTo>
                <a:cubicBezTo>
                  <a:pt x="27" y="133"/>
                  <a:pt x="26" y="133"/>
                  <a:pt x="26" y="133"/>
                </a:cubicBezTo>
                <a:cubicBezTo>
                  <a:pt x="26" y="133"/>
                  <a:pt x="26" y="133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6" y="132"/>
                  <a:pt x="26" y="132"/>
                  <a:pt x="26" y="132"/>
                </a:cubicBezTo>
                <a:cubicBezTo>
                  <a:pt x="25" y="132"/>
                  <a:pt x="25" y="132"/>
                  <a:pt x="24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4" y="138"/>
                  <a:pt x="25" y="144"/>
                  <a:pt x="26" y="149"/>
                </a:cubicBezTo>
                <a:cubicBezTo>
                  <a:pt x="26" y="149"/>
                  <a:pt x="26" y="149"/>
                  <a:pt x="27" y="149"/>
                </a:cubicBezTo>
                <a:cubicBezTo>
                  <a:pt x="27" y="149"/>
                  <a:pt x="27" y="149"/>
                  <a:pt x="28" y="148"/>
                </a:cubicBezTo>
                <a:cubicBezTo>
                  <a:pt x="28" y="148"/>
                  <a:pt x="28" y="148"/>
                  <a:pt x="28" y="148"/>
                </a:cubicBezTo>
                <a:cubicBezTo>
                  <a:pt x="29" y="148"/>
                  <a:pt x="29" y="148"/>
                  <a:pt x="29" y="148"/>
                </a:cubicBezTo>
                <a:cubicBezTo>
                  <a:pt x="29" y="148"/>
                  <a:pt x="29" y="148"/>
                  <a:pt x="30" y="148"/>
                </a:cubicBezTo>
                <a:cubicBezTo>
                  <a:pt x="30" y="148"/>
                  <a:pt x="30" y="148"/>
                  <a:pt x="30" y="148"/>
                </a:cubicBezTo>
                <a:cubicBezTo>
                  <a:pt x="31" y="148"/>
                  <a:pt x="31" y="149"/>
                  <a:pt x="32" y="150"/>
                </a:cubicBezTo>
                <a:cubicBezTo>
                  <a:pt x="32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50"/>
                  <a:pt x="31" y="150"/>
                  <a:pt x="31" y="151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2" y="150"/>
                  <a:pt x="32" y="149"/>
                  <a:pt x="32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3" y="150"/>
                  <a:pt x="33" y="150"/>
                  <a:pt x="33" y="150"/>
                </a:cubicBezTo>
                <a:cubicBezTo>
                  <a:pt x="32" y="150"/>
                  <a:pt x="32" y="150"/>
                  <a:pt x="32" y="151"/>
                </a:cubicBezTo>
                <a:cubicBezTo>
                  <a:pt x="32" y="151"/>
                  <a:pt x="32" y="151"/>
                  <a:pt x="32" y="152"/>
                </a:cubicBezTo>
                <a:cubicBezTo>
                  <a:pt x="32" y="152"/>
                  <a:pt x="32" y="152"/>
                  <a:pt x="32" y="153"/>
                </a:cubicBezTo>
                <a:cubicBezTo>
                  <a:pt x="32" y="153"/>
                  <a:pt x="32" y="153"/>
                  <a:pt x="32" y="154"/>
                </a:cubicBezTo>
                <a:cubicBezTo>
                  <a:pt x="33" y="154"/>
                  <a:pt x="33" y="153"/>
                  <a:pt x="33" y="153"/>
                </a:cubicBezTo>
                <a:cubicBezTo>
                  <a:pt x="33" y="153"/>
                  <a:pt x="33" y="152"/>
                  <a:pt x="32" y="152"/>
                </a:cubicBezTo>
                <a:cubicBezTo>
                  <a:pt x="32" y="152"/>
                  <a:pt x="32" y="152"/>
                  <a:pt x="32" y="151"/>
                </a:cubicBezTo>
                <a:cubicBezTo>
                  <a:pt x="32" y="151"/>
                  <a:pt x="32" y="151"/>
                  <a:pt x="32" y="151"/>
                </a:cubicBezTo>
                <a:cubicBezTo>
                  <a:pt x="33" y="151"/>
                  <a:pt x="34" y="151"/>
                  <a:pt x="34" y="151"/>
                </a:cubicBezTo>
                <a:cubicBezTo>
                  <a:pt x="34" y="151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4" y="150"/>
                  <a:pt x="34" y="150"/>
                  <a:pt x="35" y="151"/>
                </a:cubicBezTo>
                <a:cubicBezTo>
                  <a:pt x="35" y="151"/>
                  <a:pt x="36" y="151"/>
                  <a:pt x="36" y="151"/>
                </a:cubicBezTo>
                <a:cubicBezTo>
                  <a:pt x="36" y="152"/>
                  <a:pt x="36" y="152"/>
                  <a:pt x="36" y="152"/>
                </a:cubicBezTo>
                <a:cubicBezTo>
                  <a:pt x="37" y="152"/>
                  <a:pt x="38" y="152"/>
                  <a:pt x="38" y="152"/>
                </a:cubicBezTo>
                <a:cubicBezTo>
                  <a:pt x="39" y="152"/>
                  <a:pt x="39" y="153"/>
                  <a:pt x="40" y="152"/>
                </a:cubicBezTo>
                <a:cubicBezTo>
                  <a:pt x="41" y="152"/>
                  <a:pt x="41" y="152"/>
                  <a:pt x="41" y="152"/>
                </a:cubicBezTo>
                <a:cubicBezTo>
                  <a:pt x="42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3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3" y="152"/>
                  <a:pt x="43" y="152"/>
                  <a:pt x="43" y="153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43" y="153"/>
                  <a:pt x="43" y="153"/>
                  <a:pt x="43" y="152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4" y="153"/>
                  <a:pt x="44" y="153"/>
                </a:cubicBezTo>
                <a:cubicBezTo>
                  <a:pt x="44" y="153"/>
                  <a:pt x="45" y="153"/>
                  <a:pt x="45" y="153"/>
                </a:cubicBezTo>
                <a:cubicBezTo>
                  <a:pt x="45" y="153"/>
                  <a:pt x="45" y="153"/>
                  <a:pt x="45" y="153"/>
                </a:cubicBezTo>
                <a:cubicBezTo>
                  <a:pt x="44" y="153"/>
                  <a:pt x="45" y="154"/>
                  <a:pt x="44" y="154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44" y="154"/>
                  <a:pt x="44" y="154"/>
                  <a:pt x="45" y="154"/>
                </a:cubicBezTo>
                <a:cubicBezTo>
                  <a:pt x="45" y="154"/>
                  <a:pt x="45" y="154"/>
                  <a:pt x="46" y="154"/>
                </a:cubicBezTo>
                <a:cubicBezTo>
                  <a:pt x="46" y="154"/>
                  <a:pt x="47" y="155"/>
                  <a:pt x="47" y="155"/>
                </a:cubicBezTo>
                <a:cubicBezTo>
                  <a:pt x="48" y="156"/>
                  <a:pt x="48" y="156"/>
                  <a:pt x="48" y="157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8" y="156"/>
                  <a:pt x="48" y="156"/>
                </a:cubicBezTo>
                <a:cubicBezTo>
                  <a:pt x="48" y="156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50" y="157"/>
                  <a:pt x="50" y="157"/>
                  <a:pt x="51" y="157"/>
                </a:cubicBezTo>
                <a:cubicBezTo>
                  <a:pt x="51" y="157"/>
                  <a:pt x="51" y="157"/>
                  <a:pt x="51" y="157"/>
                </a:cubicBezTo>
                <a:cubicBezTo>
                  <a:pt x="51" y="157"/>
                  <a:pt x="52" y="157"/>
                  <a:pt x="53" y="157"/>
                </a:cubicBezTo>
                <a:cubicBezTo>
                  <a:pt x="53" y="158"/>
                  <a:pt x="54" y="158"/>
                  <a:pt x="54" y="158"/>
                </a:cubicBezTo>
                <a:cubicBezTo>
                  <a:pt x="54" y="158"/>
                  <a:pt x="56" y="159"/>
                  <a:pt x="56" y="159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6" y="159"/>
                  <a:pt x="56" y="160"/>
                  <a:pt x="56" y="160"/>
                </a:cubicBezTo>
                <a:cubicBezTo>
                  <a:pt x="56" y="161"/>
                  <a:pt x="57" y="162"/>
                  <a:pt x="58" y="162"/>
                </a:cubicBezTo>
                <a:cubicBezTo>
                  <a:pt x="58" y="162"/>
                  <a:pt x="58" y="163"/>
                  <a:pt x="58" y="163"/>
                </a:cubicBezTo>
                <a:cubicBezTo>
                  <a:pt x="57" y="163"/>
                  <a:pt x="57" y="164"/>
                  <a:pt x="57" y="164"/>
                </a:cubicBezTo>
                <a:cubicBezTo>
                  <a:pt x="57" y="164"/>
                  <a:pt x="56" y="164"/>
                  <a:pt x="56" y="165"/>
                </a:cubicBezTo>
                <a:cubicBezTo>
                  <a:pt x="55" y="165"/>
                  <a:pt x="55" y="166"/>
                  <a:pt x="55" y="166"/>
                </a:cubicBezTo>
                <a:cubicBezTo>
                  <a:pt x="55" y="166"/>
                  <a:pt x="55" y="166"/>
                  <a:pt x="55" y="166"/>
                </a:cubicBezTo>
                <a:cubicBezTo>
                  <a:pt x="56" y="166"/>
                  <a:pt x="56" y="166"/>
                  <a:pt x="56" y="166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8" y="166"/>
                  <a:pt x="58" y="166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8" y="167"/>
                  <a:pt x="58" y="167"/>
                  <a:pt x="58" y="167"/>
                </a:cubicBezTo>
                <a:cubicBezTo>
                  <a:pt x="59" y="166"/>
                  <a:pt x="59" y="166"/>
                  <a:pt x="59" y="166"/>
                </a:cubicBezTo>
                <a:cubicBezTo>
                  <a:pt x="60" y="166"/>
                  <a:pt x="60" y="165"/>
                  <a:pt x="60" y="165"/>
                </a:cubicBezTo>
                <a:cubicBezTo>
                  <a:pt x="60" y="165"/>
                  <a:pt x="61" y="165"/>
                  <a:pt x="61" y="165"/>
                </a:cubicBezTo>
                <a:cubicBezTo>
                  <a:pt x="61" y="165"/>
                  <a:pt x="61" y="165"/>
                  <a:pt x="61" y="165"/>
                </a:cubicBezTo>
                <a:cubicBezTo>
                  <a:pt x="62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3" y="166"/>
                  <a:pt x="63" y="166"/>
                  <a:pt x="63" y="166"/>
                </a:cubicBezTo>
                <a:cubicBezTo>
                  <a:pt x="64" y="166"/>
                  <a:pt x="64" y="167"/>
                  <a:pt x="64" y="167"/>
                </a:cubicBezTo>
                <a:cubicBezTo>
                  <a:pt x="64" y="167"/>
                  <a:pt x="64" y="167"/>
                  <a:pt x="64" y="168"/>
                </a:cubicBezTo>
                <a:cubicBezTo>
                  <a:pt x="64" y="168"/>
                  <a:pt x="65" y="167"/>
                  <a:pt x="65" y="167"/>
                </a:cubicBezTo>
                <a:cubicBezTo>
                  <a:pt x="66" y="167"/>
                  <a:pt x="66" y="167"/>
                  <a:pt x="67" y="168"/>
                </a:cubicBezTo>
                <a:cubicBezTo>
                  <a:pt x="67" y="168"/>
                  <a:pt x="67" y="168"/>
                  <a:pt x="68" y="168"/>
                </a:cubicBezTo>
                <a:cubicBezTo>
                  <a:pt x="68" y="168"/>
                  <a:pt x="69" y="167"/>
                  <a:pt x="70" y="168"/>
                </a:cubicBezTo>
                <a:cubicBezTo>
                  <a:pt x="71" y="168"/>
                  <a:pt x="71" y="169"/>
                  <a:pt x="72" y="170"/>
                </a:cubicBezTo>
                <a:cubicBezTo>
                  <a:pt x="73" y="170"/>
                  <a:pt x="74" y="170"/>
                  <a:pt x="74" y="170"/>
                </a:cubicBezTo>
                <a:cubicBezTo>
                  <a:pt x="75" y="170"/>
                  <a:pt x="75" y="173"/>
                  <a:pt x="75" y="173"/>
                </a:cubicBezTo>
                <a:cubicBezTo>
                  <a:pt x="75" y="175"/>
                  <a:pt x="74" y="176"/>
                  <a:pt x="73" y="177"/>
                </a:cubicBezTo>
                <a:cubicBezTo>
                  <a:pt x="73" y="177"/>
                  <a:pt x="73" y="177"/>
                  <a:pt x="72" y="177"/>
                </a:cubicBezTo>
                <a:cubicBezTo>
                  <a:pt x="72" y="177"/>
                  <a:pt x="72" y="177"/>
                  <a:pt x="72" y="178"/>
                </a:cubicBezTo>
                <a:cubicBezTo>
                  <a:pt x="72" y="178"/>
                  <a:pt x="72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79"/>
                  <a:pt x="71" y="179"/>
                  <a:pt x="71" y="179"/>
                </a:cubicBezTo>
                <a:cubicBezTo>
                  <a:pt x="71" y="180"/>
                  <a:pt x="70" y="180"/>
                  <a:pt x="70" y="181"/>
                </a:cubicBezTo>
                <a:cubicBezTo>
                  <a:pt x="70" y="182"/>
                  <a:pt x="70" y="182"/>
                  <a:pt x="70" y="183"/>
                </a:cubicBezTo>
                <a:cubicBezTo>
                  <a:pt x="71" y="183"/>
                  <a:pt x="70" y="184"/>
                  <a:pt x="70" y="184"/>
                </a:cubicBezTo>
                <a:cubicBezTo>
                  <a:pt x="70" y="185"/>
                  <a:pt x="70" y="185"/>
                  <a:pt x="70" y="185"/>
                </a:cubicBezTo>
                <a:cubicBezTo>
                  <a:pt x="70" y="185"/>
                  <a:pt x="69" y="186"/>
                  <a:pt x="69" y="187"/>
                </a:cubicBezTo>
                <a:cubicBezTo>
                  <a:pt x="70" y="187"/>
                  <a:pt x="70" y="187"/>
                  <a:pt x="70" y="187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69" y="188"/>
                  <a:pt x="69" y="189"/>
                </a:cubicBezTo>
                <a:cubicBezTo>
                  <a:pt x="68" y="189"/>
                  <a:pt x="68" y="189"/>
                  <a:pt x="68" y="190"/>
                </a:cubicBezTo>
                <a:cubicBezTo>
                  <a:pt x="68" y="190"/>
                  <a:pt x="68" y="190"/>
                  <a:pt x="68" y="190"/>
                </a:cubicBezTo>
                <a:cubicBezTo>
                  <a:pt x="67" y="191"/>
                  <a:pt x="67" y="191"/>
                  <a:pt x="67" y="191"/>
                </a:cubicBezTo>
                <a:cubicBezTo>
                  <a:pt x="66" y="192"/>
                  <a:pt x="66" y="192"/>
                  <a:pt x="65" y="192"/>
                </a:cubicBezTo>
                <a:cubicBezTo>
                  <a:pt x="65" y="192"/>
                  <a:pt x="64" y="192"/>
                  <a:pt x="64" y="192"/>
                </a:cubicBezTo>
                <a:cubicBezTo>
                  <a:pt x="64" y="192"/>
                  <a:pt x="64" y="192"/>
                  <a:pt x="63" y="192"/>
                </a:cubicBezTo>
                <a:cubicBezTo>
                  <a:pt x="63" y="192"/>
                  <a:pt x="63" y="192"/>
                  <a:pt x="63" y="193"/>
                </a:cubicBezTo>
                <a:cubicBezTo>
                  <a:pt x="63" y="193"/>
                  <a:pt x="63" y="192"/>
                  <a:pt x="62" y="192"/>
                </a:cubicBezTo>
                <a:cubicBezTo>
                  <a:pt x="62" y="193"/>
                  <a:pt x="60" y="194"/>
                  <a:pt x="60" y="194"/>
                </a:cubicBezTo>
                <a:cubicBezTo>
                  <a:pt x="60" y="194"/>
                  <a:pt x="60" y="195"/>
                  <a:pt x="59" y="195"/>
                </a:cubicBezTo>
                <a:cubicBezTo>
                  <a:pt x="59" y="195"/>
                  <a:pt x="59" y="195"/>
                  <a:pt x="59" y="195"/>
                </a:cubicBezTo>
                <a:cubicBezTo>
                  <a:pt x="60" y="195"/>
                  <a:pt x="59" y="196"/>
                  <a:pt x="59" y="196"/>
                </a:cubicBezTo>
                <a:cubicBezTo>
                  <a:pt x="59" y="196"/>
                  <a:pt x="59" y="196"/>
                  <a:pt x="59" y="196"/>
                </a:cubicBezTo>
                <a:cubicBezTo>
                  <a:pt x="60" y="199"/>
                  <a:pt x="58" y="199"/>
                  <a:pt x="58" y="200"/>
                </a:cubicBezTo>
                <a:cubicBezTo>
                  <a:pt x="57" y="200"/>
                  <a:pt x="57" y="201"/>
                  <a:pt x="57" y="201"/>
                </a:cubicBezTo>
                <a:cubicBezTo>
                  <a:pt x="57" y="202"/>
                  <a:pt x="56" y="202"/>
                  <a:pt x="56" y="203"/>
                </a:cubicBezTo>
                <a:cubicBezTo>
                  <a:pt x="56" y="202"/>
                  <a:pt x="57" y="201"/>
                  <a:pt x="57" y="201"/>
                </a:cubicBezTo>
                <a:cubicBezTo>
                  <a:pt x="57" y="201"/>
                  <a:pt x="57" y="201"/>
                  <a:pt x="57" y="201"/>
                </a:cubicBezTo>
                <a:cubicBezTo>
                  <a:pt x="57" y="201"/>
                  <a:pt x="56" y="201"/>
                  <a:pt x="56" y="201"/>
                </a:cubicBezTo>
                <a:cubicBezTo>
                  <a:pt x="56" y="201"/>
                  <a:pt x="56" y="201"/>
                  <a:pt x="56" y="201"/>
                </a:cubicBezTo>
                <a:cubicBezTo>
                  <a:pt x="56" y="201"/>
                  <a:pt x="56" y="201"/>
                  <a:pt x="56" y="202"/>
                </a:cubicBezTo>
                <a:cubicBezTo>
                  <a:pt x="56" y="202"/>
                  <a:pt x="55" y="202"/>
                  <a:pt x="55" y="202"/>
                </a:cubicBezTo>
                <a:cubicBezTo>
                  <a:pt x="74" y="221"/>
                  <a:pt x="100" y="232"/>
                  <a:pt x="128" y="232"/>
                </a:cubicBezTo>
                <a:cubicBezTo>
                  <a:pt x="179" y="232"/>
                  <a:pt x="221" y="195"/>
                  <a:pt x="230" y="147"/>
                </a:cubicBezTo>
                <a:cubicBezTo>
                  <a:pt x="230" y="147"/>
                  <a:pt x="230" y="146"/>
                  <a:pt x="230" y="146"/>
                </a:cubicBezTo>
                <a:cubicBezTo>
                  <a:pt x="230" y="146"/>
                  <a:pt x="230" y="146"/>
                  <a:pt x="230" y="146"/>
                </a:cubicBezTo>
                <a:cubicBezTo>
                  <a:pt x="229" y="146"/>
                  <a:pt x="230" y="145"/>
                  <a:pt x="230" y="145"/>
                </a:cubicBezTo>
                <a:cubicBezTo>
                  <a:pt x="229" y="145"/>
                  <a:pt x="229" y="145"/>
                  <a:pt x="229" y="145"/>
                </a:cubicBezTo>
                <a:cubicBezTo>
                  <a:pt x="229" y="144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9" y="143"/>
                  <a:pt x="229" y="143"/>
                </a:cubicBezTo>
                <a:cubicBezTo>
                  <a:pt x="229" y="143"/>
                  <a:pt x="228" y="143"/>
                  <a:pt x="228" y="143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2"/>
                  <a:pt x="228" y="142"/>
                  <a:pt x="228" y="142"/>
                </a:cubicBezTo>
                <a:cubicBezTo>
                  <a:pt x="228" y="141"/>
                  <a:pt x="227" y="141"/>
                  <a:pt x="227" y="141"/>
                </a:cubicBezTo>
                <a:cubicBezTo>
                  <a:pt x="227" y="141"/>
                  <a:pt x="227" y="141"/>
                  <a:pt x="227" y="141"/>
                </a:cubicBezTo>
                <a:cubicBezTo>
                  <a:pt x="227" y="140"/>
                  <a:pt x="227" y="139"/>
                  <a:pt x="227" y="139"/>
                </a:cubicBezTo>
                <a:cubicBezTo>
                  <a:pt x="227" y="139"/>
                  <a:pt x="227" y="139"/>
                  <a:pt x="227" y="138"/>
                </a:cubicBezTo>
                <a:cubicBezTo>
                  <a:pt x="227" y="138"/>
                  <a:pt x="227" y="137"/>
                  <a:pt x="228" y="137"/>
                </a:cubicBezTo>
                <a:cubicBezTo>
                  <a:pt x="227" y="137"/>
                  <a:pt x="227" y="137"/>
                  <a:pt x="227" y="137"/>
                </a:cubicBezTo>
                <a:cubicBezTo>
                  <a:pt x="227" y="136"/>
                  <a:pt x="227" y="136"/>
                  <a:pt x="227" y="135"/>
                </a:cubicBezTo>
                <a:cubicBezTo>
                  <a:pt x="227" y="134"/>
                  <a:pt x="226" y="134"/>
                  <a:pt x="226" y="133"/>
                </a:cubicBezTo>
                <a:cubicBezTo>
                  <a:pt x="226" y="133"/>
                  <a:pt x="226" y="132"/>
                  <a:pt x="226" y="131"/>
                </a:cubicBezTo>
                <a:cubicBezTo>
                  <a:pt x="226" y="131"/>
                  <a:pt x="226" y="130"/>
                  <a:pt x="225" y="130"/>
                </a:cubicBezTo>
                <a:cubicBezTo>
                  <a:pt x="225" y="130"/>
                  <a:pt x="225" y="130"/>
                  <a:pt x="225" y="130"/>
                </a:cubicBezTo>
                <a:cubicBezTo>
                  <a:pt x="225" y="131"/>
                  <a:pt x="225" y="131"/>
                  <a:pt x="224" y="131"/>
                </a:cubicBezTo>
                <a:cubicBezTo>
                  <a:pt x="224" y="132"/>
                  <a:pt x="224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2"/>
                  <a:pt x="223" y="132"/>
                </a:cubicBezTo>
                <a:cubicBezTo>
                  <a:pt x="223" y="132"/>
                  <a:pt x="223" y="131"/>
                  <a:pt x="223" y="131"/>
                </a:cubicBezTo>
                <a:cubicBezTo>
                  <a:pt x="222" y="131"/>
                  <a:pt x="222" y="132"/>
                  <a:pt x="222" y="132"/>
                </a:cubicBezTo>
                <a:cubicBezTo>
                  <a:pt x="222" y="132"/>
                  <a:pt x="222" y="132"/>
                  <a:pt x="222" y="132"/>
                </a:cubicBezTo>
                <a:cubicBezTo>
                  <a:pt x="222" y="131"/>
                  <a:pt x="222" y="131"/>
                  <a:pt x="222" y="130"/>
                </a:cubicBezTo>
                <a:cubicBezTo>
                  <a:pt x="223" y="129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1" y="128"/>
                  <a:pt x="221" y="128"/>
                  <a:pt x="221" y="128"/>
                </a:cubicBezTo>
                <a:cubicBezTo>
                  <a:pt x="221" y="128"/>
                  <a:pt x="221" y="128"/>
                  <a:pt x="222" y="128"/>
                </a:cubicBezTo>
                <a:cubicBezTo>
                  <a:pt x="222" y="128"/>
                  <a:pt x="222" y="128"/>
                  <a:pt x="222" y="128"/>
                </a:cubicBezTo>
                <a:cubicBezTo>
                  <a:pt x="222" y="127"/>
                  <a:pt x="221" y="127"/>
                  <a:pt x="221" y="127"/>
                </a:cubicBezTo>
                <a:cubicBezTo>
                  <a:pt x="221" y="127"/>
                  <a:pt x="221" y="127"/>
                  <a:pt x="221" y="127"/>
                </a:cubicBezTo>
                <a:cubicBezTo>
                  <a:pt x="221" y="126"/>
                  <a:pt x="221" y="126"/>
                  <a:pt x="221" y="126"/>
                </a:cubicBezTo>
                <a:cubicBezTo>
                  <a:pt x="220" y="126"/>
                  <a:pt x="220" y="126"/>
                  <a:pt x="220" y="126"/>
                </a:cubicBezTo>
                <a:cubicBezTo>
                  <a:pt x="219" y="126"/>
                  <a:pt x="220" y="124"/>
                  <a:pt x="219" y="123"/>
                </a:cubicBezTo>
                <a:cubicBezTo>
                  <a:pt x="219" y="124"/>
                  <a:pt x="219" y="124"/>
                  <a:pt x="218" y="124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3"/>
                </a:cubicBezTo>
                <a:cubicBezTo>
                  <a:pt x="218" y="123"/>
                  <a:pt x="218" y="123"/>
                  <a:pt x="218" y="124"/>
                </a:cubicBezTo>
                <a:cubicBezTo>
                  <a:pt x="218" y="124"/>
                  <a:pt x="218" y="124"/>
                  <a:pt x="218" y="124"/>
                </a:cubicBezTo>
                <a:cubicBezTo>
                  <a:pt x="218" y="124"/>
                  <a:pt x="218" y="124"/>
                  <a:pt x="218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4"/>
                  <a:pt x="217" y="124"/>
                </a:cubicBezTo>
                <a:cubicBezTo>
                  <a:pt x="217" y="124"/>
                  <a:pt x="217" y="124"/>
                  <a:pt x="217" y="124"/>
                </a:cubicBezTo>
                <a:cubicBezTo>
                  <a:pt x="217" y="124"/>
                  <a:pt x="217" y="125"/>
                  <a:pt x="217" y="125"/>
                </a:cubicBezTo>
                <a:cubicBezTo>
                  <a:pt x="217" y="125"/>
                  <a:pt x="217" y="125"/>
                  <a:pt x="217" y="125"/>
                </a:cubicBezTo>
                <a:cubicBezTo>
                  <a:pt x="217" y="125"/>
                  <a:pt x="217" y="125"/>
                  <a:pt x="217" y="124"/>
                </a:cubicBezTo>
                <a:cubicBezTo>
                  <a:pt x="217" y="124"/>
                  <a:pt x="217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6" y="125"/>
                  <a:pt x="216" y="125"/>
                  <a:pt x="216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5" y="125"/>
                  <a:pt x="215" y="125"/>
                  <a:pt x="215" y="124"/>
                </a:cubicBezTo>
                <a:cubicBezTo>
                  <a:pt x="215" y="125"/>
                  <a:pt x="215" y="125"/>
                  <a:pt x="215" y="125"/>
                </a:cubicBezTo>
                <a:cubicBezTo>
                  <a:pt x="214" y="125"/>
                  <a:pt x="214" y="125"/>
                  <a:pt x="213" y="125"/>
                </a:cubicBezTo>
                <a:cubicBezTo>
                  <a:pt x="213" y="126"/>
                  <a:pt x="214" y="126"/>
                  <a:pt x="214" y="126"/>
                </a:cubicBezTo>
                <a:cubicBezTo>
                  <a:pt x="213" y="126"/>
                  <a:pt x="213" y="127"/>
                  <a:pt x="213" y="127"/>
                </a:cubicBezTo>
                <a:cubicBezTo>
                  <a:pt x="212" y="127"/>
                  <a:pt x="212" y="127"/>
                  <a:pt x="212" y="127"/>
                </a:cubicBezTo>
                <a:cubicBezTo>
                  <a:pt x="211" y="128"/>
                  <a:pt x="211" y="128"/>
                  <a:pt x="210" y="129"/>
                </a:cubicBezTo>
                <a:cubicBezTo>
                  <a:pt x="210" y="129"/>
                  <a:pt x="210" y="129"/>
                  <a:pt x="210" y="129"/>
                </a:cubicBezTo>
                <a:cubicBezTo>
                  <a:pt x="210" y="129"/>
                  <a:pt x="209" y="130"/>
                  <a:pt x="209" y="130"/>
                </a:cubicBezTo>
                <a:cubicBezTo>
                  <a:pt x="209" y="130"/>
                  <a:pt x="209" y="130"/>
                  <a:pt x="208" y="130"/>
                </a:cubicBezTo>
                <a:cubicBezTo>
                  <a:pt x="208" y="130"/>
                  <a:pt x="208" y="131"/>
                  <a:pt x="208" y="131"/>
                </a:cubicBezTo>
                <a:cubicBezTo>
                  <a:pt x="208" y="131"/>
                  <a:pt x="207" y="131"/>
                  <a:pt x="207" y="131"/>
                </a:cubicBezTo>
                <a:cubicBezTo>
                  <a:pt x="207" y="132"/>
                  <a:pt x="207" y="132"/>
                  <a:pt x="207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206" y="132"/>
                  <a:pt x="206" y="132"/>
                  <a:pt x="206" y="133"/>
                </a:cubicBezTo>
                <a:cubicBezTo>
                  <a:pt x="205" y="133"/>
                  <a:pt x="206" y="134"/>
                  <a:pt x="206" y="134"/>
                </a:cubicBezTo>
                <a:cubicBezTo>
                  <a:pt x="206" y="135"/>
                  <a:pt x="205" y="136"/>
                  <a:pt x="205" y="137"/>
                </a:cubicBezTo>
                <a:cubicBezTo>
                  <a:pt x="205" y="137"/>
                  <a:pt x="205" y="138"/>
                  <a:pt x="205" y="138"/>
                </a:cubicBezTo>
                <a:cubicBezTo>
                  <a:pt x="205" y="138"/>
                  <a:pt x="205" y="138"/>
                  <a:pt x="205" y="139"/>
                </a:cubicBezTo>
                <a:cubicBezTo>
                  <a:pt x="204" y="139"/>
                  <a:pt x="204" y="139"/>
                  <a:pt x="204" y="139"/>
                </a:cubicBezTo>
                <a:cubicBezTo>
                  <a:pt x="204" y="139"/>
                  <a:pt x="204" y="140"/>
                  <a:pt x="204" y="140"/>
                </a:cubicBezTo>
                <a:cubicBezTo>
                  <a:pt x="204" y="140"/>
                  <a:pt x="204" y="140"/>
                  <a:pt x="204" y="140"/>
                </a:cubicBezTo>
                <a:cubicBezTo>
                  <a:pt x="203" y="140"/>
                  <a:pt x="203" y="140"/>
                  <a:pt x="203" y="141"/>
                </a:cubicBezTo>
                <a:cubicBezTo>
                  <a:pt x="203" y="141"/>
                  <a:pt x="203" y="141"/>
                  <a:pt x="202" y="141"/>
                </a:cubicBezTo>
                <a:cubicBezTo>
                  <a:pt x="202" y="141"/>
                  <a:pt x="202" y="141"/>
                  <a:pt x="202" y="140"/>
                </a:cubicBezTo>
                <a:cubicBezTo>
                  <a:pt x="202" y="140"/>
                  <a:pt x="201" y="139"/>
                  <a:pt x="201" y="139"/>
                </a:cubicBezTo>
                <a:cubicBezTo>
                  <a:pt x="200" y="137"/>
                  <a:pt x="200" y="137"/>
                  <a:pt x="200" y="137"/>
                </a:cubicBezTo>
                <a:cubicBezTo>
                  <a:pt x="200" y="137"/>
                  <a:pt x="200" y="137"/>
                  <a:pt x="200" y="136"/>
                </a:cubicBezTo>
                <a:cubicBezTo>
                  <a:pt x="200" y="136"/>
                  <a:pt x="200" y="136"/>
                  <a:pt x="200" y="135"/>
                </a:cubicBezTo>
                <a:cubicBezTo>
                  <a:pt x="199" y="135"/>
                  <a:pt x="199" y="134"/>
                  <a:pt x="199" y="134"/>
                </a:cubicBezTo>
                <a:cubicBezTo>
                  <a:pt x="199" y="133"/>
                  <a:pt x="198" y="132"/>
                  <a:pt x="198" y="131"/>
                </a:cubicBezTo>
                <a:cubicBezTo>
                  <a:pt x="198" y="130"/>
                  <a:pt x="198" y="129"/>
                  <a:pt x="197" y="128"/>
                </a:cubicBezTo>
                <a:cubicBezTo>
                  <a:pt x="197" y="128"/>
                  <a:pt x="197" y="127"/>
                  <a:pt x="197" y="127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198" y="126"/>
                  <a:pt x="197" y="126"/>
                  <a:pt x="197" y="125"/>
                </a:cubicBezTo>
                <a:cubicBezTo>
                  <a:pt x="197" y="125"/>
                  <a:pt x="197" y="125"/>
                  <a:pt x="197" y="124"/>
                </a:cubicBezTo>
                <a:cubicBezTo>
                  <a:pt x="197" y="124"/>
                  <a:pt x="197" y="124"/>
                  <a:pt x="196" y="124"/>
                </a:cubicBezTo>
                <a:cubicBezTo>
                  <a:pt x="196" y="124"/>
                  <a:pt x="196" y="125"/>
                  <a:pt x="196" y="125"/>
                </a:cubicBezTo>
                <a:cubicBezTo>
                  <a:pt x="197" y="125"/>
                  <a:pt x="196" y="126"/>
                  <a:pt x="195" y="126"/>
                </a:cubicBezTo>
                <a:cubicBezTo>
                  <a:pt x="195" y="126"/>
                  <a:pt x="195" y="126"/>
                  <a:pt x="195" y="126"/>
                </a:cubicBezTo>
                <a:cubicBezTo>
                  <a:pt x="194" y="126"/>
                  <a:pt x="193" y="124"/>
                  <a:pt x="193" y="124"/>
                </a:cubicBezTo>
                <a:cubicBezTo>
                  <a:pt x="193" y="124"/>
                  <a:pt x="193" y="124"/>
                  <a:pt x="193" y="124"/>
                </a:cubicBezTo>
                <a:cubicBezTo>
                  <a:pt x="193" y="124"/>
                  <a:pt x="194" y="124"/>
                  <a:pt x="194" y="124"/>
                </a:cubicBezTo>
                <a:cubicBezTo>
                  <a:pt x="194" y="124"/>
                  <a:pt x="194" y="124"/>
                  <a:pt x="194" y="123"/>
                </a:cubicBezTo>
                <a:cubicBezTo>
                  <a:pt x="193" y="124"/>
                  <a:pt x="192" y="123"/>
                  <a:pt x="192" y="123"/>
                </a:cubicBezTo>
                <a:cubicBezTo>
                  <a:pt x="192" y="123"/>
                  <a:pt x="192" y="122"/>
                  <a:pt x="192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91" y="122"/>
                  <a:pt x="191" y="121"/>
                  <a:pt x="190" y="121"/>
                </a:cubicBezTo>
                <a:cubicBezTo>
                  <a:pt x="190" y="121"/>
                  <a:pt x="190" y="121"/>
                  <a:pt x="190" y="121"/>
                </a:cubicBezTo>
                <a:cubicBezTo>
                  <a:pt x="190" y="120"/>
                  <a:pt x="190" y="120"/>
                  <a:pt x="190" y="120"/>
                </a:cubicBezTo>
                <a:cubicBezTo>
                  <a:pt x="189" y="120"/>
                  <a:pt x="187" y="121"/>
                  <a:pt x="187" y="120"/>
                </a:cubicBezTo>
                <a:cubicBezTo>
                  <a:pt x="187" y="120"/>
                  <a:pt x="186" y="120"/>
                  <a:pt x="186" y="120"/>
                </a:cubicBezTo>
                <a:cubicBezTo>
                  <a:pt x="185" y="120"/>
                  <a:pt x="185" y="120"/>
                  <a:pt x="185" y="120"/>
                </a:cubicBezTo>
                <a:cubicBezTo>
                  <a:pt x="185" y="121"/>
                  <a:pt x="184" y="121"/>
                  <a:pt x="184" y="121"/>
                </a:cubicBezTo>
                <a:cubicBezTo>
                  <a:pt x="183" y="121"/>
                  <a:pt x="183" y="120"/>
                  <a:pt x="183" y="120"/>
                </a:cubicBezTo>
                <a:cubicBezTo>
                  <a:pt x="182" y="120"/>
                  <a:pt x="182" y="120"/>
                  <a:pt x="181" y="120"/>
                </a:cubicBezTo>
                <a:cubicBezTo>
                  <a:pt x="181" y="120"/>
                  <a:pt x="181" y="120"/>
                  <a:pt x="181" y="120"/>
                </a:cubicBezTo>
                <a:cubicBezTo>
                  <a:pt x="180" y="120"/>
                  <a:pt x="180" y="120"/>
                  <a:pt x="180" y="120"/>
                </a:cubicBezTo>
                <a:cubicBezTo>
                  <a:pt x="179" y="120"/>
                  <a:pt x="179" y="120"/>
                  <a:pt x="179" y="120"/>
                </a:cubicBezTo>
                <a:cubicBezTo>
                  <a:pt x="179" y="119"/>
                  <a:pt x="179" y="119"/>
                  <a:pt x="179" y="119"/>
                </a:cubicBezTo>
                <a:cubicBezTo>
                  <a:pt x="178" y="119"/>
                  <a:pt x="178" y="118"/>
                  <a:pt x="178" y="118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78" y="118"/>
                  <a:pt x="177" y="118"/>
                  <a:pt x="177" y="118"/>
                </a:cubicBezTo>
                <a:cubicBezTo>
                  <a:pt x="177" y="118"/>
                  <a:pt x="176" y="119"/>
                  <a:pt x="176" y="119"/>
                </a:cubicBezTo>
                <a:cubicBezTo>
                  <a:pt x="176" y="119"/>
                  <a:pt x="175" y="119"/>
                  <a:pt x="175" y="119"/>
                </a:cubicBezTo>
                <a:cubicBezTo>
                  <a:pt x="175" y="118"/>
                  <a:pt x="174" y="118"/>
                  <a:pt x="174" y="118"/>
                </a:cubicBezTo>
                <a:cubicBezTo>
                  <a:pt x="174" y="118"/>
                  <a:pt x="173" y="118"/>
                  <a:pt x="173" y="117"/>
                </a:cubicBezTo>
                <a:cubicBezTo>
                  <a:pt x="173" y="117"/>
                  <a:pt x="172" y="117"/>
                  <a:pt x="172" y="117"/>
                </a:cubicBezTo>
                <a:cubicBezTo>
                  <a:pt x="172" y="117"/>
                  <a:pt x="171" y="116"/>
                  <a:pt x="171" y="116"/>
                </a:cubicBezTo>
                <a:cubicBezTo>
                  <a:pt x="171" y="115"/>
                  <a:pt x="171" y="115"/>
                  <a:pt x="171" y="115"/>
                </a:cubicBezTo>
                <a:cubicBezTo>
                  <a:pt x="171" y="115"/>
                  <a:pt x="171" y="115"/>
                  <a:pt x="171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70" y="114"/>
                  <a:pt x="170" y="114"/>
                  <a:pt x="170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9" y="114"/>
                  <a:pt x="169" y="114"/>
                </a:cubicBezTo>
                <a:cubicBezTo>
                  <a:pt x="169" y="114"/>
                  <a:pt x="168" y="114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5"/>
                  <a:pt x="168" y="115"/>
                  <a:pt x="168" y="115"/>
                </a:cubicBezTo>
                <a:cubicBezTo>
                  <a:pt x="168" y="116"/>
                  <a:pt x="169" y="117"/>
                  <a:pt x="169" y="117"/>
                </a:cubicBezTo>
                <a:cubicBezTo>
                  <a:pt x="169" y="117"/>
                  <a:pt x="169" y="117"/>
                  <a:pt x="170" y="118"/>
                </a:cubicBezTo>
                <a:cubicBezTo>
                  <a:pt x="170" y="118"/>
                  <a:pt x="169" y="118"/>
                  <a:pt x="170" y="118"/>
                </a:cubicBezTo>
                <a:cubicBezTo>
                  <a:pt x="170" y="118"/>
                  <a:pt x="170" y="118"/>
                  <a:pt x="171" y="118"/>
                </a:cubicBezTo>
                <a:cubicBezTo>
                  <a:pt x="171" y="119"/>
                  <a:pt x="171" y="119"/>
                  <a:pt x="170" y="119"/>
                </a:cubicBezTo>
                <a:cubicBezTo>
                  <a:pt x="170" y="119"/>
                  <a:pt x="171" y="119"/>
                  <a:pt x="171" y="119"/>
                </a:cubicBezTo>
                <a:cubicBezTo>
                  <a:pt x="170" y="119"/>
                  <a:pt x="171" y="120"/>
                  <a:pt x="17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1" y="120"/>
                  <a:pt x="171" y="121"/>
                  <a:pt x="171" y="121"/>
                </a:cubicBezTo>
                <a:cubicBezTo>
                  <a:pt x="172" y="121"/>
                  <a:pt x="172" y="121"/>
                  <a:pt x="172" y="121"/>
                </a:cubicBezTo>
                <a:cubicBezTo>
                  <a:pt x="171" y="120"/>
                  <a:pt x="172" y="120"/>
                  <a:pt x="172" y="119"/>
                </a:cubicBezTo>
                <a:cubicBezTo>
                  <a:pt x="172" y="119"/>
                  <a:pt x="172" y="119"/>
                  <a:pt x="172" y="119"/>
                </a:cubicBezTo>
                <a:cubicBezTo>
                  <a:pt x="172" y="120"/>
                  <a:pt x="172" y="119"/>
                  <a:pt x="172" y="120"/>
                </a:cubicBezTo>
                <a:cubicBezTo>
                  <a:pt x="172" y="120"/>
                  <a:pt x="172" y="121"/>
                  <a:pt x="172" y="121"/>
                </a:cubicBezTo>
                <a:cubicBezTo>
                  <a:pt x="172" y="121"/>
                  <a:pt x="172" y="121"/>
                  <a:pt x="172" y="122"/>
                </a:cubicBezTo>
                <a:cubicBezTo>
                  <a:pt x="172" y="122"/>
                  <a:pt x="172" y="122"/>
                  <a:pt x="172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3" y="122"/>
                  <a:pt x="173" y="122"/>
                  <a:pt x="173" y="122"/>
                </a:cubicBezTo>
                <a:cubicBezTo>
                  <a:pt x="174" y="122"/>
                  <a:pt x="175" y="122"/>
                  <a:pt x="175" y="122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75" y="122"/>
                  <a:pt x="175" y="122"/>
                  <a:pt x="176" y="122"/>
                </a:cubicBezTo>
                <a:cubicBezTo>
                  <a:pt x="176" y="122"/>
                  <a:pt x="176" y="122"/>
                  <a:pt x="176" y="121"/>
                </a:cubicBezTo>
                <a:cubicBezTo>
                  <a:pt x="176" y="121"/>
                  <a:pt x="176" y="121"/>
                  <a:pt x="176" y="121"/>
                </a:cubicBezTo>
                <a:cubicBezTo>
                  <a:pt x="177" y="120"/>
                  <a:pt x="177" y="120"/>
                  <a:pt x="177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8" y="119"/>
                  <a:pt x="178" y="119"/>
                  <a:pt x="178" y="119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0"/>
                  <a:pt x="178" y="120"/>
                </a:cubicBezTo>
                <a:cubicBezTo>
                  <a:pt x="178" y="120"/>
                  <a:pt x="178" y="121"/>
                  <a:pt x="178" y="121"/>
                </a:cubicBezTo>
                <a:cubicBezTo>
                  <a:pt x="178" y="121"/>
                  <a:pt x="179" y="122"/>
                  <a:pt x="179" y="122"/>
                </a:cubicBezTo>
                <a:cubicBezTo>
                  <a:pt x="179" y="122"/>
                  <a:pt x="180" y="122"/>
                  <a:pt x="180" y="123"/>
                </a:cubicBezTo>
                <a:cubicBezTo>
                  <a:pt x="180" y="123"/>
                  <a:pt x="180" y="122"/>
                  <a:pt x="181" y="123"/>
                </a:cubicBezTo>
                <a:cubicBezTo>
                  <a:pt x="181" y="123"/>
                  <a:pt x="181" y="123"/>
                  <a:pt x="181" y="124"/>
                </a:cubicBezTo>
                <a:cubicBezTo>
                  <a:pt x="181" y="124"/>
                  <a:pt x="182" y="124"/>
                  <a:pt x="182" y="124"/>
                </a:cubicBezTo>
                <a:cubicBezTo>
                  <a:pt x="182" y="124"/>
                  <a:pt x="182" y="125"/>
                  <a:pt x="181" y="125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181" y="126"/>
                  <a:pt x="181" y="126"/>
                  <a:pt x="180" y="126"/>
                </a:cubicBezTo>
                <a:cubicBezTo>
                  <a:pt x="180" y="126"/>
                  <a:pt x="180" y="126"/>
                  <a:pt x="180" y="126"/>
                </a:cubicBezTo>
                <a:cubicBezTo>
                  <a:pt x="180" y="127"/>
                  <a:pt x="180" y="128"/>
                  <a:pt x="180" y="128"/>
                </a:cubicBezTo>
                <a:cubicBezTo>
                  <a:pt x="179" y="128"/>
                  <a:pt x="178" y="128"/>
                  <a:pt x="178" y="129"/>
                </a:cubicBezTo>
                <a:cubicBezTo>
                  <a:pt x="178" y="129"/>
                  <a:pt x="178" y="129"/>
                  <a:pt x="178" y="129"/>
                </a:cubicBezTo>
                <a:cubicBezTo>
                  <a:pt x="178" y="129"/>
                  <a:pt x="177" y="129"/>
                  <a:pt x="177" y="129"/>
                </a:cubicBezTo>
                <a:cubicBezTo>
                  <a:pt x="177" y="129"/>
                  <a:pt x="177" y="130"/>
                  <a:pt x="177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30"/>
                  <a:pt x="176" y="130"/>
                  <a:pt x="175" y="130"/>
                </a:cubicBezTo>
                <a:cubicBezTo>
                  <a:pt x="175" y="131"/>
                  <a:pt x="174" y="131"/>
                  <a:pt x="174" y="131"/>
                </a:cubicBezTo>
                <a:cubicBezTo>
                  <a:pt x="174" y="131"/>
                  <a:pt x="173" y="131"/>
                  <a:pt x="173" y="132"/>
                </a:cubicBezTo>
                <a:cubicBezTo>
                  <a:pt x="173" y="132"/>
                  <a:pt x="173" y="132"/>
                  <a:pt x="173" y="132"/>
                </a:cubicBezTo>
                <a:cubicBezTo>
                  <a:pt x="172" y="133"/>
                  <a:pt x="171" y="133"/>
                  <a:pt x="170" y="133"/>
                </a:cubicBezTo>
                <a:cubicBezTo>
                  <a:pt x="169" y="133"/>
                  <a:pt x="169" y="134"/>
                  <a:pt x="169" y="134"/>
                </a:cubicBezTo>
                <a:cubicBezTo>
                  <a:pt x="169" y="134"/>
                  <a:pt x="168" y="134"/>
                  <a:pt x="168" y="134"/>
                </a:cubicBezTo>
                <a:cubicBezTo>
                  <a:pt x="168" y="134"/>
                  <a:pt x="167" y="134"/>
                  <a:pt x="167" y="135"/>
                </a:cubicBezTo>
                <a:cubicBezTo>
                  <a:pt x="166" y="135"/>
                  <a:pt x="166" y="135"/>
                  <a:pt x="166" y="135"/>
                </a:cubicBezTo>
                <a:cubicBezTo>
                  <a:pt x="165" y="135"/>
                  <a:pt x="165" y="135"/>
                  <a:pt x="165" y="135"/>
                </a:cubicBezTo>
                <a:cubicBezTo>
                  <a:pt x="164" y="136"/>
                  <a:pt x="163" y="136"/>
                  <a:pt x="163" y="135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62" y="134"/>
                  <a:pt x="162" y="133"/>
                  <a:pt x="162" y="132"/>
                </a:cubicBezTo>
                <a:cubicBezTo>
                  <a:pt x="162" y="132"/>
                  <a:pt x="162" y="132"/>
                  <a:pt x="162" y="132"/>
                </a:cubicBezTo>
                <a:cubicBezTo>
                  <a:pt x="162" y="131"/>
                  <a:pt x="162" y="131"/>
                  <a:pt x="162" y="131"/>
                </a:cubicBezTo>
                <a:cubicBezTo>
                  <a:pt x="162" y="130"/>
                  <a:pt x="161" y="130"/>
                  <a:pt x="161" y="129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0" y="128"/>
                  <a:pt x="160" y="128"/>
                  <a:pt x="160" y="127"/>
                </a:cubicBezTo>
                <a:cubicBezTo>
                  <a:pt x="159" y="127"/>
                  <a:pt x="159" y="127"/>
                  <a:pt x="158" y="126"/>
                </a:cubicBezTo>
                <a:cubicBezTo>
                  <a:pt x="158" y="126"/>
                  <a:pt x="158" y="126"/>
                  <a:pt x="158" y="125"/>
                </a:cubicBezTo>
                <a:cubicBezTo>
                  <a:pt x="158" y="125"/>
                  <a:pt x="158" y="124"/>
                  <a:pt x="158" y="123"/>
                </a:cubicBezTo>
                <a:cubicBezTo>
                  <a:pt x="157" y="123"/>
                  <a:pt x="157" y="123"/>
                  <a:pt x="157" y="122"/>
                </a:cubicBezTo>
                <a:cubicBezTo>
                  <a:pt x="156" y="122"/>
                  <a:pt x="156" y="122"/>
                  <a:pt x="156" y="121"/>
                </a:cubicBezTo>
                <a:cubicBezTo>
                  <a:pt x="156" y="120"/>
                  <a:pt x="155" y="120"/>
                  <a:pt x="155" y="119"/>
                </a:cubicBezTo>
                <a:cubicBezTo>
                  <a:pt x="154" y="119"/>
                  <a:pt x="154" y="118"/>
                  <a:pt x="154" y="118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3" y="116"/>
                  <a:pt x="153" y="116"/>
                  <a:pt x="153" y="115"/>
                </a:cubicBezTo>
                <a:cubicBezTo>
                  <a:pt x="153" y="115"/>
                  <a:pt x="153" y="115"/>
                  <a:pt x="153" y="115"/>
                </a:cubicBezTo>
                <a:cubicBezTo>
                  <a:pt x="153" y="114"/>
                  <a:pt x="152" y="114"/>
                  <a:pt x="152" y="113"/>
                </a:cubicBezTo>
                <a:cubicBezTo>
                  <a:pt x="152" y="112"/>
                  <a:pt x="152" y="112"/>
                  <a:pt x="153" y="111"/>
                </a:cubicBezTo>
                <a:cubicBezTo>
                  <a:pt x="153" y="111"/>
                  <a:pt x="153" y="111"/>
                  <a:pt x="153" y="111"/>
                </a:cubicBezTo>
                <a:cubicBezTo>
                  <a:pt x="153" y="110"/>
                  <a:pt x="153" y="109"/>
                  <a:pt x="154" y="109"/>
                </a:cubicBezTo>
                <a:cubicBezTo>
                  <a:pt x="154" y="108"/>
                  <a:pt x="154" y="108"/>
                  <a:pt x="154" y="107"/>
                </a:cubicBezTo>
                <a:cubicBezTo>
                  <a:pt x="154" y="107"/>
                  <a:pt x="154" y="107"/>
                  <a:pt x="154" y="107"/>
                </a:cubicBezTo>
                <a:cubicBezTo>
                  <a:pt x="154" y="107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4" y="106"/>
                </a:cubicBezTo>
                <a:cubicBezTo>
                  <a:pt x="154" y="106"/>
                  <a:pt x="154" y="106"/>
                  <a:pt x="153" y="106"/>
                </a:cubicBezTo>
                <a:cubicBezTo>
                  <a:pt x="153" y="106"/>
                  <a:pt x="153" y="106"/>
                  <a:pt x="152" y="106"/>
                </a:cubicBezTo>
                <a:cubicBezTo>
                  <a:pt x="152" y="106"/>
                  <a:pt x="152" y="106"/>
                  <a:pt x="152" y="106"/>
                </a:cubicBezTo>
                <a:cubicBezTo>
                  <a:pt x="151" y="106"/>
                  <a:pt x="151" y="107"/>
                  <a:pt x="150" y="107"/>
                </a:cubicBezTo>
                <a:cubicBezTo>
                  <a:pt x="150" y="106"/>
                  <a:pt x="150" y="106"/>
                  <a:pt x="149" y="106"/>
                </a:cubicBezTo>
                <a:cubicBezTo>
                  <a:pt x="149" y="106"/>
                  <a:pt x="148" y="105"/>
                  <a:pt x="148" y="106"/>
                </a:cubicBezTo>
                <a:cubicBezTo>
                  <a:pt x="148" y="106"/>
                  <a:pt x="148" y="106"/>
                  <a:pt x="148" y="106"/>
                </a:cubicBezTo>
                <a:cubicBezTo>
                  <a:pt x="148" y="106"/>
                  <a:pt x="148" y="106"/>
                  <a:pt x="147" y="106"/>
                </a:cubicBezTo>
                <a:cubicBezTo>
                  <a:pt x="147" y="106"/>
                  <a:pt x="147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6"/>
                  <a:pt x="145" y="106"/>
                  <a:pt x="145" y="106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45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4"/>
                  <a:pt x="143" y="104"/>
                  <a:pt x="143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4" y="103"/>
                  <a:pt x="144" y="103"/>
                  <a:pt x="143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3"/>
                  <a:pt x="144" y="103"/>
                  <a:pt x="144" y="103"/>
                </a:cubicBezTo>
                <a:cubicBezTo>
                  <a:pt x="144" y="103"/>
                  <a:pt x="144" y="103"/>
                  <a:pt x="144" y="103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2"/>
                  <a:pt x="144" y="102"/>
                </a:cubicBezTo>
                <a:cubicBezTo>
                  <a:pt x="144" y="102"/>
                  <a:pt x="144" y="102"/>
                  <a:pt x="144" y="102"/>
                </a:cubicBezTo>
                <a:cubicBezTo>
                  <a:pt x="143" y="102"/>
                  <a:pt x="143" y="102"/>
                  <a:pt x="143" y="102"/>
                </a:cubicBezTo>
                <a:cubicBezTo>
                  <a:pt x="143" y="102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4" y="101"/>
                  <a:pt x="144" y="100"/>
                </a:cubicBezTo>
                <a:cubicBezTo>
                  <a:pt x="144" y="101"/>
                  <a:pt x="144" y="101"/>
                  <a:pt x="145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4" y="101"/>
                  <a:pt x="144" y="101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7" y="100"/>
                  <a:pt x="147" y="100"/>
                </a:cubicBezTo>
                <a:cubicBezTo>
                  <a:pt x="147" y="100"/>
                  <a:pt x="147" y="100"/>
                  <a:pt x="147" y="100"/>
                </a:cubicBezTo>
                <a:cubicBezTo>
                  <a:pt x="147" y="100"/>
                  <a:pt x="147" y="100"/>
                  <a:pt x="146" y="100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6" y="100"/>
                  <a:pt x="146" y="100"/>
                  <a:pt x="146" y="99"/>
                </a:cubicBezTo>
                <a:cubicBezTo>
                  <a:pt x="146" y="99"/>
                  <a:pt x="147" y="100"/>
                  <a:pt x="147" y="100"/>
                </a:cubicBezTo>
                <a:cubicBezTo>
                  <a:pt x="147" y="100"/>
                  <a:pt x="147" y="99"/>
                  <a:pt x="147" y="99"/>
                </a:cubicBezTo>
                <a:cubicBezTo>
                  <a:pt x="148" y="100"/>
                  <a:pt x="148" y="100"/>
                  <a:pt x="149" y="100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99"/>
                  <a:pt x="150" y="99"/>
                  <a:pt x="151" y="98"/>
                </a:cubicBezTo>
                <a:cubicBezTo>
                  <a:pt x="152" y="98"/>
                  <a:pt x="152" y="99"/>
                  <a:pt x="153" y="98"/>
                </a:cubicBezTo>
                <a:cubicBezTo>
                  <a:pt x="153" y="98"/>
                  <a:pt x="153" y="99"/>
                  <a:pt x="153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5" y="99"/>
                </a:cubicBezTo>
                <a:cubicBezTo>
                  <a:pt x="155" y="99"/>
                  <a:pt x="155" y="100"/>
                  <a:pt x="156" y="100"/>
                </a:cubicBezTo>
                <a:cubicBezTo>
                  <a:pt x="156" y="100"/>
                  <a:pt x="157" y="100"/>
                  <a:pt x="157" y="100"/>
                </a:cubicBezTo>
                <a:cubicBezTo>
                  <a:pt x="157" y="100"/>
                  <a:pt x="158" y="100"/>
                  <a:pt x="158" y="100"/>
                </a:cubicBezTo>
                <a:cubicBezTo>
                  <a:pt x="158" y="100"/>
                  <a:pt x="159" y="100"/>
                  <a:pt x="159" y="100"/>
                </a:cubicBezTo>
                <a:cubicBezTo>
                  <a:pt x="160" y="100"/>
                  <a:pt x="161" y="99"/>
                  <a:pt x="161" y="98"/>
                </a:cubicBezTo>
                <a:cubicBezTo>
                  <a:pt x="161" y="98"/>
                  <a:pt x="160" y="98"/>
                  <a:pt x="160" y="97"/>
                </a:cubicBezTo>
                <a:cubicBezTo>
                  <a:pt x="160" y="97"/>
                  <a:pt x="159" y="97"/>
                  <a:pt x="159" y="97"/>
                </a:cubicBezTo>
                <a:cubicBezTo>
                  <a:pt x="159" y="96"/>
                  <a:pt x="159" y="96"/>
                  <a:pt x="159" y="96"/>
                </a:cubicBezTo>
                <a:cubicBezTo>
                  <a:pt x="159" y="96"/>
                  <a:pt x="158" y="96"/>
                  <a:pt x="158" y="96"/>
                </a:cubicBezTo>
                <a:cubicBezTo>
                  <a:pt x="158" y="95"/>
                  <a:pt x="158" y="95"/>
                  <a:pt x="157" y="95"/>
                </a:cubicBezTo>
                <a:cubicBezTo>
                  <a:pt x="157" y="95"/>
                  <a:pt x="157" y="95"/>
                  <a:pt x="157" y="95"/>
                </a:cubicBezTo>
                <a:cubicBezTo>
                  <a:pt x="156" y="95"/>
                  <a:pt x="156" y="94"/>
                  <a:pt x="156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6" y="94"/>
                  <a:pt x="155" y="94"/>
                  <a:pt x="155" y="94"/>
                </a:cubicBezTo>
                <a:cubicBezTo>
                  <a:pt x="155" y="94"/>
                  <a:pt x="156" y="94"/>
                  <a:pt x="156" y="93"/>
                </a:cubicBezTo>
                <a:cubicBezTo>
                  <a:pt x="156" y="93"/>
                  <a:pt x="156" y="93"/>
                  <a:pt x="156" y="93"/>
                </a:cubicBezTo>
                <a:cubicBezTo>
                  <a:pt x="157" y="93"/>
                  <a:pt x="157" y="93"/>
                  <a:pt x="157" y="92"/>
                </a:cubicBezTo>
                <a:cubicBezTo>
                  <a:pt x="157" y="92"/>
                  <a:pt x="156" y="92"/>
                  <a:pt x="156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57" y="92"/>
                  <a:pt x="157" y="91"/>
                  <a:pt x="158" y="91"/>
                </a:cubicBezTo>
                <a:cubicBezTo>
                  <a:pt x="158" y="91"/>
                  <a:pt x="158" y="91"/>
                  <a:pt x="158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6" y="91"/>
                  <a:pt x="156" y="91"/>
                  <a:pt x="156" y="91"/>
                </a:cubicBezTo>
                <a:cubicBezTo>
                  <a:pt x="156" y="91"/>
                  <a:pt x="156" y="91"/>
                  <a:pt x="155" y="91"/>
                </a:cubicBezTo>
                <a:cubicBezTo>
                  <a:pt x="155" y="92"/>
                  <a:pt x="154" y="92"/>
                  <a:pt x="154" y="92"/>
                </a:cubicBezTo>
                <a:cubicBezTo>
                  <a:pt x="154" y="92"/>
                  <a:pt x="154" y="92"/>
                  <a:pt x="154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3" y="92"/>
                  <a:pt x="153" y="92"/>
                  <a:pt x="153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2" y="93"/>
                  <a:pt x="153" y="93"/>
                  <a:pt x="153" y="94"/>
                </a:cubicBezTo>
                <a:cubicBezTo>
                  <a:pt x="153" y="94"/>
                  <a:pt x="154" y="94"/>
                  <a:pt x="154" y="94"/>
                </a:cubicBezTo>
                <a:cubicBezTo>
                  <a:pt x="154" y="94"/>
                  <a:pt x="154" y="94"/>
                  <a:pt x="155" y="94"/>
                </a:cubicBezTo>
                <a:cubicBezTo>
                  <a:pt x="155" y="94"/>
                  <a:pt x="154" y="94"/>
                  <a:pt x="154" y="94"/>
                </a:cubicBezTo>
                <a:cubicBezTo>
                  <a:pt x="154" y="94"/>
                  <a:pt x="154" y="94"/>
                  <a:pt x="154" y="94"/>
                </a:cubicBezTo>
                <a:cubicBezTo>
                  <a:pt x="154" y="94"/>
                  <a:pt x="154" y="94"/>
                  <a:pt x="153" y="94"/>
                </a:cubicBezTo>
                <a:cubicBezTo>
                  <a:pt x="153" y="94"/>
                  <a:pt x="153" y="94"/>
                  <a:pt x="153" y="94"/>
                </a:cubicBezTo>
                <a:cubicBezTo>
                  <a:pt x="153" y="94"/>
                  <a:pt x="153" y="94"/>
                  <a:pt x="152" y="94"/>
                </a:cubicBezTo>
                <a:cubicBezTo>
                  <a:pt x="152" y="95"/>
                  <a:pt x="152" y="95"/>
                  <a:pt x="151" y="95"/>
                </a:cubicBezTo>
                <a:cubicBezTo>
                  <a:pt x="151" y="95"/>
                  <a:pt x="151" y="95"/>
                  <a:pt x="151" y="95"/>
                </a:cubicBezTo>
                <a:cubicBezTo>
                  <a:pt x="151" y="94"/>
                  <a:pt x="151" y="94"/>
                  <a:pt x="150" y="94"/>
                </a:cubicBezTo>
                <a:cubicBezTo>
                  <a:pt x="150" y="94"/>
                  <a:pt x="150" y="94"/>
                  <a:pt x="150" y="94"/>
                </a:cubicBezTo>
                <a:cubicBezTo>
                  <a:pt x="150" y="93"/>
                  <a:pt x="151" y="93"/>
                  <a:pt x="151" y="93"/>
                </a:cubicBezTo>
                <a:cubicBezTo>
                  <a:pt x="151" y="93"/>
                  <a:pt x="151" y="93"/>
                  <a:pt x="151" y="92"/>
                </a:cubicBezTo>
                <a:cubicBezTo>
                  <a:pt x="150" y="92"/>
                  <a:pt x="150" y="93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9" y="92"/>
                  <a:pt x="149" y="92"/>
                  <a:pt x="150" y="92"/>
                </a:cubicBezTo>
                <a:cubicBezTo>
                  <a:pt x="150" y="92"/>
                  <a:pt x="150" y="92"/>
                  <a:pt x="150" y="92"/>
                </a:cubicBezTo>
                <a:cubicBezTo>
                  <a:pt x="149" y="92"/>
                  <a:pt x="149" y="92"/>
                  <a:pt x="149" y="91"/>
                </a:cubicBezTo>
                <a:cubicBezTo>
                  <a:pt x="149" y="91"/>
                  <a:pt x="149" y="92"/>
                  <a:pt x="149" y="92"/>
                </a:cubicBezTo>
                <a:cubicBezTo>
                  <a:pt x="149" y="92"/>
                  <a:pt x="149" y="92"/>
                  <a:pt x="149" y="92"/>
                </a:cubicBezTo>
                <a:cubicBezTo>
                  <a:pt x="148" y="92"/>
                  <a:pt x="148" y="92"/>
                  <a:pt x="147" y="93"/>
                </a:cubicBezTo>
                <a:cubicBezTo>
                  <a:pt x="147" y="93"/>
                  <a:pt x="146" y="93"/>
                  <a:pt x="147" y="93"/>
                </a:cubicBezTo>
                <a:cubicBezTo>
                  <a:pt x="147" y="94"/>
                  <a:pt x="147" y="94"/>
                  <a:pt x="147" y="94"/>
                </a:cubicBezTo>
                <a:cubicBezTo>
                  <a:pt x="147" y="94"/>
                  <a:pt x="147" y="94"/>
                  <a:pt x="146" y="94"/>
                </a:cubicBezTo>
                <a:cubicBezTo>
                  <a:pt x="146" y="94"/>
                  <a:pt x="145" y="95"/>
                  <a:pt x="145" y="96"/>
                </a:cubicBezTo>
                <a:cubicBezTo>
                  <a:pt x="145" y="96"/>
                  <a:pt x="145" y="96"/>
                  <a:pt x="145" y="96"/>
                </a:cubicBezTo>
                <a:cubicBezTo>
                  <a:pt x="145" y="96"/>
                  <a:pt x="145" y="96"/>
                  <a:pt x="145" y="97"/>
                </a:cubicBezTo>
                <a:cubicBezTo>
                  <a:pt x="145" y="97"/>
                  <a:pt x="145" y="97"/>
                  <a:pt x="145" y="97"/>
                </a:cubicBezTo>
                <a:cubicBezTo>
                  <a:pt x="144" y="97"/>
                  <a:pt x="144" y="98"/>
                  <a:pt x="144" y="98"/>
                </a:cubicBezTo>
                <a:cubicBezTo>
                  <a:pt x="144" y="98"/>
                  <a:pt x="144" y="98"/>
                  <a:pt x="144" y="98"/>
                </a:cubicBezTo>
                <a:cubicBezTo>
                  <a:pt x="144" y="98"/>
                  <a:pt x="145" y="99"/>
                  <a:pt x="145" y="99"/>
                </a:cubicBezTo>
                <a:cubicBezTo>
                  <a:pt x="145" y="99"/>
                  <a:pt x="146" y="99"/>
                  <a:pt x="146" y="99"/>
                </a:cubicBezTo>
                <a:cubicBezTo>
                  <a:pt x="146" y="100"/>
                  <a:pt x="146" y="100"/>
                  <a:pt x="146" y="100"/>
                </a:cubicBezTo>
                <a:cubicBezTo>
                  <a:pt x="145" y="100"/>
                  <a:pt x="145" y="100"/>
                  <a:pt x="145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0"/>
                  <a:pt x="143" y="100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43" y="101"/>
                  <a:pt x="143" y="101"/>
                  <a:pt x="143" y="100"/>
                </a:cubicBezTo>
                <a:cubicBezTo>
                  <a:pt x="143" y="100"/>
                  <a:pt x="143" y="100"/>
                  <a:pt x="143" y="100"/>
                </a:cubicBezTo>
                <a:cubicBezTo>
                  <a:pt x="143" y="100"/>
                  <a:pt x="143" y="100"/>
                  <a:pt x="142" y="100"/>
                </a:cubicBezTo>
                <a:cubicBezTo>
                  <a:pt x="142" y="100"/>
                  <a:pt x="142" y="100"/>
                  <a:pt x="142" y="100"/>
                </a:cubicBezTo>
                <a:cubicBezTo>
                  <a:pt x="142" y="100"/>
                  <a:pt x="141" y="100"/>
                  <a:pt x="141" y="100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41" y="100"/>
                  <a:pt x="141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0"/>
                  <a:pt x="140" y="100"/>
                  <a:pt x="140" y="100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1"/>
                  <a:pt x="139" y="101"/>
                </a:cubicBezTo>
                <a:cubicBezTo>
                  <a:pt x="139" y="101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9" y="100"/>
                  <a:pt x="138" y="100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1"/>
                  <a:pt x="138" y="101"/>
                  <a:pt x="138" y="101"/>
                </a:cubicBezTo>
                <a:cubicBezTo>
                  <a:pt x="138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3"/>
                </a:cubicBezTo>
                <a:cubicBezTo>
                  <a:pt x="139" y="103"/>
                  <a:pt x="138" y="103"/>
                  <a:pt x="138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39" y="103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04"/>
                  <a:pt x="140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8" y="105"/>
                </a:cubicBezTo>
                <a:cubicBezTo>
                  <a:pt x="138" y="105"/>
                  <a:pt x="138" y="105"/>
                  <a:pt x="138" y="105"/>
                </a:cubicBezTo>
                <a:cubicBezTo>
                  <a:pt x="139" y="105"/>
                  <a:pt x="139" y="105"/>
                  <a:pt x="139" y="106"/>
                </a:cubicBezTo>
                <a:cubicBezTo>
                  <a:pt x="139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6"/>
                  <a:pt x="138" y="106"/>
                </a:cubicBezTo>
                <a:cubicBezTo>
                  <a:pt x="138" y="106"/>
                  <a:pt x="138" y="105"/>
                  <a:pt x="138" y="105"/>
                </a:cubicBezTo>
                <a:cubicBezTo>
                  <a:pt x="138" y="105"/>
                  <a:pt x="138" y="105"/>
                  <a:pt x="137" y="106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5"/>
                  <a:pt x="137" y="105"/>
                </a:cubicBezTo>
                <a:cubicBezTo>
                  <a:pt x="137" y="105"/>
                  <a:pt x="137" y="104"/>
                  <a:pt x="137" y="104"/>
                </a:cubicBezTo>
                <a:cubicBezTo>
                  <a:pt x="137" y="104"/>
                  <a:pt x="137" y="104"/>
                  <a:pt x="137" y="104"/>
                </a:cubicBezTo>
                <a:cubicBezTo>
                  <a:pt x="137" y="104"/>
                  <a:pt x="138" y="104"/>
                  <a:pt x="138" y="104"/>
                </a:cubicBezTo>
                <a:cubicBezTo>
                  <a:pt x="138" y="104"/>
                  <a:pt x="139" y="104"/>
                  <a:pt x="139" y="104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4"/>
                  <a:pt x="138" y="103"/>
                  <a:pt x="138" y="103"/>
                </a:cubicBezTo>
                <a:cubicBezTo>
                  <a:pt x="138" y="103"/>
                  <a:pt x="137" y="103"/>
                  <a:pt x="137" y="103"/>
                </a:cubicBezTo>
                <a:cubicBezTo>
                  <a:pt x="137" y="103"/>
                  <a:pt x="136" y="103"/>
                  <a:pt x="136" y="103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6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3"/>
                </a:cubicBezTo>
                <a:cubicBezTo>
                  <a:pt x="137" y="103"/>
                  <a:pt x="137" y="103"/>
                  <a:pt x="137" y="102"/>
                </a:cubicBezTo>
                <a:cubicBezTo>
                  <a:pt x="136" y="103"/>
                  <a:pt x="136" y="102"/>
                  <a:pt x="135" y="102"/>
                </a:cubicBezTo>
                <a:cubicBezTo>
                  <a:pt x="135" y="102"/>
                  <a:pt x="135" y="102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1"/>
                  <a:pt x="135" y="101"/>
                  <a:pt x="135" y="100"/>
                </a:cubicBezTo>
                <a:cubicBezTo>
                  <a:pt x="135" y="100"/>
                  <a:pt x="135" y="100"/>
                  <a:pt x="135" y="100"/>
                </a:cubicBezTo>
                <a:cubicBezTo>
                  <a:pt x="135" y="100"/>
                  <a:pt x="135" y="99"/>
                  <a:pt x="135" y="99"/>
                </a:cubicBezTo>
                <a:cubicBezTo>
                  <a:pt x="135" y="99"/>
                  <a:pt x="135" y="99"/>
                  <a:pt x="135" y="99"/>
                </a:cubicBezTo>
                <a:cubicBezTo>
                  <a:pt x="135" y="99"/>
                  <a:pt x="135" y="99"/>
                  <a:pt x="134" y="99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34" y="98"/>
                  <a:pt x="133" y="98"/>
                  <a:pt x="132" y="97"/>
                </a:cubicBezTo>
                <a:cubicBezTo>
                  <a:pt x="132" y="97"/>
                  <a:pt x="132" y="97"/>
                  <a:pt x="132" y="97"/>
                </a:cubicBezTo>
                <a:cubicBezTo>
                  <a:pt x="132" y="97"/>
                  <a:pt x="131" y="96"/>
                  <a:pt x="131" y="96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0" y="96"/>
                  <a:pt x="130" y="96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30" y="95"/>
                  <a:pt x="130" y="95"/>
                  <a:pt x="130" y="95"/>
                </a:cubicBezTo>
                <a:cubicBezTo>
                  <a:pt x="129" y="95"/>
                  <a:pt x="130" y="94"/>
                  <a:pt x="129" y="94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28" y="94"/>
                  <a:pt x="128" y="94"/>
                  <a:pt x="128" y="95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4"/>
                  <a:pt x="128" y="93"/>
                  <a:pt x="128" y="93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28" y="93"/>
                  <a:pt x="128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7" y="93"/>
                  <a:pt x="127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6" y="94"/>
                  <a:pt x="126" y="94"/>
                </a:cubicBezTo>
                <a:cubicBezTo>
                  <a:pt x="126" y="94"/>
                  <a:pt x="127" y="94"/>
                  <a:pt x="127" y="94"/>
                </a:cubicBezTo>
                <a:cubicBezTo>
                  <a:pt x="127" y="95"/>
                  <a:pt x="126" y="95"/>
                  <a:pt x="126" y="95"/>
                </a:cubicBezTo>
                <a:cubicBezTo>
                  <a:pt x="127" y="95"/>
                  <a:pt x="127" y="96"/>
                  <a:pt x="127" y="96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8"/>
                  <a:pt x="129" y="98"/>
                  <a:pt x="129" y="98"/>
                </a:cubicBezTo>
                <a:cubicBezTo>
                  <a:pt x="130" y="99"/>
                  <a:pt x="131" y="98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2" y="100"/>
                  <a:pt x="133" y="100"/>
                  <a:pt x="134" y="101"/>
                </a:cubicBezTo>
                <a:cubicBezTo>
                  <a:pt x="134" y="101"/>
                  <a:pt x="134" y="101"/>
                  <a:pt x="133" y="102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3" y="101"/>
                  <a:pt x="132" y="101"/>
                  <a:pt x="132" y="101"/>
                </a:cubicBezTo>
                <a:cubicBezTo>
                  <a:pt x="132" y="100"/>
                  <a:pt x="131" y="101"/>
                  <a:pt x="131" y="102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132" y="102"/>
                  <a:pt x="132" y="102"/>
                  <a:pt x="132" y="103"/>
                </a:cubicBezTo>
                <a:cubicBezTo>
                  <a:pt x="132" y="103"/>
                  <a:pt x="132" y="103"/>
                  <a:pt x="132" y="103"/>
                </a:cubicBezTo>
                <a:cubicBezTo>
                  <a:pt x="132" y="103"/>
                  <a:pt x="132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4"/>
                  <a:pt x="131" y="104"/>
                  <a:pt x="131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1" y="104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31" y="103"/>
                  <a:pt x="130" y="101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30" y="101"/>
                  <a:pt x="130" y="101"/>
                  <a:pt x="129" y="101"/>
                </a:cubicBezTo>
                <a:cubicBezTo>
                  <a:pt x="129" y="101"/>
                  <a:pt x="130" y="101"/>
                  <a:pt x="129" y="101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8" y="100"/>
                </a:cubicBezTo>
                <a:cubicBezTo>
                  <a:pt x="128" y="99"/>
                  <a:pt x="128" y="100"/>
                  <a:pt x="127" y="99"/>
                </a:cubicBezTo>
                <a:cubicBezTo>
                  <a:pt x="126" y="99"/>
                  <a:pt x="126" y="98"/>
                  <a:pt x="125" y="98"/>
                </a:cubicBezTo>
                <a:cubicBezTo>
                  <a:pt x="124" y="97"/>
                  <a:pt x="124" y="96"/>
                  <a:pt x="123" y="95"/>
                </a:cubicBezTo>
                <a:cubicBezTo>
                  <a:pt x="123" y="95"/>
                  <a:pt x="122" y="95"/>
                  <a:pt x="122" y="95"/>
                </a:cubicBezTo>
                <a:cubicBezTo>
                  <a:pt x="122" y="95"/>
                  <a:pt x="121" y="96"/>
                  <a:pt x="121" y="96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0" y="96"/>
                  <a:pt x="120" y="97"/>
                  <a:pt x="119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6"/>
                  <a:pt x="118" y="97"/>
                  <a:pt x="117" y="97"/>
                </a:cubicBezTo>
                <a:cubicBezTo>
                  <a:pt x="117" y="97"/>
                  <a:pt x="117" y="96"/>
                  <a:pt x="116" y="97"/>
                </a:cubicBezTo>
                <a:cubicBezTo>
                  <a:pt x="115" y="97"/>
                  <a:pt x="116" y="98"/>
                  <a:pt x="116" y="99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99"/>
                  <a:pt x="114" y="99"/>
                  <a:pt x="114" y="99"/>
                </a:cubicBezTo>
                <a:cubicBezTo>
                  <a:pt x="114" y="100"/>
                  <a:pt x="113" y="99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3" y="100"/>
                  <a:pt x="113" y="100"/>
                  <a:pt x="113" y="100"/>
                </a:cubicBezTo>
                <a:cubicBezTo>
                  <a:pt x="112" y="100"/>
                  <a:pt x="112" y="101"/>
                  <a:pt x="112" y="102"/>
                </a:cubicBezTo>
                <a:cubicBezTo>
                  <a:pt x="112" y="102"/>
                  <a:pt x="112" y="102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2" y="103"/>
                  <a:pt x="112" y="103"/>
                </a:cubicBezTo>
                <a:cubicBezTo>
                  <a:pt x="112" y="103"/>
                  <a:pt x="111" y="104"/>
                  <a:pt x="111" y="104"/>
                </a:cubicBezTo>
                <a:cubicBezTo>
                  <a:pt x="111" y="104"/>
                  <a:pt x="111" y="104"/>
                  <a:pt x="111" y="105"/>
                </a:cubicBezTo>
                <a:cubicBezTo>
                  <a:pt x="111" y="105"/>
                  <a:pt x="110" y="105"/>
                  <a:pt x="110" y="105"/>
                </a:cubicBezTo>
                <a:cubicBezTo>
                  <a:pt x="110" y="105"/>
                  <a:pt x="110" y="105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08" y="106"/>
                  <a:pt x="107" y="106"/>
                  <a:pt x="107" y="106"/>
                </a:cubicBezTo>
                <a:cubicBezTo>
                  <a:pt x="107" y="106"/>
                  <a:pt x="107" y="106"/>
                  <a:pt x="106" y="106"/>
                </a:cubicBezTo>
                <a:cubicBezTo>
                  <a:pt x="106" y="106"/>
                  <a:pt x="106" y="106"/>
                  <a:pt x="106" y="107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6" y="107"/>
                  <a:pt x="106" y="106"/>
                  <a:pt x="106" y="106"/>
                </a:cubicBezTo>
                <a:cubicBezTo>
                  <a:pt x="106" y="106"/>
                  <a:pt x="106" y="106"/>
                  <a:pt x="106" y="106"/>
                </a:cubicBezTo>
                <a:cubicBezTo>
                  <a:pt x="106" y="107"/>
                  <a:pt x="106" y="107"/>
                  <a:pt x="106" y="107"/>
                </a:cubicBezTo>
                <a:cubicBezTo>
                  <a:pt x="105" y="107"/>
                  <a:pt x="105" y="106"/>
                  <a:pt x="105" y="106"/>
                </a:cubicBezTo>
                <a:cubicBezTo>
                  <a:pt x="105" y="106"/>
                  <a:pt x="105" y="106"/>
                  <a:pt x="104" y="106"/>
                </a:cubicBezTo>
                <a:cubicBezTo>
                  <a:pt x="104" y="105"/>
                  <a:pt x="104" y="105"/>
                  <a:pt x="103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1" y="105"/>
                  <a:pt x="102" y="105"/>
                  <a:pt x="102" y="105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2" y="104"/>
                  <a:pt x="102" y="104"/>
                  <a:pt x="102" y="103"/>
                </a:cubicBezTo>
                <a:cubicBezTo>
                  <a:pt x="102" y="103"/>
                  <a:pt x="102" y="103"/>
                  <a:pt x="102" y="103"/>
                </a:cubicBezTo>
                <a:cubicBezTo>
                  <a:pt x="102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2" y="103"/>
                </a:cubicBezTo>
                <a:cubicBezTo>
                  <a:pt x="102" y="103"/>
                  <a:pt x="102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3"/>
                  <a:pt x="101" y="103"/>
                </a:cubicBezTo>
                <a:cubicBezTo>
                  <a:pt x="101" y="103"/>
                  <a:pt x="101" y="102"/>
                  <a:pt x="101" y="102"/>
                </a:cubicBezTo>
                <a:cubicBezTo>
                  <a:pt x="102" y="102"/>
                  <a:pt x="102" y="100"/>
                  <a:pt x="102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2" y="98"/>
                  <a:pt x="102" y="97"/>
                  <a:pt x="10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7"/>
                  <a:pt x="102" y="97"/>
                  <a:pt x="102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3" y="96"/>
                  <a:pt x="103" y="96"/>
                  <a:pt x="104" y="96"/>
                </a:cubicBezTo>
                <a:cubicBezTo>
                  <a:pt x="104" y="96"/>
                  <a:pt x="105" y="96"/>
                  <a:pt x="105" y="96"/>
                </a:cubicBezTo>
                <a:cubicBezTo>
                  <a:pt x="105" y="96"/>
                  <a:pt x="106" y="96"/>
                  <a:pt x="106" y="96"/>
                </a:cubicBezTo>
                <a:cubicBezTo>
                  <a:pt x="107" y="96"/>
                  <a:pt x="108" y="97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0" y="96"/>
                  <a:pt x="110" y="95"/>
                  <a:pt x="110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11" y="95"/>
                  <a:pt x="111" y="95"/>
                  <a:pt x="110" y="95"/>
                </a:cubicBezTo>
                <a:cubicBezTo>
                  <a:pt x="110" y="94"/>
                  <a:pt x="111" y="94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11" y="94"/>
                  <a:pt x="111" y="93"/>
                  <a:pt x="111" y="93"/>
                </a:cubicBezTo>
                <a:cubicBezTo>
                  <a:pt x="111" y="93"/>
                  <a:pt x="111" y="93"/>
                  <a:pt x="111" y="93"/>
                </a:cubicBezTo>
                <a:cubicBezTo>
                  <a:pt x="110" y="92"/>
                  <a:pt x="111" y="92"/>
                  <a:pt x="110" y="92"/>
                </a:cubicBezTo>
                <a:cubicBezTo>
                  <a:pt x="110" y="92"/>
                  <a:pt x="110" y="92"/>
                  <a:pt x="110" y="91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1"/>
                  <a:pt x="109" y="91"/>
                </a:cubicBezTo>
                <a:cubicBezTo>
                  <a:pt x="108" y="90"/>
                  <a:pt x="108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7" y="90"/>
                  <a:pt x="107" y="90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7" y="89"/>
                  <a:pt x="107" y="89"/>
                </a:cubicBezTo>
                <a:cubicBezTo>
                  <a:pt x="107" y="89"/>
                  <a:pt x="108" y="89"/>
                  <a:pt x="108" y="89"/>
                </a:cubicBezTo>
                <a:cubicBezTo>
                  <a:pt x="108" y="89"/>
                  <a:pt x="108" y="89"/>
                  <a:pt x="108" y="89"/>
                </a:cubicBezTo>
                <a:cubicBezTo>
                  <a:pt x="108" y="89"/>
                  <a:pt x="108" y="88"/>
                  <a:pt x="108" y="88"/>
                </a:cubicBezTo>
                <a:cubicBezTo>
                  <a:pt x="109" y="89"/>
                  <a:pt x="109" y="89"/>
                  <a:pt x="109" y="89"/>
                </a:cubicBezTo>
                <a:cubicBezTo>
                  <a:pt x="109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9"/>
                  <a:pt x="110" y="89"/>
                </a:cubicBezTo>
                <a:cubicBezTo>
                  <a:pt x="110" y="89"/>
                  <a:pt x="110" y="88"/>
                  <a:pt x="110" y="88"/>
                </a:cubicBezTo>
                <a:cubicBezTo>
                  <a:pt x="110" y="88"/>
                  <a:pt x="110" y="88"/>
                  <a:pt x="110" y="87"/>
                </a:cubicBezTo>
                <a:cubicBezTo>
                  <a:pt x="110" y="87"/>
                  <a:pt x="110" y="87"/>
                  <a:pt x="111" y="87"/>
                </a:cubicBezTo>
                <a:cubicBezTo>
                  <a:pt x="111" y="87"/>
                  <a:pt x="111" y="88"/>
                  <a:pt x="111" y="88"/>
                </a:cubicBezTo>
                <a:cubicBezTo>
                  <a:pt x="111" y="87"/>
                  <a:pt x="112" y="88"/>
                  <a:pt x="11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7"/>
                  <a:pt x="112" y="87"/>
                  <a:pt x="112" y="87"/>
                </a:cubicBezTo>
                <a:cubicBezTo>
                  <a:pt x="112" y="87"/>
                  <a:pt x="113" y="87"/>
                  <a:pt x="114" y="87"/>
                </a:cubicBezTo>
                <a:cubicBezTo>
                  <a:pt x="114" y="86"/>
                  <a:pt x="114" y="86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5"/>
                  <a:pt x="115" y="85"/>
                  <a:pt x="116" y="85"/>
                </a:cubicBezTo>
                <a:cubicBezTo>
                  <a:pt x="116" y="85"/>
                  <a:pt x="116" y="85"/>
                  <a:pt x="116" y="85"/>
                </a:cubicBezTo>
                <a:cubicBezTo>
                  <a:pt x="116" y="84"/>
                  <a:pt x="116" y="84"/>
                  <a:pt x="116" y="84"/>
                </a:cubicBezTo>
                <a:cubicBezTo>
                  <a:pt x="116" y="84"/>
                  <a:pt x="117" y="84"/>
                  <a:pt x="117" y="84"/>
                </a:cubicBezTo>
                <a:cubicBezTo>
                  <a:pt x="117" y="83"/>
                  <a:pt x="117" y="83"/>
                  <a:pt x="117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9" y="83"/>
                  <a:pt x="119" y="83"/>
                  <a:pt x="119" y="83"/>
                </a:cubicBezTo>
                <a:cubicBezTo>
                  <a:pt x="119" y="83"/>
                  <a:pt x="119" y="83"/>
                  <a:pt x="118" y="83"/>
                </a:cubicBezTo>
                <a:cubicBezTo>
                  <a:pt x="118" y="83"/>
                  <a:pt x="119" y="83"/>
                  <a:pt x="119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8" y="82"/>
                  <a:pt x="118" y="82"/>
                  <a:pt x="118" y="82"/>
                </a:cubicBezTo>
                <a:cubicBezTo>
                  <a:pt x="119" y="82"/>
                  <a:pt x="119" y="81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20" y="82"/>
                  <a:pt x="120" y="82"/>
                  <a:pt x="120" y="81"/>
                </a:cubicBezTo>
                <a:cubicBezTo>
                  <a:pt x="120" y="81"/>
                  <a:pt x="120" y="81"/>
                  <a:pt x="120" y="81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1"/>
                  <a:pt x="121" y="81"/>
                  <a:pt x="121" y="82"/>
                </a:cubicBezTo>
                <a:cubicBezTo>
                  <a:pt x="121" y="82"/>
                  <a:pt x="121" y="82"/>
                  <a:pt x="122" y="8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2" y="82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3" y="81"/>
                </a:cubicBezTo>
                <a:cubicBezTo>
                  <a:pt x="123" y="81"/>
                  <a:pt x="122" y="81"/>
                  <a:pt x="122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2" y="81"/>
                  <a:pt x="122" y="81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2" y="80"/>
                  <a:pt x="122" y="79"/>
                  <a:pt x="122" y="79"/>
                </a:cubicBezTo>
                <a:cubicBezTo>
                  <a:pt x="122" y="79"/>
                  <a:pt x="122" y="79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1" y="78"/>
                  <a:pt x="121" y="78"/>
                </a:cubicBezTo>
                <a:cubicBezTo>
                  <a:pt x="121" y="78"/>
                  <a:pt x="122" y="78"/>
                  <a:pt x="122" y="78"/>
                </a:cubicBezTo>
                <a:cubicBezTo>
                  <a:pt x="122" y="77"/>
                  <a:pt x="121" y="77"/>
                  <a:pt x="122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2" y="77"/>
                  <a:pt x="122" y="76"/>
                  <a:pt x="123" y="76"/>
                </a:cubicBezTo>
                <a:cubicBezTo>
                  <a:pt x="123" y="76"/>
                  <a:pt x="123" y="76"/>
                  <a:pt x="123" y="77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7"/>
                  <a:pt x="125" y="77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4" y="78"/>
                  <a:pt x="123" y="78"/>
                  <a:pt x="123" y="78"/>
                </a:cubicBezTo>
                <a:cubicBezTo>
                  <a:pt x="123" y="78"/>
                  <a:pt x="123" y="78"/>
                  <a:pt x="123" y="78"/>
                </a:cubicBezTo>
                <a:cubicBezTo>
                  <a:pt x="123" y="78"/>
                  <a:pt x="123" y="79"/>
                  <a:pt x="123" y="79"/>
                </a:cubicBezTo>
                <a:cubicBezTo>
                  <a:pt x="123" y="79"/>
                  <a:pt x="124" y="79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4" y="80"/>
                  <a:pt x="124" y="80"/>
                  <a:pt x="124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25" y="80"/>
                  <a:pt x="125" y="80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5" y="80"/>
                  <a:pt x="127" y="80"/>
                  <a:pt x="127" y="80"/>
                </a:cubicBezTo>
                <a:cubicBezTo>
                  <a:pt x="127" y="81"/>
                  <a:pt x="128" y="80"/>
                  <a:pt x="128" y="80"/>
                </a:cubicBezTo>
                <a:cubicBezTo>
                  <a:pt x="128" y="81"/>
                  <a:pt x="128" y="81"/>
                  <a:pt x="128" y="81"/>
                </a:cubicBezTo>
                <a:cubicBezTo>
                  <a:pt x="128" y="81"/>
                  <a:pt x="129" y="81"/>
                  <a:pt x="129" y="81"/>
                </a:cubicBezTo>
                <a:cubicBezTo>
                  <a:pt x="129" y="81"/>
                  <a:pt x="129" y="81"/>
                  <a:pt x="129" y="81"/>
                </a:cubicBezTo>
                <a:cubicBezTo>
                  <a:pt x="130" y="81"/>
                  <a:pt x="131" y="80"/>
                  <a:pt x="132" y="79"/>
                </a:cubicBezTo>
                <a:cubicBezTo>
                  <a:pt x="133" y="79"/>
                  <a:pt x="133" y="79"/>
                  <a:pt x="133" y="80"/>
                </a:cubicBezTo>
                <a:cubicBezTo>
                  <a:pt x="134" y="80"/>
                  <a:pt x="134" y="80"/>
                  <a:pt x="134" y="80"/>
                </a:cubicBezTo>
                <a:cubicBezTo>
                  <a:pt x="134" y="80"/>
                  <a:pt x="135" y="80"/>
                  <a:pt x="135" y="80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6" y="79"/>
                  <a:pt x="136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9"/>
                  <a:pt x="137" y="79"/>
                  <a:pt x="137" y="79"/>
                </a:cubicBezTo>
                <a:cubicBezTo>
                  <a:pt x="137" y="78"/>
                  <a:pt x="137" y="79"/>
                  <a:pt x="137" y="78"/>
                </a:cubicBezTo>
                <a:cubicBezTo>
                  <a:pt x="137" y="78"/>
                  <a:pt x="136" y="77"/>
                  <a:pt x="137" y="76"/>
                </a:cubicBezTo>
                <a:cubicBezTo>
                  <a:pt x="137" y="76"/>
                  <a:pt x="137" y="76"/>
                  <a:pt x="137" y="76"/>
                </a:cubicBezTo>
                <a:cubicBezTo>
                  <a:pt x="137" y="76"/>
                  <a:pt x="137" y="75"/>
                  <a:pt x="137" y="75"/>
                </a:cubicBezTo>
                <a:cubicBezTo>
                  <a:pt x="137" y="75"/>
                  <a:pt x="137" y="75"/>
                  <a:pt x="137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75"/>
                  <a:pt x="139" y="75"/>
                  <a:pt x="139" y="76"/>
                </a:cubicBezTo>
                <a:cubicBezTo>
                  <a:pt x="140" y="76"/>
                  <a:pt x="140" y="76"/>
                  <a:pt x="140" y="75"/>
                </a:cubicBezTo>
                <a:cubicBezTo>
                  <a:pt x="140" y="75"/>
                  <a:pt x="140" y="74"/>
                  <a:pt x="141" y="74"/>
                </a:cubicBezTo>
                <a:cubicBezTo>
                  <a:pt x="141" y="74"/>
                  <a:pt x="140" y="73"/>
                  <a:pt x="140" y="73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0" y="73"/>
                  <a:pt x="140" y="73"/>
                  <a:pt x="140" y="73"/>
                </a:cubicBezTo>
                <a:cubicBezTo>
                  <a:pt x="140" y="73"/>
                  <a:pt x="140" y="73"/>
                  <a:pt x="139" y="73"/>
                </a:cubicBezTo>
                <a:cubicBezTo>
                  <a:pt x="139" y="73"/>
                  <a:pt x="139" y="73"/>
                  <a:pt x="139" y="72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1" y="72"/>
                  <a:pt x="141" y="72"/>
                  <a:pt x="141" y="72"/>
                </a:cubicBezTo>
                <a:cubicBezTo>
                  <a:pt x="141" y="72"/>
                  <a:pt x="141" y="71"/>
                  <a:pt x="141" y="71"/>
                </a:cubicBezTo>
                <a:cubicBezTo>
                  <a:pt x="141" y="71"/>
                  <a:pt x="141" y="72"/>
                  <a:pt x="142" y="72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42" y="71"/>
                  <a:pt x="142" y="71"/>
                  <a:pt x="143" y="71"/>
                </a:cubicBezTo>
                <a:cubicBezTo>
                  <a:pt x="143" y="72"/>
                  <a:pt x="144" y="72"/>
                  <a:pt x="144" y="72"/>
                </a:cubicBezTo>
                <a:cubicBezTo>
                  <a:pt x="145" y="72"/>
                  <a:pt x="145" y="71"/>
                  <a:pt x="145" y="71"/>
                </a:cubicBezTo>
                <a:cubicBezTo>
                  <a:pt x="145" y="71"/>
                  <a:pt x="145" y="71"/>
                  <a:pt x="145" y="72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5" y="71"/>
                  <a:pt x="145" y="71"/>
                  <a:pt x="146" y="71"/>
                </a:cubicBezTo>
                <a:cubicBezTo>
                  <a:pt x="146" y="71"/>
                  <a:pt x="146" y="71"/>
                  <a:pt x="146" y="70"/>
                </a:cubicBezTo>
                <a:cubicBezTo>
                  <a:pt x="146" y="71"/>
                  <a:pt x="147" y="71"/>
                  <a:pt x="147" y="71"/>
                </a:cubicBezTo>
                <a:cubicBezTo>
                  <a:pt x="147" y="71"/>
                  <a:pt x="147" y="71"/>
                  <a:pt x="147" y="71"/>
                </a:cubicBezTo>
                <a:cubicBezTo>
                  <a:pt x="147" y="70"/>
                  <a:pt x="146" y="71"/>
                  <a:pt x="145" y="70"/>
                </a:cubicBezTo>
                <a:cubicBezTo>
                  <a:pt x="145" y="70"/>
                  <a:pt x="145" y="69"/>
                  <a:pt x="145" y="69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5" y="69"/>
                  <a:pt x="144" y="70"/>
                  <a:pt x="144" y="70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70"/>
                  <a:pt x="144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3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2" y="70"/>
                  <a:pt x="142" y="70"/>
                </a:cubicBezTo>
                <a:cubicBezTo>
                  <a:pt x="142" y="70"/>
                  <a:pt x="141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141" y="70"/>
                  <a:pt x="141" y="70"/>
                  <a:pt x="141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40" y="71"/>
                  <a:pt x="140" y="71"/>
                </a:cubicBezTo>
                <a:cubicBezTo>
                  <a:pt x="140" y="71"/>
                  <a:pt x="139" y="71"/>
                  <a:pt x="139" y="71"/>
                </a:cubicBezTo>
                <a:cubicBezTo>
                  <a:pt x="139" y="71"/>
                  <a:pt x="139" y="71"/>
                  <a:pt x="139" y="7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8" y="70"/>
                  <a:pt x="138" y="70"/>
                  <a:pt x="138" y="70"/>
                </a:cubicBezTo>
                <a:cubicBezTo>
                  <a:pt x="137" y="70"/>
                  <a:pt x="137" y="69"/>
                  <a:pt x="137" y="68"/>
                </a:cubicBezTo>
                <a:cubicBezTo>
                  <a:pt x="137" y="68"/>
                  <a:pt x="137" y="68"/>
                  <a:pt x="137" y="68"/>
                </a:cubicBezTo>
                <a:cubicBezTo>
                  <a:pt x="137" y="68"/>
                  <a:pt x="137" y="67"/>
                  <a:pt x="137" y="67"/>
                </a:cubicBezTo>
                <a:cubicBezTo>
                  <a:pt x="137" y="67"/>
                  <a:pt x="137" y="67"/>
                  <a:pt x="137" y="66"/>
                </a:cubicBezTo>
                <a:cubicBezTo>
                  <a:pt x="137" y="66"/>
                  <a:pt x="137" y="66"/>
                  <a:pt x="137" y="66"/>
                </a:cubicBezTo>
                <a:cubicBezTo>
                  <a:pt x="137" y="66"/>
                  <a:pt x="137" y="65"/>
                  <a:pt x="137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7" y="65"/>
                  <a:pt x="138" y="65"/>
                  <a:pt x="138" y="65"/>
                </a:cubicBezTo>
                <a:cubicBezTo>
                  <a:pt x="138" y="65"/>
                  <a:pt x="138" y="64"/>
                  <a:pt x="138" y="64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39" y="64"/>
                  <a:pt x="139" y="64"/>
                </a:cubicBezTo>
                <a:cubicBezTo>
                  <a:pt x="139" y="64"/>
                  <a:pt x="141" y="62"/>
                  <a:pt x="141" y="62"/>
                </a:cubicBezTo>
                <a:cubicBezTo>
                  <a:pt x="141" y="62"/>
                  <a:pt x="141" y="62"/>
                  <a:pt x="142" y="62"/>
                </a:cubicBezTo>
                <a:cubicBezTo>
                  <a:pt x="142" y="62"/>
                  <a:pt x="142" y="62"/>
                  <a:pt x="142" y="61"/>
                </a:cubicBezTo>
                <a:cubicBezTo>
                  <a:pt x="142" y="61"/>
                  <a:pt x="141" y="61"/>
                  <a:pt x="141" y="61"/>
                </a:cubicBezTo>
                <a:cubicBezTo>
                  <a:pt x="141" y="61"/>
                  <a:pt x="142" y="61"/>
                  <a:pt x="141" y="61"/>
                </a:cubicBezTo>
                <a:cubicBezTo>
                  <a:pt x="141" y="60"/>
                  <a:pt x="141" y="60"/>
                  <a:pt x="141" y="60"/>
                </a:cubicBezTo>
                <a:cubicBezTo>
                  <a:pt x="141" y="60"/>
                  <a:pt x="141" y="60"/>
                  <a:pt x="140" y="60"/>
                </a:cubicBezTo>
                <a:cubicBezTo>
                  <a:pt x="140" y="60"/>
                  <a:pt x="139" y="60"/>
                  <a:pt x="139" y="60"/>
                </a:cubicBezTo>
                <a:cubicBezTo>
                  <a:pt x="139" y="60"/>
                  <a:pt x="139" y="60"/>
                  <a:pt x="138" y="60"/>
                </a:cubicBezTo>
                <a:cubicBezTo>
                  <a:pt x="138" y="60"/>
                  <a:pt x="138" y="60"/>
                  <a:pt x="138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2"/>
                  <a:pt x="137" y="62"/>
                  <a:pt x="136" y="62"/>
                </a:cubicBezTo>
                <a:cubicBezTo>
                  <a:pt x="136" y="62"/>
                  <a:pt x="136" y="62"/>
                  <a:pt x="137" y="62"/>
                </a:cubicBezTo>
                <a:cubicBezTo>
                  <a:pt x="137" y="62"/>
                  <a:pt x="137" y="62"/>
                  <a:pt x="137" y="63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3"/>
                  <a:pt x="136" y="63"/>
                  <a:pt x="136" y="64"/>
                </a:cubicBezTo>
                <a:cubicBezTo>
                  <a:pt x="136" y="64"/>
                  <a:pt x="135" y="64"/>
                  <a:pt x="135" y="64"/>
                </a:cubicBezTo>
                <a:cubicBezTo>
                  <a:pt x="135" y="64"/>
                  <a:pt x="135" y="64"/>
                  <a:pt x="135" y="64"/>
                </a:cubicBezTo>
                <a:cubicBezTo>
                  <a:pt x="134" y="64"/>
                  <a:pt x="134" y="65"/>
                  <a:pt x="134" y="65"/>
                </a:cubicBezTo>
                <a:cubicBezTo>
                  <a:pt x="134" y="65"/>
                  <a:pt x="134" y="65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3" y="66"/>
                  <a:pt x="132" y="66"/>
                  <a:pt x="132" y="66"/>
                </a:cubicBezTo>
                <a:cubicBezTo>
                  <a:pt x="132" y="67"/>
                  <a:pt x="133" y="67"/>
                  <a:pt x="132" y="68"/>
                </a:cubicBezTo>
                <a:cubicBezTo>
                  <a:pt x="132" y="68"/>
                  <a:pt x="132" y="68"/>
                  <a:pt x="132" y="68"/>
                </a:cubicBezTo>
                <a:cubicBezTo>
                  <a:pt x="132" y="68"/>
                  <a:pt x="132" y="69"/>
                  <a:pt x="132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2" y="69"/>
                  <a:pt x="133" y="69"/>
                  <a:pt x="133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3" y="70"/>
                  <a:pt x="133" y="70"/>
                  <a:pt x="134" y="70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4" y="71"/>
                  <a:pt x="133" y="72"/>
                  <a:pt x="133" y="72"/>
                </a:cubicBezTo>
                <a:cubicBezTo>
                  <a:pt x="133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1" y="71"/>
                  <a:pt x="131" y="71"/>
                  <a:pt x="131" y="71"/>
                </a:cubicBezTo>
                <a:cubicBezTo>
                  <a:pt x="132" y="71"/>
                  <a:pt x="132" y="72"/>
                  <a:pt x="132" y="72"/>
                </a:cubicBezTo>
                <a:cubicBezTo>
                  <a:pt x="133" y="72"/>
                  <a:pt x="133" y="71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4" y="72"/>
                  <a:pt x="134" y="72"/>
                </a:cubicBezTo>
                <a:cubicBezTo>
                  <a:pt x="134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72"/>
                  <a:pt x="133" y="73"/>
                  <a:pt x="132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2" y="73"/>
                  <a:pt x="131" y="73"/>
                  <a:pt x="131" y="73"/>
                </a:cubicBezTo>
                <a:cubicBezTo>
                  <a:pt x="131" y="73"/>
                  <a:pt x="132" y="74"/>
                  <a:pt x="132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31" y="74"/>
                  <a:pt x="131" y="74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5"/>
                  <a:pt x="131" y="75"/>
                  <a:pt x="131" y="75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1" y="76"/>
                  <a:pt x="131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30" y="77"/>
                  <a:pt x="130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7"/>
                  <a:pt x="129" y="77"/>
                </a:cubicBezTo>
                <a:cubicBezTo>
                  <a:pt x="129" y="77"/>
                  <a:pt x="129" y="78"/>
                  <a:pt x="129" y="78"/>
                </a:cubicBezTo>
                <a:cubicBezTo>
                  <a:pt x="129" y="78"/>
                  <a:pt x="129" y="78"/>
                  <a:pt x="129" y="78"/>
                </a:cubicBezTo>
                <a:cubicBezTo>
                  <a:pt x="129" y="78"/>
                  <a:pt x="129" y="78"/>
                  <a:pt x="128" y="78"/>
                </a:cubicBezTo>
                <a:cubicBezTo>
                  <a:pt x="128" y="78"/>
                  <a:pt x="128" y="78"/>
                  <a:pt x="127" y="78"/>
                </a:cubicBezTo>
                <a:cubicBezTo>
                  <a:pt x="127" y="78"/>
                  <a:pt x="127" y="78"/>
                  <a:pt x="127" y="78"/>
                </a:cubicBezTo>
                <a:cubicBezTo>
                  <a:pt x="127" y="78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7" y="77"/>
                  <a:pt x="127" y="76"/>
                  <a:pt x="127" y="76"/>
                </a:cubicBezTo>
                <a:cubicBezTo>
                  <a:pt x="127" y="76"/>
                  <a:pt x="126" y="76"/>
                  <a:pt x="126" y="75"/>
                </a:cubicBezTo>
                <a:cubicBezTo>
                  <a:pt x="126" y="75"/>
                  <a:pt x="126" y="75"/>
                  <a:pt x="126" y="75"/>
                </a:cubicBezTo>
                <a:cubicBezTo>
                  <a:pt x="126" y="75"/>
                  <a:pt x="126" y="74"/>
                  <a:pt x="126" y="74"/>
                </a:cubicBezTo>
                <a:cubicBezTo>
                  <a:pt x="126" y="74"/>
                  <a:pt x="126" y="74"/>
                  <a:pt x="126" y="74"/>
                </a:cubicBezTo>
                <a:cubicBezTo>
                  <a:pt x="126" y="74"/>
                  <a:pt x="126" y="74"/>
                  <a:pt x="125" y="74"/>
                </a:cubicBezTo>
                <a:cubicBezTo>
                  <a:pt x="125" y="74"/>
                  <a:pt x="125" y="73"/>
                  <a:pt x="125" y="73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3"/>
                  <a:pt x="125" y="73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5" y="72"/>
                </a:cubicBezTo>
                <a:cubicBezTo>
                  <a:pt x="125" y="72"/>
                  <a:pt x="125" y="72"/>
                  <a:pt x="124" y="72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2"/>
                  <a:pt x="123" y="72"/>
                  <a:pt x="123" y="72"/>
                </a:cubicBezTo>
                <a:cubicBezTo>
                  <a:pt x="123" y="72"/>
                  <a:pt x="123" y="73"/>
                  <a:pt x="123" y="73"/>
                </a:cubicBezTo>
                <a:cubicBezTo>
                  <a:pt x="122" y="73"/>
                  <a:pt x="122" y="73"/>
                  <a:pt x="121" y="74"/>
                </a:cubicBezTo>
                <a:cubicBezTo>
                  <a:pt x="121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73"/>
                  <a:pt x="118" y="72"/>
                  <a:pt x="118" y="72"/>
                </a:cubicBezTo>
                <a:cubicBezTo>
                  <a:pt x="118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3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2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9" y="72"/>
                  <a:pt x="119" y="72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2"/>
                  <a:pt x="119" y="72"/>
                </a:cubicBezTo>
                <a:cubicBezTo>
                  <a:pt x="119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2"/>
                  <a:pt x="118" y="72"/>
                </a:cubicBezTo>
                <a:cubicBezTo>
                  <a:pt x="118" y="72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8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1"/>
                  <a:pt x="118" y="71"/>
                </a:cubicBezTo>
                <a:cubicBezTo>
                  <a:pt x="119" y="71"/>
                  <a:pt x="119" y="71"/>
                  <a:pt x="119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70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18" y="69"/>
                  <a:pt x="118" y="68"/>
                  <a:pt x="118" y="68"/>
                </a:cubicBezTo>
                <a:cubicBezTo>
                  <a:pt x="118" y="68"/>
                  <a:pt x="118" y="68"/>
                  <a:pt x="118" y="67"/>
                </a:cubicBezTo>
                <a:cubicBezTo>
                  <a:pt x="118" y="67"/>
                  <a:pt x="119" y="67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7"/>
                  <a:pt x="118" y="67"/>
                  <a:pt x="118" y="67"/>
                </a:cubicBezTo>
                <a:cubicBezTo>
                  <a:pt x="118" y="67"/>
                  <a:pt x="118" y="67"/>
                  <a:pt x="118" y="67"/>
                </a:cubicBezTo>
                <a:cubicBezTo>
                  <a:pt x="119" y="67"/>
                  <a:pt x="119" y="66"/>
                  <a:pt x="119" y="66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66"/>
                  <a:pt x="121" y="66"/>
                  <a:pt x="121" y="66"/>
                </a:cubicBezTo>
                <a:cubicBezTo>
                  <a:pt x="121" y="66"/>
                  <a:pt x="120" y="66"/>
                  <a:pt x="120" y="65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1" y="65"/>
                  <a:pt x="121" y="65"/>
                  <a:pt x="122" y="65"/>
                </a:cubicBezTo>
                <a:cubicBezTo>
                  <a:pt x="122" y="65"/>
                  <a:pt x="122" y="64"/>
                  <a:pt x="123" y="64"/>
                </a:cubicBezTo>
                <a:cubicBezTo>
                  <a:pt x="123" y="64"/>
                  <a:pt x="123" y="65"/>
                  <a:pt x="123" y="65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63"/>
                  <a:pt x="124" y="63"/>
                  <a:pt x="125" y="62"/>
                </a:cubicBezTo>
                <a:cubicBezTo>
                  <a:pt x="125" y="62"/>
                  <a:pt x="125" y="63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6" y="62"/>
                  <a:pt x="126" y="61"/>
                  <a:pt x="126" y="61"/>
                </a:cubicBezTo>
                <a:cubicBezTo>
                  <a:pt x="126" y="61"/>
                  <a:pt x="126" y="61"/>
                  <a:pt x="127" y="61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27" y="61"/>
                  <a:pt x="126" y="61"/>
                  <a:pt x="126" y="61"/>
                </a:cubicBezTo>
                <a:cubicBezTo>
                  <a:pt x="127" y="60"/>
                  <a:pt x="127" y="60"/>
                  <a:pt x="127" y="60"/>
                </a:cubicBezTo>
                <a:cubicBezTo>
                  <a:pt x="127" y="60"/>
                  <a:pt x="127" y="59"/>
                  <a:pt x="127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9"/>
                  <a:pt x="128" y="59"/>
                  <a:pt x="127" y="59"/>
                </a:cubicBezTo>
                <a:cubicBezTo>
                  <a:pt x="127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8"/>
                  <a:pt x="128" y="58"/>
                  <a:pt x="128" y="58"/>
                </a:cubicBezTo>
                <a:cubicBezTo>
                  <a:pt x="128" y="57"/>
                  <a:pt x="129" y="57"/>
                  <a:pt x="129" y="57"/>
                </a:cubicBezTo>
                <a:cubicBezTo>
                  <a:pt x="129" y="57"/>
                  <a:pt x="129" y="57"/>
                  <a:pt x="129" y="57"/>
                </a:cubicBezTo>
                <a:cubicBezTo>
                  <a:pt x="129" y="57"/>
                  <a:pt x="129" y="57"/>
                  <a:pt x="129" y="56"/>
                </a:cubicBezTo>
                <a:cubicBezTo>
                  <a:pt x="130" y="56"/>
                  <a:pt x="130" y="57"/>
                  <a:pt x="130" y="57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0" y="56"/>
                  <a:pt x="130" y="56"/>
                </a:cubicBezTo>
                <a:cubicBezTo>
                  <a:pt x="130" y="56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2" y="55"/>
                  <a:pt x="132" y="55"/>
                  <a:pt x="132" y="54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2" y="54"/>
                  <a:pt x="132" y="54"/>
                  <a:pt x="133" y="54"/>
                </a:cubicBezTo>
                <a:cubicBezTo>
                  <a:pt x="133" y="53"/>
                  <a:pt x="133" y="54"/>
                  <a:pt x="133" y="53"/>
                </a:cubicBezTo>
                <a:cubicBezTo>
                  <a:pt x="133" y="53"/>
                  <a:pt x="134" y="53"/>
                  <a:pt x="134" y="53"/>
                </a:cubicBezTo>
                <a:cubicBezTo>
                  <a:pt x="134" y="53"/>
                  <a:pt x="134" y="53"/>
                  <a:pt x="135" y="53"/>
                </a:cubicBezTo>
                <a:cubicBezTo>
                  <a:pt x="135" y="53"/>
                  <a:pt x="135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2"/>
                  <a:pt x="136" y="52"/>
                </a:cubicBezTo>
                <a:cubicBezTo>
                  <a:pt x="136" y="52"/>
                  <a:pt x="136" y="53"/>
                  <a:pt x="136" y="53"/>
                </a:cubicBezTo>
                <a:cubicBezTo>
                  <a:pt x="136" y="53"/>
                  <a:pt x="136" y="52"/>
                  <a:pt x="136" y="52"/>
                </a:cubicBezTo>
                <a:cubicBezTo>
                  <a:pt x="137" y="52"/>
                  <a:pt x="137" y="52"/>
                  <a:pt x="137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7" y="52"/>
                  <a:pt x="137" y="52"/>
                  <a:pt x="138" y="52"/>
                </a:cubicBezTo>
                <a:cubicBezTo>
                  <a:pt x="138" y="50"/>
                  <a:pt x="138" y="51"/>
                  <a:pt x="139" y="51"/>
                </a:cubicBezTo>
                <a:cubicBezTo>
                  <a:pt x="139" y="51"/>
                  <a:pt x="140" y="51"/>
                  <a:pt x="140" y="50"/>
                </a:cubicBezTo>
                <a:cubicBezTo>
                  <a:pt x="140" y="50"/>
                  <a:pt x="140" y="50"/>
                  <a:pt x="140" y="50"/>
                </a:cubicBezTo>
                <a:cubicBezTo>
                  <a:pt x="141" y="50"/>
                  <a:pt x="141" y="49"/>
                  <a:pt x="142" y="50"/>
                </a:cubicBezTo>
                <a:cubicBezTo>
                  <a:pt x="142" y="50"/>
                  <a:pt x="141" y="50"/>
                  <a:pt x="141" y="51"/>
                </a:cubicBezTo>
                <a:cubicBezTo>
                  <a:pt x="141" y="51"/>
                  <a:pt x="141" y="51"/>
                  <a:pt x="142" y="51"/>
                </a:cubicBezTo>
                <a:cubicBezTo>
                  <a:pt x="142" y="51"/>
                  <a:pt x="143" y="50"/>
                  <a:pt x="143" y="49"/>
                </a:cubicBezTo>
                <a:cubicBezTo>
                  <a:pt x="143" y="50"/>
                  <a:pt x="143" y="50"/>
                  <a:pt x="143" y="51"/>
                </a:cubicBezTo>
                <a:cubicBezTo>
                  <a:pt x="144" y="50"/>
                  <a:pt x="144" y="50"/>
                  <a:pt x="144" y="49"/>
                </a:cubicBezTo>
                <a:cubicBezTo>
                  <a:pt x="144" y="49"/>
                  <a:pt x="145" y="49"/>
                  <a:pt x="145" y="49"/>
                </a:cubicBezTo>
                <a:cubicBezTo>
                  <a:pt x="145" y="50"/>
                  <a:pt x="145" y="50"/>
                  <a:pt x="145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5" y="50"/>
                  <a:pt x="145" y="50"/>
                  <a:pt x="146" y="50"/>
                </a:cubicBezTo>
                <a:cubicBezTo>
                  <a:pt x="146" y="50"/>
                  <a:pt x="146" y="50"/>
                  <a:pt x="147" y="50"/>
                </a:cubicBezTo>
                <a:cubicBezTo>
                  <a:pt x="147" y="50"/>
                  <a:pt x="147" y="50"/>
                  <a:pt x="148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7" y="51"/>
                  <a:pt x="146" y="51"/>
                </a:cubicBezTo>
                <a:cubicBezTo>
                  <a:pt x="146" y="52"/>
                  <a:pt x="146" y="52"/>
                  <a:pt x="147" y="52"/>
                </a:cubicBezTo>
                <a:cubicBezTo>
                  <a:pt x="147" y="52"/>
                  <a:pt x="148" y="52"/>
                  <a:pt x="148" y="52"/>
                </a:cubicBezTo>
                <a:cubicBezTo>
                  <a:pt x="148" y="52"/>
                  <a:pt x="149" y="52"/>
                  <a:pt x="149" y="52"/>
                </a:cubicBezTo>
                <a:cubicBezTo>
                  <a:pt x="149" y="52"/>
                  <a:pt x="149" y="52"/>
                  <a:pt x="150" y="52"/>
                </a:cubicBezTo>
                <a:cubicBezTo>
                  <a:pt x="150" y="52"/>
                  <a:pt x="150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2" y="53"/>
                  <a:pt x="153" y="53"/>
                  <a:pt x="153" y="53"/>
                </a:cubicBezTo>
                <a:cubicBezTo>
                  <a:pt x="154" y="53"/>
                  <a:pt x="154" y="53"/>
                  <a:pt x="155" y="54"/>
                </a:cubicBezTo>
                <a:cubicBezTo>
                  <a:pt x="155" y="54"/>
                  <a:pt x="155" y="54"/>
                  <a:pt x="156" y="54"/>
                </a:cubicBezTo>
                <a:cubicBezTo>
                  <a:pt x="156" y="54"/>
                  <a:pt x="157" y="55"/>
                  <a:pt x="157" y="55"/>
                </a:cubicBezTo>
                <a:cubicBezTo>
                  <a:pt x="158" y="55"/>
                  <a:pt x="158" y="55"/>
                  <a:pt x="159" y="55"/>
                </a:cubicBezTo>
                <a:cubicBezTo>
                  <a:pt x="159" y="56"/>
                  <a:pt x="160" y="56"/>
                  <a:pt x="160" y="56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0" y="58"/>
                  <a:pt x="160" y="58"/>
                  <a:pt x="159" y="59"/>
                </a:cubicBezTo>
                <a:cubicBezTo>
                  <a:pt x="157" y="60"/>
                  <a:pt x="154" y="59"/>
                  <a:pt x="152" y="58"/>
                </a:cubicBezTo>
                <a:cubicBezTo>
                  <a:pt x="152" y="58"/>
                  <a:pt x="151" y="58"/>
                  <a:pt x="151" y="58"/>
                </a:cubicBezTo>
                <a:cubicBezTo>
                  <a:pt x="151" y="58"/>
                  <a:pt x="151" y="57"/>
                  <a:pt x="150" y="57"/>
                </a:cubicBezTo>
                <a:cubicBezTo>
                  <a:pt x="150" y="58"/>
                  <a:pt x="151" y="58"/>
                  <a:pt x="151" y="59"/>
                </a:cubicBezTo>
                <a:cubicBezTo>
                  <a:pt x="151" y="59"/>
                  <a:pt x="152" y="59"/>
                  <a:pt x="152" y="59"/>
                </a:cubicBezTo>
                <a:cubicBezTo>
                  <a:pt x="153" y="60"/>
                  <a:pt x="153" y="60"/>
                  <a:pt x="152" y="60"/>
                </a:cubicBezTo>
                <a:cubicBezTo>
                  <a:pt x="152" y="61"/>
                  <a:pt x="153" y="62"/>
                  <a:pt x="153" y="63"/>
                </a:cubicBezTo>
                <a:cubicBezTo>
                  <a:pt x="153" y="63"/>
                  <a:pt x="154" y="63"/>
                  <a:pt x="154" y="63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6" y="64"/>
                  <a:pt x="157" y="64"/>
                  <a:pt x="156" y="63"/>
                </a:cubicBezTo>
                <a:cubicBezTo>
                  <a:pt x="156" y="63"/>
                  <a:pt x="156" y="63"/>
                  <a:pt x="156" y="63"/>
                </a:cubicBezTo>
                <a:cubicBezTo>
                  <a:pt x="155" y="62"/>
                  <a:pt x="155" y="62"/>
                  <a:pt x="155" y="62"/>
                </a:cubicBezTo>
                <a:cubicBezTo>
                  <a:pt x="155" y="61"/>
                  <a:pt x="155" y="61"/>
                  <a:pt x="155" y="61"/>
                </a:cubicBezTo>
                <a:cubicBezTo>
                  <a:pt x="156" y="62"/>
                  <a:pt x="157" y="62"/>
                  <a:pt x="158" y="62"/>
                </a:cubicBezTo>
                <a:cubicBezTo>
                  <a:pt x="158" y="62"/>
                  <a:pt x="158" y="62"/>
                  <a:pt x="159" y="62"/>
                </a:cubicBezTo>
                <a:cubicBezTo>
                  <a:pt x="159" y="62"/>
                  <a:pt x="159" y="62"/>
                  <a:pt x="159" y="62"/>
                </a:cubicBezTo>
                <a:cubicBezTo>
                  <a:pt x="160" y="61"/>
                  <a:pt x="159" y="61"/>
                  <a:pt x="159" y="60"/>
                </a:cubicBezTo>
                <a:cubicBezTo>
                  <a:pt x="159" y="59"/>
                  <a:pt x="161" y="60"/>
                  <a:pt x="161" y="59"/>
                </a:cubicBezTo>
                <a:cubicBezTo>
                  <a:pt x="162" y="58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4" y="59"/>
                  <a:pt x="164" y="59"/>
                </a:cubicBezTo>
                <a:cubicBezTo>
                  <a:pt x="164" y="58"/>
                  <a:pt x="164" y="58"/>
                  <a:pt x="164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7"/>
                  <a:pt x="163" y="57"/>
                  <a:pt x="163" y="57"/>
                </a:cubicBezTo>
                <a:cubicBezTo>
                  <a:pt x="163" y="56"/>
                  <a:pt x="164" y="56"/>
                  <a:pt x="164" y="56"/>
                </a:cubicBezTo>
                <a:cubicBezTo>
                  <a:pt x="164" y="55"/>
                  <a:pt x="163" y="55"/>
                  <a:pt x="163" y="54"/>
                </a:cubicBezTo>
                <a:cubicBezTo>
                  <a:pt x="164" y="54"/>
                  <a:pt x="164" y="55"/>
                  <a:pt x="164" y="55"/>
                </a:cubicBezTo>
                <a:cubicBezTo>
                  <a:pt x="164" y="55"/>
                  <a:pt x="165" y="55"/>
                  <a:pt x="165" y="54"/>
                </a:cubicBezTo>
                <a:cubicBezTo>
                  <a:pt x="166" y="55"/>
                  <a:pt x="166" y="56"/>
                  <a:pt x="166" y="56"/>
                </a:cubicBezTo>
                <a:cubicBezTo>
                  <a:pt x="166" y="56"/>
                  <a:pt x="165" y="56"/>
                  <a:pt x="164" y="57"/>
                </a:cubicBezTo>
                <a:cubicBezTo>
                  <a:pt x="165" y="57"/>
                  <a:pt x="166" y="58"/>
                  <a:pt x="167" y="58"/>
                </a:cubicBezTo>
                <a:cubicBezTo>
                  <a:pt x="167" y="58"/>
                  <a:pt x="167" y="58"/>
                  <a:pt x="168" y="58"/>
                </a:cubicBezTo>
                <a:cubicBezTo>
                  <a:pt x="168" y="57"/>
                  <a:pt x="168" y="57"/>
                  <a:pt x="168" y="56"/>
                </a:cubicBezTo>
                <a:cubicBezTo>
                  <a:pt x="168" y="56"/>
                  <a:pt x="169" y="56"/>
                  <a:pt x="169" y="56"/>
                </a:cubicBezTo>
                <a:cubicBezTo>
                  <a:pt x="170" y="56"/>
                  <a:pt x="171" y="55"/>
                  <a:pt x="171" y="55"/>
                </a:cubicBezTo>
                <a:cubicBezTo>
                  <a:pt x="172" y="55"/>
                  <a:pt x="173" y="55"/>
                  <a:pt x="173" y="54"/>
                </a:cubicBezTo>
                <a:cubicBezTo>
                  <a:pt x="173" y="54"/>
                  <a:pt x="173" y="55"/>
                  <a:pt x="173" y="55"/>
                </a:cubicBezTo>
                <a:cubicBezTo>
                  <a:pt x="173" y="55"/>
                  <a:pt x="173" y="55"/>
                  <a:pt x="173" y="55"/>
                </a:cubicBezTo>
                <a:cubicBezTo>
                  <a:pt x="174" y="55"/>
                  <a:pt x="173" y="54"/>
                  <a:pt x="175" y="54"/>
                </a:cubicBezTo>
                <a:cubicBezTo>
                  <a:pt x="175" y="54"/>
                  <a:pt x="175" y="54"/>
                  <a:pt x="175" y="55"/>
                </a:cubicBezTo>
                <a:cubicBezTo>
                  <a:pt x="175" y="55"/>
                  <a:pt x="175" y="55"/>
                  <a:pt x="174" y="55"/>
                </a:cubicBezTo>
                <a:cubicBezTo>
                  <a:pt x="174" y="55"/>
                  <a:pt x="174" y="55"/>
                  <a:pt x="174" y="55"/>
                </a:cubicBezTo>
                <a:cubicBezTo>
                  <a:pt x="175" y="55"/>
                  <a:pt x="175" y="55"/>
                  <a:pt x="176" y="55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6" y="55"/>
                  <a:pt x="176" y="55"/>
                  <a:pt x="177" y="54"/>
                </a:cubicBezTo>
                <a:cubicBezTo>
                  <a:pt x="177" y="54"/>
                  <a:pt x="178" y="54"/>
                  <a:pt x="178" y="54"/>
                </a:cubicBezTo>
                <a:cubicBezTo>
                  <a:pt x="178" y="54"/>
                  <a:pt x="179" y="55"/>
                  <a:pt x="179" y="54"/>
                </a:cubicBezTo>
                <a:cubicBezTo>
                  <a:pt x="179" y="54"/>
                  <a:pt x="179" y="54"/>
                  <a:pt x="180" y="54"/>
                </a:cubicBezTo>
                <a:cubicBezTo>
                  <a:pt x="180" y="54"/>
                  <a:pt x="181" y="54"/>
                  <a:pt x="181" y="54"/>
                </a:cubicBezTo>
                <a:cubicBezTo>
                  <a:pt x="181" y="54"/>
                  <a:pt x="181" y="54"/>
                  <a:pt x="181" y="54"/>
                </a:cubicBezTo>
                <a:cubicBezTo>
                  <a:pt x="181" y="55"/>
                  <a:pt x="181" y="55"/>
                  <a:pt x="182" y="55"/>
                </a:cubicBezTo>
                <a:cubicBezTo>
                  <a:pt x="182" y="55"/>
                  <a:pt x="182" y="54"/>
                  <a:pt x="182" y="54"/>
                </a:cubicBezTo>
                <a:cubicBezTo>
                  <a:pt x="183" y="54"/>
                  <a:pt x="183" y="54"/>
                  <a:pt x="183" y="53"/>
                </a:cubicBezTo>
                <a:cubicBezTo>
                  <a:pt x="183" y="53"/>
                  <a:pt x="183" y="53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3" y="52"/>
                  <a:pt x="183" y="52"/>
                  <a:pt x="183" y="52"/>
                </a:cubicBezTo>
                <a:cubicBezTo>
                  <a:pt x="184" y="52"/>
                  <a:pt x="185" y="52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192" y="55"/>
                  <a:pt x="193" y="54"/>
                  <a:pt x="193" y="54"/>
                </a:cubicBezTo>
                <a:cubicBezTo>
                  <a:pt x="192" y="54"/>
                  <a:pt x="192" y="54"/>
                  <a:pt x="192" y="53"/>
                </a:cubicBezTo>
                <a:cubicBezTo>
                  <a:pt x="191" y="53"/>
                  <a:pt x="192" y="53"/>
                  <a:pt x="192" y="52"/>
                </a:cubicBezTo>
                <a:cubicBezTo>
                  <a:pt x="191" y="52"/>
                  <a:pt x="190" y="52"/>
                  <a:pt x="190" y="52"/>
                </a:cubicBezTo>
                <a:cubicBezTo>
                  <a:pt x="190" y="51"/>
                  <a:pt x="191" y="51"/>
                  <a:pt x="191" y="50"/>
                </a:cubicBezTo>
                <a:cubicBezTo>
                  <a:pt x="190" y="50"/>
                  <a:pt x="190" y="50"/>
                  <a:pt x="190" y="50"/>
                </a:cubicBezTo>
                <a:cubicBezTo>
                  <a:pt x="190" y="49"/>
                  <a:pt x="191" y="48"/>
                  <a:pt x="192" y="48"/>
                </a:cubicBezTo>
                <a:cubicBezTo>
                  <a:pt x="192" y="47"/>
                  <a:pt x="192" y="47"/>
                  <a:pt x="192" y="47"/>
                </a:cubicBezTo>
                <a:cubicBezTo>
                  <a:pt x="192" y="47"/>
                  <a:pt x="192" y="47"/>
                  <a:pt x="192" y="46"/>
                </a:cubicBezTo>
                <a:cubicBezTo>
                  <a:pt x="189" y="44"/>
                  <a:pt x="186" y="42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0"/>
                  <a:pt x="183" y="40"/>
                </a:cubicBezTo>
                <a:cubicBezTo>
                  <a:pt x="183" y="40"/>
                  <a:pt x="183" y="41"/>
                  <a:pt x="183" y="41"/>
                </a:cubicBezTo>
                <a:cubicBezTo>
                  <a:pt x="182" y="41"/>
                  <a:pt x="182" y="41"/>
                  <a:pt x="182" y="41"/>
                </a:cubicBezTo>
                <a:cubicBezTo>
                  <a:pt x="182" y="41"/>
                  <a:pt x="181" y="41"/>
                  <a:pt x="181" y="41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1" y="41"/>
                  <a:pt x="180" y="41"/>
                  <a:pt x="181" y="41"/>
                </a:cubicBezTo>
                <a:cubicBezTo>
                  <a:pt x="181" y="41"/>
                  <a:pt x="181" y="42"/>
                  <a:pt x="181" y="42"/>
                </a:cubicBezTo>
                <a:cubicBezTo>
                  <a:pt x="181" y="42"/>
                  <a:pt x="181" y="42"/>
                  <a:pt x="181" y="42"/>
                </a:cubicBezTo>
                <a:cubicBezTo>
                  <a:pt x="181" y="42"/>
                  <a:pt x="180" y="42"/>
                  <a:pt x="180" y="42"/>
                </a:cubicBezTo>
                <a:cubicBezTo>
                  <a:pt x="180" y="42"/>
                  <a:pt x="180" y="42"/>
                  <a:pt x="179" y="42"/>
                </a:cubicBezTo>
                <a:cubicBezTo>
                  <a:pt x="179" y="42"/>
                  <a:pt x="179" y="42"/>
                  <a:pt x="179" y="42"/>
                </a:cubicBezTo>
                <a:cubicBezTo>
                  <a:pt x="179" y="42"/>
                  <a:pt x="179" y="42"/>
                  <a:pt x="179" y="43"/>
                </a:cubicBezTo>
                <a:cubicBezTo>
                  <a:pt x="179" y="43"/>
                  <a:pt x="179" y="43"/>
                  <a:pt x="180" y="43"/>
                </a:cubicBezTo>
                <a:cubicBezTo>
                  <a:pt x="180" y="43"/>
                  <a:pt x="180" y="43"/>
                  <a:pt x="180" y="43"/>
                </a:cubicBezTo>
                <a:cubicBezTo>
                  <a:pt x="179" y="43"/>
                  <a:pt x="179" y="44"/>
                  <a:pt x="179" y="44"/>
                </a:cubicBezTo>
                <a:cubicBezTo>
                  <a:pt x="178" y="44"/>
                  <a:pt x="178" y="44"/>
                  <a:pt x="177" y="44"/>
                </a:cubicBezTo>
                <a:cubicBezTo>
                  <a:pt x="176" y="43"/>
                  <a:pt x="176" y="44"/>
                  <a:pt x="175" y="43"/>
                </a:cubicBezTo>
                <a:cubicBezTo>
                  <a:pt x="175" y="43"/>
                  <a:pt x="175" y="43"/>
                  <a:pt x="175" y="43"/>
                </a:cubicBezTo>
                <a:cubicBezTo>
                  <a:pt x="176" y="43"/>
                  <a:pt x="176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2"/>
                  <a:pt x="177" y="42"/>
                  <a:pt x="177" y="42"/>
                </a:cubicBezTo>
                <a:cubicBezTo>
                  <a:pt x="177" y="41"/>
                  <a:pt x="178" y="41"/>
                  <a:pt x="178" y="41"/>
                </a:cubicBezTo>
                <a:cubicBezTo>
                  <a:pt x="178" y="41"/>
                  <a:pt x="178" y="41"/>
                  <a:pt x="178" y="41"/>
                </a:cubicBezTo>
                <a:cubicBezTo>
                  <a:pt x="178" y="40"/>
                  <a:pt x="178" y="40"/>
                  <a:pt x="178" y="40"/>
                </a:cubicBezTo>
                <a:cubicBezTo>
                  <a:pt x="178" y="40"/>
                  <a:pt x="179" y="40"/>
                  <a:pt x="179" y="39"/>
                </a:cubicBezTo>
                <a:cubicBezTo>
                  <a:pt x="179" y="39"/>
                  <a:pt x="179" y="40"/>
                  <a:pt x="179" y="40"/>
                </a:cubicBezTo>
                <a:cubicBezTo>
                  <a:pt x="180" y="39"/>
                  <a:pt x="180" y="39"/>
                  <a:pt x="181" y="38"/>
                </a:cubicBezTo>
                <a:cubicBezTo>
                  <a:pt x="165" y="29"/>
                  <a:pt x="147" y="24"/>
                  <a:pt x="128" y="24"/>
                </a:cubicBezTo>
                <a:cubicBezTo>
                  <a:pt x="112" y="24"/>
                  <a:pt x="97" y="28"/>
                  <a:pt x="83" y="34"/>
                </a:cubicBezTo>
                <a:moveTo>
                  <a:pt x="84" y="39"/>
                </a:move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moveTo>
                  <a:pt x="174" y="99"/>
                </a:moveTo>
                <a:cubicBezTo>
                  <a:pt x="174" y="99"/>
                  <a:pt x="174" y="99"/>
                  <a:pt x="173" y="99"/>
                </a:cubicBezTo>
                <a:cubicBezTo>
                  <a:pt x="173" y="99"/>
                  <a:pt x="173" y="98"/>
                  <a:pt x="173" y="98"/>
                </a:cubicBezTo>
                <a:cubicBezTo>
                  <a:pt x="174" y="98"/>
                  <a:pt x="174" y="98"/>
                  <a:pt x="174" y="97"/>
                </a:cubicBezTo>
                <a:cubicBezTo>
                  <a:pt x="174" y="97"/>
                  <a:pt x="173" y="97"/>
                  <a:pt x="173" y="97"/>
                </a:cubicBezTo>
                <a:cubicBezTo>
                  <a:pt x="173" y="97"/>
                  <a:pt x="173" y="97"/>
                  <a:pt x="172" y="97"/>
                </a:cubicBezTo>
                <a:cubicBezTo>
                  <a:pt x="172" y="97"/>
                  <a:pt x="172" y="97"/>
                  <a:pt x="172" y="97"/>
                </a:cubicBezTo>
                <a:cubicBezTo>
                  <a:pt x="172" y="96"/>
                  <a:pt x="172" y="96"/>
                  <a:pt x="172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1" y="95"/>
                  <a:pt x="171" y="95"/>
                </a:cubicBezTo>
                <a:cubicBezTo>
                  <a:pt x="171" y="95"/>
                  <a:pt x="172" y="95"/>
                  <a:pt x="172" y="95"/>
                </a:cubicBezTo>
                <a:cubicBezTo>
                  <a:pt x="172" y="95"/>
                  <a:pt x="172" y="95"/>
                  <a:pt x="172" y="95"/>
                </a:cubicBezTo>
                <a:cubicBezTo>
                  <a:pt x="172" y="95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4"/>
                  <a:pt x="172" y="94"/>
                </a:cubicBezTo>
                <a:cubicBezTo>
                  <a:pt x="172" y="94"/>
                  <a:pt x="172" y="93"/>
                  <a:pt x="173" y="93"/>
                </a:cubicBezTo>
                <a:cubicBezTo>
                  <a:pt x="173" y="93"/>
                  <a:pt x="174" y="94"/>
                  <a:pt x="174" y="94"/>
                </a:cubicBezTo>
                <a:cubicBezTo>
                  <a:pt x="174" y="94"/>
                  <a:pt x="174" y="94"/>
                  <a:pt x="174" y="94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4" y="93"/>
                  <a:pt x="174" y="92"/>
                  <a:pt x="174" y="92"/>
                </a:cubicBezTo>
                <a:cubicBezTo>
                  <a:pt x="174" y="92"/>
                  <a:pt x="174" y="92"/>
                  <a:pt x="174" y="92"/>
                </a:cubicBezTo>
                <a:cubicBezTo>
                  <a:pt x="174" y="92"/>
                  <a:pt x="174" y="91"/>
                  <a:pt x="174" y="91"/>
                </a:cubicBezTo>
                <a:cubicBezTo>
                  <a:pt x="174" y="91"/>
                  <a:pt x="174" y="91"/>
                  <a:pt x="173" y="91"/>
                </a:cubicBezTo>
                <a:cubicBezTo>
                  <a:pt x="173" y="91"/>
                  <a:pt x="173" y="91"/>
                  <a:pt x="173" y="91"/>
                </a:cubicBezTo>
                <a:cubicBezTo>
                  <a:pt x="173" y="91"/>
                  <a:pt x="172" y="91"/>
                  <a:pt x="172" y="91"/>
                </a:cubicBezTo>
                <a:cubicBezTo>
                  <a:pt x="171" y="91"/>
                  <a:pt x="171" y="92"/>
                  <a:pt x="170" y="92"/>
                </a:cubicBezTo>
                <a:cubicBezTo>
                  <a:pt x="170" y="92"/>
                  <a:pt x="170" y="92"/>
                  <a:pt x="170" y="92"/>
                </a:cubicBezTo>
                <a:cubicBezTo>
                  <a:pt x="170" y="92"/>
                  <a:pt x="169" y="92"/>
                  <a:pt x="169" y="92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68" y="93"/>
                  <a:pt x="168" y="93"/>
                </a:cubicBezTo>
                <a:cubicBezTo>
                  <a:pt x="168" y="93"/>
                  <a:pt x="168" y="93"/>
                  <a:pt x="168" y="93"/>
                </a:cubicBezTo>
                <a:cubicBezTo>
                  <a:pt x="168" y="93"/>
                  <a:pt x="167" y="94"/>
                  <a:pt x="167" y="94"/>
                </a:cubicBezTo>
                <a:cubicBezTo>
                  <a:pt x="167" y="94"/>
                  <a:pt x="167" y="94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7" y="95"/>
                  <a:pt x="167" y="95"/>
                </a:cubicBezTo>
                <a:cubicBezTo>
                  <a:pt x="167" y="95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8" y="96"/>
                  <a:pt x="168" y="96"/>
                </a:cubicBezTo>
                <a:cubicBezTo>
                  <a:pt x="168" y="96"/>
                  <a:pt x="167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7"/>
                  <a:pt x="168" y="97"/>
                  <a:pt x="168" y="97"/>
                </a:cubicBezTo>
                <a:cubicBezTo>
                  <a:pt x="168" y="98"/>
                  <a:pt x="168" y="98"/>
                  <a:pt x="169" y="98"/>
                </a:cubicBezTo>
                <a:cubicBezTo>
                  <a:pt x="169" y="98"/>
                  <a:pt x="169" y="98"/>
                  <a:pt x="169" y="98"/>
                </a:cubicBezTo>
                <a:cubicBezTo>
                  <a:pt x="169" y="99"/>
                  <a:pt x="169" y="99"/>
                  <a:pt x="169" y="99"/>
                </a:cubicBezTo>
                <a:cubicBezTo>
                  <a:pt x="170" y="99"/>
                  <a:pt x="170" y="99"/>
                  <a:pt x="170" y="100"/>
                </a:cubicBezTo>
                <a:cubicBezTo>
                  <a:pt x="170" y="100"/>
                  <a:pt x="170" y="100"/>
                  <a:pt x="170" y="100"/>
                </a:cubicBezTo>
                <a:cubicBezTo>
                  <a:pt x="170" y="100"/>
                  <a:pt x="171" y="100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1" y="101"/>
                  <a:pt x="171" y="101"/>
                  <a:pt x="171" y="101"/>
                </a:cubicBezTo>
                <a:cubicBezTo>
                  <a:pt x="170" y="100"/>
                  <a:pt x="170" y="101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70" y="102"/>
                </a:cubicBezTo>
                <a:cubicBezTo>
                  <a:pt x="170" y="102"/>
                  <a:pt x="170" y="102"/>
                  <a:pt x="169" y="102"/>
                </a:cubicBezTo>
                <a:cubicBezTo>
                  <a:pt x="169" y="102"/>
                  <a:pt x="169" y="102"/>
                  <a:pt x="169" y="102"/>
                </a:cubicBezTo>
                <a:cubicBezTo>
                  <a:pt x="169" y="103"/>
                  <a:pt x="169" y="104"/>
                  <a:pt x="169" y="105"/>
                </a:cubicBezTo>
                <a:cubicBezTo>
                  <a:pt x="170" y="105"/>
                  <a:pt x="170" y="105"/>
                  <a:pt x="171" y="105"/>
                </a:cubicBezTo>
                <a:cubicBezTo>
                  <a:pt x="171" y="106"/>
                  <a:pt x="173" y="106"/>
                  <a:pt x="174" y="106"/>
                </a:cubicBezTo>
                <a:cubicBezTo>
                  <a:pt x="174" y="106"/>
                  <a:pt x="175" y="106"/>
                  <a:pt x="175" y="106"/>
                </a:cubicBezTo>
                <a:cubicBezTo>
                  <a:pt x="175" y="105"/>
                  <a:pt x="175" y="104"/>
                  <a:pt x="175" y="104"/>
                </a:cubicBezTo>
                <a:cubicBezTo>
                  <a:pt x="175" y="104"/>
                  <a:pt x="175" y="104"/>
                  <a:pt x="175" y="103"/>
                </a:cubicBezTo>
                <a:cubicBezTo>
                  <a:pt x="175" y="103"/>
                  <a:pt x="175" y="103"/>
                  <a:pt x="175" y="103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4" y="102"/>
                  <a:pt x="174" y="102"/>
                  <a:pt x="174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2"/>
                  <a:pt x="175" y="102"/>
                  <a:pt x="175" y="102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5" y="101"/>
                  <a:pt x="175" y="101"/>
                  <a:pt x="175" y="101"/>
                </a:cubicBezTo>
                <a:cubicBezTo>
                  <a:pt x="174" y="101"/>
                  <a:pt x="174" y="101"/>
                  <a:pt x="174" y="101"/>
                </a:cubicBezTo>
                <a:cubicBezTo>
                  <a:pt x="174" y="101"/>
                  <a:pt x="174" y="100"/>
                  <a:pt x="174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4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100"/>
                  <a:pt x="176" y="100"/>
                  <a:pt x="176" y="100"/>
                </a:cubicBezTo>
                <a:cubicBezTo>
                  <a:pt x="176" y="99"/>
                  <a:pt x="176" y="99"/>
                  <a:pt x="175" y="99"/>
                </a:cubicBezTo>
                <a:cubicBezTo>
                  <a:pt x="175" y="99"/>
                  <a:pt x="175" y="98"/>
                  <a:pt x="175" y="98"/>
                </a:cubicBezTo>
                <a:cubicBezTo>
                  <a:pt x="175" y="98"/>
                  <a:pt x="174" y="98"/>
                  <a:pt x="174" y="98"/>
                </a:cubicBezTo>
                <a:cubicBezTo>
                  <a:pt x="174" y="99"/>
                  <a:pt x="174" y="99"/>
                  <a:pt x="174" y="100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cubicBezTo>
                  <a:pt x="174" y="99"/>
                  <a:pt x="174" y="99"/>
                  <a:pt x="174" y="99"/>
                </a:cubicBezTo>
                <a:moveTo>
                  <a:pt x="143" y="99"/>
                </a:move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cubicBezTo>
                  <a:pt x="143" y="99"/>
                  <a:pt x="143" y="99"/>
                  <a:pt x="143" y="99"/>
                </a:cubicBezTo>
                <a:moveTo>
                  <a:pt x="177" y="44"/>
                </a:moveTo>
                <a:cubicBezTo>
                  <a:pt x="178" y="44"/>
                  <a:pt x="178" y="44"/>
                  <a:pt x="178" y="44"/>
                </a:cubicBezTo>
                <a:cubicBezTo>
                  <a:pt x="178" y="46"/>
                  <a:pt x="177" y="45"/>
                  <a:pt x="177" y="47"/>
                </a:cubicBezTo>
                <a:cubicBezTo>
                  <a:pt x="177" y="48"/>
                  <a:pt x="177" y="49"/>
                  <a:pt x="178" y="49"/>
                </a:cubicBezTo>
                <a:cubicBezTo>
                  <a:pt x="178" y="49"/>
                  <a:pt x="179" y="49"/>
                  <a:pt x="179" y="50"/>
                </a:cubicBezTo>
                <a:cubicBezTo>
                  <a:pt x="178" y="50"/>
                  <a:pt x="178" y="50"/>
                  <a:pt x="177" y="50"/>
                </a:cubicBezTo>
                <a:cubicBezTo>
                  <a:pt x="177" y="50"/>
                  <a:pt x="177" y="50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6" y="49"/>
                </a:cubicBezTo>
                <a:cubicBezTo>
                  <a:pt x="175" y="49"/>
                  <a:pt x="174" y="48"/>
                  <a:pt x="174" y="48"/>
                </a:cubicBezTo>
                <a:cubicBezTo>
                  <a:pt x="173" y="48"/>
                  <a:pt x="173" y="48"/>
                  <a:pt x="172" y="48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172" y="47"/>
                  <a:pt x="172" y="47"/>
                  <a:pt x="172" y="47"/>
                </a:cubicBezTo>
                <a:cubicBezTo>
                  <a:pt x="173" y="47"/>
                  <a:pt x="173" y="47"/>
                  <a:pt x="173" y="47"/>
                </a:cubicBezTo>
                <a:cubicBezTo>
                  <a:pt x="174" y="47"/>
                  <a:pt x="174" y="46"/>
                  <a:pt x="174" y="46"/>
                </a:cubicBezTo>
                <a:cubicBezTo>
                  <a:pt x="174" y="46"/>
                  <a:pt x="174" y="46"/>
                  <a:pt x="173" y="45"/>
                </a:cubicBezTo>
                <a:cubicBezTo>
                  <a:pt x="173" y="45"/>
                  <a:pt x="174" y="45"/>
                  <a:pt x="174" y="45"/>
                </a:cubicBezTo>
                <a:cubicBezTo>
                  <a:pt x="174" y="45"/>
                  <a:pt x="174" y="45"/>
                  <a:pt x="174" y="45"/>
                </a:cubicBezTo>
                <a:cubicBezTo>
                  <a:pt x="175" y="44"/>
                  <a:pt x="175" y="44"/>
                  <a:pt x="175" y="44"/>
                </a:cubicBezTo>
                <a:cubicBezTo>
                  <a:pt x="176" y="44"/>
                  <a:pt x="177" y="44"/>
                  <a:pt x="177" y="44"/>
                </a:cubicBezTo>
                <a:moveTo>
                  <a:pt x="143" y="29"/>
                </a:moveTo>
                <a:cubicBezTo>
                  <a:pt x="142" y="29"/>
                  <a:pt x="142" y="29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39" y="30"/>
                  <a:pt x="138" y="30"/>
                  <a:pt x="137" y="30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7" y="29"/>
                  <a:pt x="137" y="29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ubicBezTo>
                  <a:pt x="136" y="28"/>
                  <a:pt x="134" y="29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4" y="28"/>
                  <a:pt x="134" y="28"/>
                  <a:pt x="134" y="27"/>
                </a:cubicBezTo>
                <a:cubicBezTo>
                  <a:pt x="135" y="27"/>
                  <a:pt x="135" y="27"/>
                  <a:pt x="135" y="26"/>
                </a:cubicBezTo>
                <a:cubicBezTo>
                  <a:pt x="135" y="26"/>
                  <a:pt x="136" y="27"/>
                  <a:pt x="136" y="27"/>
                </a:cubicBezTo>
                <a:cubicBezTo>
                  <a:pt x="137" y="28"/>
                  <a:pt x="137" y="27"/>
                  <a:pt x="138" y="28"/>
                </a:cubicBezTo>
                <a:cubicBezTo>
                  <a:pt x="138" y="28"/>
                  <a:pt x="138" y="27"/>
                  <a:pt x="138" y="27"/>
                </a:cubicBezTo>
                <a:cubicBezTo>
                  <a:pt x="139" y="27"/>
                  <a:pt x="139" y="27"/>
                  <a:pt x="139" y="26"/>
                </a:cubicBezTo>
                <a:cubicBezTo>
                  <a:pt x="139" y="27"/>
                  <a:pt x="139" y="27"/>
                  <a:pt x="139" y="28"/>
                </a:cubicBezTo>
                <a:cubicBezTo>
                  <a:pt x="139" y="28"/>
                  <a:pt x="139" y="28"/>
                  <a:pt x="139" y="28"/>
                </a:cubicBezTo>
                <a:cubicBezTo>
                  <a:pt x="140" y="27"/>
                  <a:pt x="140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2" y="27"/>
                  <a:pt x="142" y="27"/>
                  <a:pt x="143" y="27"/>
                </a:cubicBezTo>
                <a:cubicBezTo>
                  <a:pt x="143" y="27"/>
                  <a:pt x="143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44" y="28"/>
                  <a:pt x="144" y="28"/>
                  <a:pt x="144" y="28"/>
                </a:cubicBezTo>
                <a:lnTo>
                  <a:pt x="143" y="29"/>
                </a:lnTo>
                <a:close/>
                <a:moveTo>
                  <a:pt x="134" y="30"/>
                </a:moveTo>
                <a:cubicBezTo>
                  <a:pt x="135" y="30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5" y="31"/>
                  <a:pt x="135" y="32"/>
                  <a:pt x="135" y="32"/>
                </a:cubicBezTo>
                <a:cubicBezTo>
                  <a:pt x="134" y="32"/>
                  <a:pt x="134" y="33"/>
                  <a:pt x="134" y="33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2" y="35"/>
                  <a:pt x="132" y="35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1" y="36"/>
                  <a:pt x="129" y="35"/>
                  <a:pt x="129" y="35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29" y="34"/>
                  <a:pt x="129" y="34"/>
                  <a:pt x="129" y="34"/>
                </a:cubicBezTo>
                <a:cubicBezTo>
                  <a:pt x="130" y="34"/>
                  <a:pt x="131" y="34"/>
                  <a:pt x="132" y="34"/>
                </a:cubicBezTo>
                <a:cubicBezTo>
                  <a:pt x="131" y="34"/>
                  <a:pt x="131" y="33"/>
                  <a:pt x="131" y="33"/>
                </a:cubicBezTo>
                <a:cubicBezTo>
                  <a:pt x="130" y="33"/>
                  <a:pt x="130" y="34"/>
                  <a:pt x="129" y="34"/>
                </a:cubicBezTo>
                <a:cubicBezTo>
                  <a:pt x="128" y="34"/>
                  <a:pt x="128" y="33"/>
                  <a:pt x="128" y="33"/>
                </a:cubicBezTo>
                <a:cubicBezTo>
                  <a:pt x="128" y="33"/>
                  <a:pt x="128" y="33"/>
                  <a:pt x="128" y="33"/>
                </a:cubicBezTo>
                <a:cubicBezTo>
                  <a:pt x="129" y="33"/>
                  <a:pt x="131" y="33"/>
                  <a:pt x="131" y="32"/>
                </a:cubicBezTo>
                <a:cubicBezTo>
                  <a:pt x="131" y="32"/>
                  <a:pt x="131" y="32"/>
                  <a:pt x="131" y="32"/>
                </a:cubicBezTo>
                <a:cubicBezTo>
                  <a:pt x="131" y="32"/>
                  <a:pt x="130" y="31"/>
                  <a:pt x="130" y="31"/>
                </a:cubicBezTo>
                <a:cubicBezTo>
                  <a:pt x="129" y="31"/>
                  <a:pt x="129" y="32"/>
                  <a:pt x="128" y="32"/>
                </a:cubicBezTo>
                <a:cubicBezTo>
                  <a:pt x="127" y="33"/>
                  <a:pt x="126" y="31"/>
                  <a:pt x="126" y="31"/>
                </a:cubicBezTo>
                <a:cubicBezTo>
                  <a:pt x="126" y="31"/>
                  <a:pt x="126" y="31"/>
                  <a:pt x="127" y="30"/>
                </a:cubicBezTo>
                <a:cubicBezTo>
                  <a:pt x="127" y="30"/>
                  <a:pt x="126" y="30"/>
                  <a:pt x="126" y="30"/>
                </a:cubicBezTo>
                <a:cubicBezTo>
                  <a:pt x="126" y="30"/>
                  <a:pt x="126" y="30"/>
                  <a:pt x="125" y="30"/>
                </a:cubicBezTo>
                <a:cubicBezTo>
                  <a:pt x="125" y="30"/>
                  <a:pt x="125" y="29"/>
                  <a:pt x="125" y="29"/>
                </a:cubicBezTo>
                <a:cubicBezTo>
                  <a:pt x="125" y="29"/>
                  <a:pt x="125" y="29"/>
                  <a:pt x="126" y="29"/>
                </a:cubicBezTo>
                <a:cubicBezTo>
                  <a:pt x="126" y="29"/>
                  <a:pt x="126" y="29"/>
                  <a:pt x="127" y="29"/>
                </a:cubicBezTo>
                <a:cubicBezTo>
                  <a:pt x="127" y="29"/>
                  <a:pt x="127" y="28"/>
                  <a:pt x="128" y="28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8" y="29"/>
                  <a:pt x="128" y="30"/>
                  <a:pt x="129" y="30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9"/>
                  <a:pt x="129" y="29"/>
                  <a:pt x="129" y="29"/>
                </a:cubicBezTo>
                <a:cubicBezTo>
                  <a:pt x="129" y="28"/>
                  <a:pt x="129" y="28"/>
                  <a:pt x="129" y="29"/>
                </a:cubicBezTo>
                <a:cubicBezTo>
                  <a:pt x="130" y="29"/>
                  <a:pt x="130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1" y="30"/>
                  <a:pt x="130" y="29"/>
                  <a:pt x="131" y="28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8"/>
                  <a:pt x="132" y="28"/>
                  <a:pt x="132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8"/>
                  <a:pt x="133" y="28"/>
                  <a:pt x="133" y="28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29"/>
                  <a:pt x="133" y="29"/>
                  <a:pt x="134" y="29"/>
                </a:cubicBezTo>
                <a:cubicBezTo>
                  <a:pt x="134" y="29"/>
                  <a:pt x="134" y="30"/>
                  <a:pt x="134" y="30"/>
                </a:cubicBezTo>
                <a:moveTo>
                  <a:pt x="112" y="85"/>
                </a:moveTo>
                <a:cubicBezTo>
                  <a:pt x="112" y="85"/>
                  <a:pt x="112" y="85"/>
                  <a:pt x="112" y="85"/>
                </a:cubicBezTo>
                <a:cubicBezTo>
                  <a:pt x="113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85"/>
                  <a:pt x="113" y="86"/>
                  <a:pt x="112" y="86"/>
                </a:cubicBezTo>
                <a:cubicBezTo>
                  <a:pt x="112" y="86"/>
                  <a:pt x="112" y="86"/>
                  <a:pt x="112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1" y="86"/>
                  <a:pt x="111" y="86"/>
                  <a:pt x="111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10" y="86"/>
                  <a:pt x="110" y="86"/>
                  <a:pt x="110" y="86"/>
                </a:cubicBezTo>
                <a:cubicBezTo>
                  <a:pt x="109" y="86"/>
                  <a:pt x="109" y="86"/>
                  <a:pt x="108" y="86"/>
                </a:cubicBezTo>
                <a:cubicBezTo>
                  <a:pt x="108" y="87"/>
                  <a:pt x="108" y="86"/>
                  <a:pt x="107" y="86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7"/>
                  <a:pt x="106" y="87"/>
                  <a:pt x="106" y="87"/>
                </a:cubicBezTo>
                <a:cubicBezTo>
                  <a:pt x="106" y="87"/>
                  <a:pt x="105" y="87"/>
                  <a:pt x="105" y="87"/>
                </a:cubicBezTo>
                <a:cubicBezTo>
                  <a:pt x="105" y="87"/>
                  <a:pt x="105" y="87"/>
                  <a:pt x="105" y="86"/>
                </a:cubicBezTo>
                <a:cubicBezTo>
                  <a:pt x="106" y="86"/>
                  <a:pt x="107" y="86"/>
                  <a:pt x="107" y="85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9" y="84"/>
                  <a:pt x="109" y="84"/>
                </a:cubicBezTo>
                <a:cubicBezTo>
                  <a:pt x="109" y="84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5"/>
                  <a:pt x="108" y="85"/>
                  <a:pt x="108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7" y="84"/>
                  <a:pt x="107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6" y="84"/>
                  <a:pt x="106" y="84"/>
                </a:cubicBezTo>
                <a:cubicBezTo>
                  <a:pt x="106" y="84"/>
                  <a:pt x="107" y="84"/>
                  <a:pt x="107" y="83"/>
                </a:cubicBezTo>
                <a:cubicBezTo>
                  <a:pt x="107" y="83"/>
                  <a:pt x="107" y="83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7" y="82"/>
                  <a:pt x="107" y="82"/>
                </a:cubicBezTo>
                <a:cubicBezTo>
                  <a:pt x="107" y="82"/>
                  <a:pt x="108" y="82"/>
                  <a:pt x="109" y="82"/>
                </a:cubicBezTo>
                <a:cubicBezTo>
                  <a:pt x="109" y="82"/>
                  <a:pt x="109" y="82"/>
                  <a:pt x="109" y="82"/>
                </a:cubicBezTo>
                <a:cubicBezTo>
                  <a:pt x="108" y="81"/>
                  <a:pt x="109" y="81"/>
                  <a:pt x="109" y="80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8" y="80"/>
                  <a:pt x="108" y="79"/>
                  <a:pt x="108" y="79"/>
                </a:cubicBezTo>
                <a:cubicBezTo>
                  <a:pt x="108" y="79"/>
                  <a:pt x="108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6" y="79"/>
                  <a:pt x="106" y="79"/>
                  <a:pt x="106" y="79"/>
                </a:cubicBezTo>
                <a:cubicBezTo>
                  <a:pt x="106" y="79"/>
                  <a:pt x="107" y="78"/>
                  <a:pt x="107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7" y="78"/>
                  <a:pt x="107" y="77"/>
                </a:cubicBezTo>
                <a:cubicBezTo>
                  <a:pt x="107" y="77"/>
                  <a:pt x="107" y="77"/>
                  <a:pt x="107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06" y="77"/>
                  <a:pt x="106" y="77"/>
                  <a:pt x="106" y="78"/>
                </a:cubicBezTo>
                <a:cubicBezTo>
                  <a:pt x="106" y="78"/>
                  <a:pt x="106" y="78"/>
                  <a:pt x="106" y="78"/>
                </a:cubicBezTo>
                <a:cubicBezTo>
                  <a:pt x="105" y="77"/>
                  <a:pt x="106" y="77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5" y="76"/>
                  <a:pt x="105" y="76"/>
                  <a:pt x="105" y="77"/>
                </a:cubicBezTo>
                <a:cubicBezTo>
                  <a:pt x="105" y="77"/>
                  <a:pt x="105" y="77"/>
                  <a:pt x="105" y="76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05" y="75"/>
                  <a:pt x="106" y="75"/>
                  <a:pt x="106" y="75"/>
                </a:cubicBezTo>
                <a:cubicBezTo>
                  <a:pt x="106" y="75"/>
                  <a:pt x="105" y="75"/>
                  <a:pt x="105" y="75"/>
                </a:cubicBezTo>
                <a:cubicBezTo>
                  <a:pt x="105" y="74"/>
                  <a:pt x="105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3"/>
                  <a:pt x="107" y="73"/>
                  <a:pt x="107" y="73"/>
                </a:cubicBezTo>
                <a:cubicBezTo>
                  <a:pt x="107" y="73"/>
                  <a:pt x="108" y="73"/>
                  <a:pt x="108" y="73"/>
                </a:cubicBezTo>
                <a:cubicBezTo>
                  <a:pt x="108" y="73"/>
                  <a:pt x="109" y="73"/>
                  <a:pt x="108" y="73"/>
                </a:cubicBezTo>
                <a:cubicBezTo>
                  <a:pt x="108" y="74"/>
                  <a:pt x="107" y="74"/>
                  <a:pt x="107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8" y="75"/>
                  <a:pt x="109" y="74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09" y="76"/>
                  <a:pt x="109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9" y="77"/>
                  <a:pt x="108" y="77"/>
                  <a:pt x="108" y="77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8" y="78"/>
                  <a:pt x="108" y="77"/>
                  <a:pt x="109" y="77"/>
                </a:cubicBezTo>
                <a:cubicBezTo>
                  <a:pt x="109" y="77"/>
                  <a:pt x="110" y="78"/>
                  <a:pt x="110" y="78"/>
                </a:cubicBezTo>
                <a:cubicBezTo>
                  <a:pt x="110" y="79"/>
                  <a:pt x="110" y="79"/>
                  <a:pt x="110" y="79"/>
                </a:cubicBezTo>
                <a:cubicBezTo>
                  <a:pt x="111" y="80"/>
                  <a:pt x="111" y="79"/>
                  <a:pt x="111" y="80"/>
                </a:cubicBezTo>
                <a:cubicBezTo>
                  <a:pt x="111" y="80"/>
                  <a:pt x="111" y="80"/>
                  <a:pt x="112" y="80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82"/>
                  <a:pt x="113" y="82"/>
                  <a:pt x="112" y="82"/>
                </a:cubicBezTo>
                <a:cubicBezTo>
                  <a:pt x="112" y="82"/>
                  <a:pt x="112" y="83"/>
                  <a:pt x="112" y="83"/>
                </a:cubicBezTo>
                <a:cubicBezTo>
                  <a:pt x="113" y="82"/>
                  <a:pt x="114" y="82"/>
                  <a:pt x="114" y="83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4" y="84"/>
                  <a:pt x="113" y="84"/>
                  <a:pt x="112" y="85"/>
                </a:cubicBezTo>
                <a:moveTo>
                  <a:pt x="106" y="78"/>
                </a:moveTo>
                <a:cubicBezTo>
                  <a:pt x="106" y="78"/>
                  <a:pt x="106" y="78"/>
                  <a:pt x="106" y="78"/>
                </a:cubicBezTo>
                <a:cubicBezTo>
                  <a:pt x="106" y="78"/>
                  <a:pt x="106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5" y="78"/>
                </a:cubicBezTo>
                <a:cubicBezTo>
                  <a:pt x="105" y="78"/>
                  <a:pt x="105" y="78"/>
                  <a:pt x="106" y="78"/>
                </a:cubicBezTo>
                <a:moveTo>
                  <a:pt x="105" y="80"/>
                </a:moveTo>
                <a:cubicBezTo>
                  <a:pt x="105" y="80"/>
                  <a:pt x="105" y="81"/>
                  <a:pt x="104" y="81"/>
                </a:cubicBezTo>
                <a:cubicBezTo>
                  <a:pt x="105" y="81"/>
                  <a:pt x="105" y="82"/>
                  <a:pt x="105" y="82"/>
                </a:cubicBezTo>
                <a:cubicBezTo>
                  <a:pt x="105" y="83"/>
                  <a:pt x="105" y="83"/>
                  <a:pt x="105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4"/>
                </a:cubicBezTo>
                <a:cubicBezTo>
                  <a:pt x="104" y="84"/>
                  <a:pt x="103" y="84"/>
                  <a:pt x="103" y="84"/>
                </a:cubicBezTo>
                <a:cubicBezTo>
                  <a:pt x="103" y="84"/>
                  <a:pt x="102" y="84"/>
                  <a:pt x="102" y="84"/>
                </a:cubicBezTo>
                <a:cubicBezTo>
                  <a:pt x="102" y="84"/>
                  <a:pt x="102" y="84"/>
                  <a:pt x="102" y="84"/>
                </a:cubicBezTo>
                <a:cubicBezTo>
                  <a:pt x="101" y="84"/>
                  <a:pt x="101" y="85"/>
                  <a:pt x="101" y="85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0" y="83"/>
                  <a:pt x="100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3"/>
                  <a:pt x="101" y="83"/>
                </a:cubicBezTo>
                <a:cubicBezTo>
                  <a:pt x="101" y="83"/>
                  <a:pt x="101" y="82"/>
                  <a:pt x="101" y="8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101" y="82"/>
                  <a:pt x="101" y="82"/>
                  <a:pt x="102" y="82"/>
                </a:cubicBezTo>
                <a:cubicBezTo>
                  <a:pt x="102" y="82"/>
                  <a:pt x="102" y="82"/>
                  <a:pt x="102" y="82"/>
                </a:cubicBezTo>
                <a:cubicBezTo>
                  <a:pt x="101" y="82"/>
                  <a:pt x="100" y="82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1" y="81"/>
                </a:cubicBezTo>
                <a:cubicBezTo>
                  <a:pt x="100" y="81"/>
                  <a:pt x="101" y="81"/>
                  <a:pt x="101" y="81"/>
                </a:cubicBezTo>
                <a:cubicBezTo>
                  <a:pt x="101" y="81"/>
                  <a:pt x="101" y="81"/>
                  <a:pt x="101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1" y="80"/>
                  <a:pt x="101" y="80"/>
                  <a:pt x="102" y="80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02" y="80"/>
                  <a:pt x="102" y="80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2" y="79"/>
                </a:cubicBezTo>
                <a:cubicBezTo>
                  <a:pt x="102" y="79"/>
                  <a:pt x="102" y="79"/>
                  <a:pt x="103" y="78"/>
                </a:cubicBezTo>
                <a:cubicBezTo>
                  <a:pt x="103" y="79"/>
                  <a:pt x="103" y="79"/>
                  <a:pt x="103" y="79"/>
                </a:cubicBezTo>
                <a:cubicBezTo>
                  <a:pt x="104" y="79"/>
                  <a:pt x="105" y="78"/>
                  <a:pt x="105" y="79"/>
                </a:cubicBezTo>
                <a:cubicBezTo>
                  <a:pt x="105" y="79"/>
                  <a:pt x="105" y="80"/>
                  <a:pt x="105" y="80"/>
                </a:cubicBezTo>
                <a:moveTo>
                  <a:pt x="100" y="113"/>
                </a:moveTo>
                <a:cubicBezTo>
                  <a:pt x="101" y="112"/>
                  <a:pt x="101" y="112"/>
                  <a:pt x="101" y="112"/>
                </a:cubicBezTo>
                <a:cubicBezTo>
                  <a:pt x="101" y="112"/>
                  <a:pt x="101" y="111"/>
                  <a:pt x="101" y="111"/>
                </a:cubicBezTo>
                <a:cubicBezTo>
                  <a:pt x="101" y="111"/>
                  <a:pt x="102" y="110"/>
                  <a:pt x="102" y="110"/>
                </a:cubicBezTo>
                <a:cubicBezTo>
                  <a:pt x="103" y="110"/>
                  <a:pt x="104" y="110"/>
                  <a:pt x="104" y="109"/>
                </a:cubicBezTo>
                <a:cubicBezTo>
                  <a:pt x="104" y="109"/>
                  <a:pt x="105" y="107"/>
                  <a:pt x="105" y="107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106" y="107"/>
                  <a:pt x="106" y="108"/>
                  <a:pt x="107" y="108"/>
                </a:cubicBezTo>
                <a:cubicBezTo>
                  <a:pt x="107" y="108"/>
                  <a:pt x="108" y="107"/>
                  <a:pt x="109" y="107"/>
                </a:cubicBezTo>
                <a:cubicBezTo>
                  <a:pt x="109" y="108"/>
                  <a:pt x="109" y="108"/>
                  <a:pt x="110" y="108"/>
                </a:cubicBezTo>
                <a:cubicBezTo>
                  <a:pt x="110" y="108"/>
                  <a:pt x="110" y="107"/>
                  <a:pt x="111" y="107"/>
                </a:cubicBezTo>
                <a:cubicBezTo>
                  <a:pt x="111" y="107"/>
                  <a:pt x="111" y="107"/>
                  <a:pt x="112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2" y="107"/>
                  <a:pt x="112" y="106"/>
                  <a:pt x="113" y="106"/>
                </a:cubicBezTo>
                <a:cubicBezTo>
                  <a:pt x="113" y="106"/>
                  <a:pt x="114" y="106"/>
                  <a:pt x="115" y="106"/>
                </a:cubicBezTo>
                <a:cubicBezTo>
                  <a:pt x="115" y="106"/>
                  <a:pt x="115" y="106"/>
                  <a:pt x="115" y="106"/>
                </a:cubicBezTo>
                <a:cubicBezTo>
                  <a:pt x="115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5"/>
                </a:cubicBezTo>
                <a:cubicBezTo>
                  <a:pt x="117" y="105"/>
                  <a:pt x="118" y="106"/>
                  <a:pt x="118" y="106"/>
                </a:cubicBezTo>
                <a:cubicBezTo>
                  <a:pt x="119" y="106"/>
                  <a:pt x="119" y="105"/>
                  <a:pt x="119" y="105"/>
                </a:cubicBezTo>
                <a:cubicBezTo>
                  <a:pt x="120" y="105"/>
                  <a:pt x="120" y="105"/>
                  <a:pt x="120" y="105"/>
                </a:cubicBezTo>
                <a:cubicBezTo>
                  <a:pt x="120" y="105"/>
                  <a:pt x="120" y="105"/>
                  <a:pt x="121" y="105"/>
                </a:cubicBezTo>
                <a:cubicBezTo>
                  <a:pt x="121" y="105"/>
                  <a:pt x="121" y="106"/>
                  <a:pt x="121" y="106"/>
                </a:cubicBezTo>
                <a:cubicBezTo>
                  <a:pt x="122" y="106"/>
                  <a:pt x="123" y="105"/>
                  <a:pt x="12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5"/>
                  <a:pt x="124" y="105"/>
                  <a:pt x="124" y="105"/>
                </a:cubicBezTo>
                <a:cubicBezTo>
                  <a:pt x="124" y="105"/>
                  <a:pt x="124" y="105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5"/>
                  <a:pt x="125" y="105"/>
                  <a:pt x="125" y="105"/>
                </a:cubicBezTo>
                <a:cubicBezTo>
                  <a:pt x="125" y="106"/>
                  <a:pt x="123" y="106"/>
                  <a:pt x="125" y="107"/>
                </a:cubicBezTo>
                <a:cubicBezTo>
                  <a:pt x="125" y="107"/>
                  <a:pt x="125" y="107"/>
                  <a:pt x="125" y="108"/>
                </a:cubicBezTo>
                <a:cubicBezTo>
                  <a:pt x="125" y="108"/>
                  <a:pt x="124" y="109"/>
                  <a:pt x="124" y="109"/>
                </a:cubicBezTo>
                <a:cubicBezTo>
                  <a:pt x="124" y="109"/>
                  <a:pt x="124" y="110"/>
                  <a:pt x="124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6" y="110"/>
                  <a:pt x="126" y="111"/>
                  <a:pt x="127" y="111"/>
                </a:cubicBezTo>
                <a:cubicBezTo>
                  <a:pt x="127" y="111"/>
                  <a:pt x="127" y="111"/>
                  <a:pt x="128" y="111"/>
                </a:cubicBezTo>
                <a:cubicBezTo>
                  <a:pt x="128" y="111"/>
                  <a:pt x="128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2"/>
                  <a:pt x="130" y="113"/>
                  <a:pt x="130" y="113"/>
                </a:cubicBezTo>
                <a:cubicBezTo>
                  <a:pt x="131" y="113"/>
                  <a:pt x="132" y="113"/>
                  <a:pt x="133" y="113"/>
                </a:cubicBezTo>
                <a:cubicBezTo>
                  <a:pt x="133" y="113"/>
                  <a:pt x="134" y="114"/>
                  <a:pt x="134" y="114"/>
                </a:cubicBezTo>
                <a:cubicBezTo>
                  <a:pt x="134" y="114"/>
                  <a:pt x="135" y="114"/>
                  <a:pt x="135" y="114"/>
                </a:cubicBezTo>
                <a:cubicBezTo>
                  <a:pt x="136" y="113"/>
                  <a:pt x="135" y="113"/>
                  <a:pt x="135" y="112"/>
                </a:cubicBezTo>
                <a:cubicBezTo>
                  <a:pt x="136" y="111"/>
                  <a:pt x="137" y="111"/>
                  <a:pt x="139" y="111"/>
                </a:cubicBezTo>
                <a:cubicBezTo>
                  <a:pt x="139" y="111"/>
                  <a:pt x="139" y="112"/>
                  <a:pt x="139" y="112"/>
                </a:cubicBezTo>
                <a:cubicBezTo>
                  <a:pt x="139" y="112"/>
                  <a:pt x="140" y="112"/>
                  <a:pt x="140" y="112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1" y="112"/>
                  <a:pt x="141" y="112"/>
                  <a:pt x="141" y="113"/>
                </a:cubicBezTo>
                <a:cubicBezTo>
                  <a:pt x="143" y="113"/>
                  <a:pt x="143" y="113"/>
                  <a:pt x="143" y="113"/>
                </a:cubicBezTo>
                <a:cubicBezTo>
                  <a:pt x="143" y="113"/>
                  <a:pt x="144" y="113"/>
                  <a:pt x="144" y="113"/>
                </a:cubicBezTo>
                <a:cubicBezTo>
                  <a:pt x="144" y="113"/>
                  <a:pt x="145" y="113"/>
                  <a:pt x="145" y="113"/>
                </a:cubicBezTo>
                <a:cubicBezTo>
                  <a:pt x="145" y="113"/>
                  <a:pt x="145" y="113"/>
                  <a:pt x="145" y="113"/>
                </a:cubicBezTo>
                <a:cubicBezTo>
                  <a:pt x="146" y="113"/>
                  <a:pt x="146" y="114"/>
                  <a:pt x="146" y="113"/>
                </a:cubicBezTo>
                <a:cubicBezTo>
                  <a:pt x="146" y="113"/>
                  <a:pt x="146" y="113"/>
                  <a:pt x="147" y="113"/>
                </a:cubicBezTo>
                <a:cubicBezTo>
                  <a:pt x="147" y="113"/>
                  <a:pt x="148" y="112"/>
                  <a:pt x="149" y="113"/>
                </a:cubicBezTo>
                <a:cubicBezTo>
                  <a:pt x="149" y="113"/>
                  <a:pt x="149" y="113"/>
                  <a:pt x="149" y="113"/>
                </a:cubicBezTo>
                <a:cubicBezTo>
                  <a:pt x="150" y="113"/>
                  <a:pt x="150" y="113"/>
                  <a:pt x="151" y="113"/>
                </a:cubicBezTo>
                <a:cubicBezTo>
                  <a:pt x="151" y="113"/>
                  <a:pt x="151" y="113"/>
                  <a:pt x="152" y="113"/>
                </a:cubicBezTo>
                <a:cubicBezTo>
                  <a:pt x="152" y="114"/>
                  <a:pt x="152" y="114"/>
                  <a:pt x="153" y="115"/>
                </a:cubicBezTo>
                <a:cubicBezTo>
                  <a:pt x="152" y="116"/>
                  <a:pt x="152" y="117"/>
                  <a:pt x="152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1" y="117"/>
                  <a:pt x="150" y="116"/>
                  <a:pt x="150" y="115"/>
                </a:cubicBezTo>
                <a:cubicBezTo>
                  <a:pt x="150" y="115"/>
                  <a:pt x="150" y="115"/>
                  <a:pt x="150" y="115"/>
                </a:cubicBezTo>
                <a:cubicBezTo>
                  <a:pt x="150" y="116"/>
                  <a:pt x="151" y="116"/>
                  <a:pt x="151" y="117"/>
                </a:cubicBezTo>
                <a:cubicBezTo>
                  <a:pt x="151" y="118"/>
                  <a:pt x="151" y="118"/>
                  <a:pt x="152" y="119"/>
                </a:cubicBezTo>
                <a:cubicBezTo>
                  <a:pt x="152" y="120"/>
                  <a:pt x="153" y="121"/>
                  <a:pt x="153" y="121"/>
                </a:cubicBezTo>
                <a:cubicBezTo>
                  <a:pt x="153" y="122"/>
                  <a:pt x="153" y="122"/>
                  <a:pt x="154" y="122"/>
                </a:cubicBezTo>
                <a:cubicBezTo>
                  <a:pt x="154" y="122"/>
                  <a:pt x="154" y="122"/>
                  <a:pt x="153" y="122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123"/>
                  <a:pt x="154" y="124"/>
                  <a:pt x="154" y="124"/>
                </a:cubicBezTo>
                <a:cubicBezTo>
                  <a:pt x="155" y="124"/>
                  <a:pt x="155" y="125"/>
                  <a:pt x="155" y="125"/>
                </a:cubicBezTo>
                <a:cubicBezTo>
                  <a:pt x="156" y="126"/>
                  <a:pt x="155" y="128"/>
                  <a:pt x="156" y="128"/>
                </a:cubicBezTo>
                <a:cubicBezTo>
                  <a:pt x="156" y="129"/>
                  <a:pt x="157" y="129"/>
                  <a:pt x="157" y="129"/>
                </a:cubicBezTo>
                <a:cubicBezTo>
                  <a:pt x="158" y="130"/>
                  <a:pt x="158" y="132"/>
                  <a:pt x="159" y="13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9" y="133"/>
                  <a:pt x="159" y="132"/>
                  <a:pt x="159" y="132"/>
                </a:cubicBezTo>
                <a:cubicBezTo>
                  <a:pt x="159" y="132"/>
                  <a:pt x="159" y="133"/>
                  <a:pt x="159" y="133"/>
                </a:cubicBezTo>
                <a:cubicBezTo>
                  <a:pt x="159" y="133"/>
                  <a:pt x="160" y="133"/>
                  <a:pt x="160" y="133"/>
                </a:cubicBezTo>
                <a:cubicBezTo>
                  <a:pt x="160" y="133"/>
                  <a:pt x="160" y="134"/>
                  <a:pt x="161" y="134"/>
                </a:cubicBezTo>
                <a:cubicBezTo>
                  <a:pt x="161" y="134"/>
                  <a:pt x="161" y="134"/>
                  <a:pt x="161" y="134"/>
                </a:cubicBezTo>
                <a:cubicBezTo>
                  <a:pt x="161" y="134"/>
                  <a:pt x="161" y="135"/>
                  <a:pt x="162" y="135"/>
                </a:cubicBezTo>
                <a:cubicBezTo>
                  <a:pt x="162" y="135"/>
                  <a:pt x="163" y="136"/>
                  <a:pt x="163" y="136"/>
                </a:cubicBezTo>
                <a:cubicBezTo>
                  <a:pt x="163" y="136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2" y="137"/>
                </a:cubicBezTo>
                <a:cubicBezTo>
                  <a:pt x="162" y="137"/>
                  <a:pt x="162" y="137"/>
                  <a:pt x="163" y="137"/>
                </a:cubicBezTo>
                <a:cubicBezTo>
                  <a:pt x="163" y="137"/>
                  <a:pt x="163" y="138"/>
                  <a:pt x="164" y="138"/>
                </a:cubicBezTo>
                <a:cubicBezTo>
                  <a:pt x="164" y="138"/>
                  <a:pt x="164" y="138"/>
                  <a:pt x="164" y="138"/>
                </a:cubicBezTo>
                <a:cubicBezTo>
                  <a:pt x="165" y="138"/>
                  <a:pt x="165" y="138"/>
                  <a:pt x="166" y="138"/>
                </a:cubicBezTo>
                <a:cubicBezTo>
                  <a:pt x="166" y="138"/>
                  <a:pt x="166" y="138"/>
                  <a:pt x="166" y="138"/>
                </a:cubicBezTo>
                <a:cubicBezTo>
                  <a:pt x="167" y="138"/>
                  <a:pt x="167" y="138"/>
                  <a:pt x="167" y="137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8" y="137"/>
                  <a:pt x="168" y="137"/>
                  <a:pt x="168" y="138"/>
                </a:cubicBezTo>
                <a:cubicBezTo>
                  <a:pt x="168" y="137"/>
                  <a:pt x="169" y="137"/>
                  <a:pt x="169" y="137"/>
                </a:cubicBezTo>
                <a:cubicBezTo>
                  <a:pt x="169" y="137"/>
                  <a:pt x="169" y="137"/>
                  <a:pt x="170" y="137"/>
                </a:cubicBezTo>
                <a:cubicBezTo>
                  <a:pt x="170" y="137"/>
                  <a:pt x="171" y="137"/>
                  <a:pt x="171" y="136"/>
                </a:cubicBezTo>
                <a:cubicBezTo>
                  <a:pt x="171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7"/>
                  <a:pt x="172" y="137"/>
                  <a:pt x="172" y="137"/>
                </a:cubicBezTo>
                <a:cubicBezTo>
                  <a:pt x="172" y="138"/>
                  <a:pt x="172" y="138"/>
                  <a:pt x="172" y="138"/>
                </a:cubicBezTo>
                <a:cubicBezTo>
                  <a:pt x="172" y="138"/>
                  <a:pt x="171" y="138"/>
                  <a:pt x="171" y="139"/>
                </a:cubicBezTo>
                <a:cubicBezTo>
                  <a:pt x="171" y="139"/>
                  <a:pt x="171" y="139"/>
                  <a:pt x="171" y="140"/>
                </a:cubicBezTo>
                <a:cubicBezTo>
                  <a:pt x="171" y="140"/>
                  <a:pt x="171" y="140"/>
                  <a:pt x="171" y="141"/>
                </a:cubicBezTo>
                <a:cubicBezTo>
                  <a:pt x="170" y="141"/>
                  <a:pt x="170" y="141"/>
                  <a:pt x="170" y="141"/>
                </a:cubicBezTo>
                <a:cubicBezTo>
                  <a:pt x="170" y="141"/>
                  <a:pt x="170" y="141"/>
                  <a:pt x="170" y="142"/>
                </a:cubicBezTo>
                <a:cubicBezTo>
                  <a:pt x="170" y="142"/>
                  <a:pt x="170" y="142"/>
                  <a:pt x="169" y="143"/>
                </a:cubicBezTo>
                <a:cubicBezTo>
                  <a:pt x="169" y="143"/>
                  <a:pt x="169" y="143"/>
                  <a:pt x="169" y="144"/>
                </a:cubicBezTo>
                <a:cubicBezTo>
                  <a:pt x="169" y="145"/>
                  <a:pt x="168" y="145"/>
                  <a:pt x="167" y="146"/>
                </a:cubicBezTo>
                <a:cubicBezTo>
                  <a:pt x="167" y="147"/>
                  <a:pt x="166" y="147"/>
                  <a:pt x="166" y="148"/>
                </a:cubicBezTo>
                <a:cubicBezTo>
                  <a:pt x="165" y="148"/>
                  <a:pt x="164" y="149"/>
                  <a:pt x="163" y="150"/>
                </a:cubicBezTo>
                <a:cubicBezTo>
                  <a:pt x="162" y="151"/>
                  <a:pt x="161" y="151"/>
                  <a:pt x="161" y="152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0" y="153"/>
                  <a:pt x="160" y="153"/>
                  <a:pt x="160" y="153"/>
                </a:cubicBezTo>
                <a:cubicBezTo>
                  <a:pt x="160" y="154"/>
                  <a:pt x="159" y="154"/>
                  <a:pt x="159" y="154"/>
                </a:cubicBezTo>
                <a:cubicBezTo>
                  <a:pt x="159" y="155"/>
                  <a:pt x="158" y="155"/>
                  <a:pt x="158" y="155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8" y="156"/>
                  <a:pt x="158" y="156"/>
                </a:cubicBezTo>
                <a:cubicBezTo>
                  <a:pt x="158" y="156"/>
                  <a:pt x="157" y="158"/>
                  <a:pt x="157" y="158"/>
                </a:cubicBezTo>
                <a:cubicBezTo>
                  <a:pt x="158" y="158"/>
                  <a:pt x="158" y="159"/>
                  <a:pt x="158" y="159"/>
                </a:cubicBezTo>
                <a:cubicBezTo>
                  <a:pt x="158" y="159"/>
                  <a:pt x="158" y="159"/>
                  <a:pt x="158" y="160"/>
                </a:cubicBezTo>
                <a:cubicBezTo>
                  <a:pt x="158" y="160"/>
                  <a:pt x="158" y="160"/>
                  <a:pt x="158" y="160"/>
                </a:cubicBezTo>
                <a:cubicBezTo>
                  <a:pt x="158" y="161"/>
                  <a:pt x="158" y="162"/>
                  <a:pt x="158" y="162"/>
                </a:cubicBezTo>
                <a:cubicBezTo>
                  <a:pt x="159" y="163"/>
                  <a:pt x="159" y="163"/>
                  <a:pt x="159" y="163"/>
                </a:cubicBezTo>
                <a:cubicBezTo>
                  <a:pt x="159" y="163"/>
                  <a:pt x="159" y="164"/>
                  <a:pt x="159" y="164"/>
                </a:cubicBezTo>
                <a:cubicBezTo>
                  <a:pt x="159" y="164"/>
                  <a:pt x="159" y="165"/>
                  <a:pt x="159" y="165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9" y="166"/>
                  <a:pt x="159" y="167"/>
                  <a:pt x="159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68"/>
                  <a:pt x="160" y="168"/>
                  <a:pt x="159" y="168"/>
                </a:cubicBezTo>
                <a:cubicBezTo>
                  <a:pt x="159" y="168"/>
                  <a:pt x="159" y="169"/>
                  <a:pt x="159" y="169"/>
                </a:cubicBezTo>
                <a:cubicBezTo>
                  <a:pt x="159" y="169"/>
                  <a:pt x="159" y="170"/>
                  <a:pt x="158" y="170"/>
                </a:cubicBezTo>
                <a:cubicBezTo>
                  <a:pt x="157" y="171"/>
                  <a:pt x="156" y="171"/>
                  <a:pt x="156" y="171"/>
                </a:cubicBezTo>
                <a:cubicBezTo>
                  <a:pt x="155" y="172"/>
                  <a:pt x="155" y="173"/>
                  <a:pt x="154" y="173"/>
                </a:cubicBezTo>
                <a:cubicBezTo>
                  <a:pt x="153" y="173"/>
                  <a:pt x="153" y="174"/>
                  <a:pt x="153" y="174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3" y="176"/>
                  <a:pt x="153" y="176"/>
                  <a:pt x="153" y="177"/>
                </a:cubicBezTo>
                <a:cubicBezTo>
                  <a:pt x="153" y="177"/>
                  <a:pt x="153" y="177"/>
                  <a:pt x="153" y="177"/>
                </a:cubicBezTo>
                <a:cubicBezTo>
                  <a:pt x="153" y="177"/>
                  <a:pt x="154" y="178"/>
                  <a:pt x="153" y="178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0"/>
                  <a:pt x="151" y="181"/>
                </a:cubicBezTo>
                <a:cubicBezTo>
                  <a:pt x="150" y="181"/>
                  <a:pt x="150" y="181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0" y="182"/>
                  <a:pt x="150" y="182"/>
                  <a:pt x="150" y="182"/>
                </a:cubicBezTo>
                <a:cubicBezTo>
                  <a:pt x="151" y="183"/>
                  <a:pt x="150" y="184"/>
                  <a:pt x="150" y="184"/>
                </a:cubicBezTo>
                <a:cubicBezTo>
                  <a:pt x="150" y="184"/>
                  <a:pt x="150" y="184"/>
                  <a:pt x="150" y="184"/>
                </a:cubicBezTo>
                <a:cubicBezTo>
                  <a:pt x="150" y="184"/>
                  <a:pt x="150" y="185"/>
                  <a:pt x="150" y="185"/>
                </a:cubicBezTo>
                <a:cubicBezTo>
                  <a:pt x="150" y="185"/>
                  <a:pt x="149" y="186"/>
                  <a:pt x="149" y="186"/>
                </a:cubicBezTo>
                <a:cubicBezTo>
                  <a:pt x="147" y="188"/>
                  <a:pt x="146" y="189"/>
                  <a:pt x="144" y="191"/>
                </a:cubicBezTo>
                <a:cubicBezTo>
                  <a:pt x="144" y="191"/>
                  <a:pt x="144" y="191"/>
                  <a:pt x="144" y="191"/>
                </a:cubicBezTo>
                <a:cubicBezTo>
                  <a:pt x="143" y="192"/>
                  <a:pt x="142" y="192"/>
                  <a:pt x="142" y="192"/>
                </a:cubicBezTo>
                <a:cubicBezTo>
                  <a:pt x="142" y="192"/>
                  <a:pt x="142" y="192"/>
                  <a:pt x="142" y="192"/>
                </a:cubicBezTo>
                <a:cubicBezTo>
                  <a:pt x="142" y="192"/>
                  <a:pt x="141" y="192"/>
                  <a:pt x="141" y="192"/>
                </a:cubicBezTo>
                <a:cubicBezTo>
                  <a:pt x="141" y="192"/>
                  <a:pt x="141" y="192"/>
                  <a:pt x="141" y="192"/>
                </a:cubicBezTo>
                <a:cubicBezTo>
                  <a:pt x="140" y="192"/>
                  <a:pt x="140" y="192"/>
                  <a:pt x="139" y="192"/>
                </a:cubicBezTo>
                <a:cubicBezTo>
                  <a:pt x="139" y="192"/>
                  <a:pt x="139" y="192"/>
                  <a:pt x="139" y="192"/>
                </a:cubicBezTo>
                <a:cubicBezTo>
                  <a:pt x="139" y="192"/>
                  <a:pt x="138" y="192"/>
                  <a:pt x="138" y="192"/>
                </a:cubicBezTo>
                <a:cubicBezTo>
                  <a:pt x="138" y="192"/>
                  <a:pt x="137" y="192"/>
                  <a:pt x="137" y="192"/>
                </a:cubicBezTo>
                <a:cubicBezTo>
                  <a:pt x="137" y="193"/>
                  <a:pt x="136" y="192"/>
                  <a:pt x="136" y="192"/>
                </a:cubicBezTo>
                <a:cubicBezTo>
                  <a:pt x="136" y="193"/>
                  <a:pt x="135" y="193"/>
                  <a:pt x="135" y="193"/>
                </a:cubicBezTo>
                <a:cubicBezTo>
                  <a:pt x="135" y="193"/>
                  <a:pt x="135" y="193"/>
                  <a:pt x="135" y="193"/>
                </a:cubicBezTo>
                <a:cubicBezTo>
                  <a:pt x="134" y="193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4" y="192"/>
                  <a:pt x="134" y="192"/>
                </a:cubicBezTo>
                <a:cubicBezTo>
                  <a:pt x="134" y="192"/>
                  <a:pt x="133" y="192"/>
                  <a:pt x="133" y="192"/>
                </a:cubicBezTo>
                <a:cubicBezTo>
                  <a:pt x="133" y="192"/>
                  <a:pt x="133" y="192"/>
                  <a:pt x="133" y="192"/>
                </a:cubicBezTo>
                <a:cubicBezTo>
                  <a:pt x="133" y="192"/>
                  <a:pt x="133" y="192"/>
                  <a:pt x="134" y="192"/>
                </a:cubicBezTo>
                <a:cubicBezTo>
                  <a:pt x="133" y="191"/>
                  <a:pt x="133" y="191"/>
                  <a:pt x="133" y="190"/>
                </a:cubicBezTo>
                <a:cubicBezTo>
                  <a:pt x="133" y="190"/>
                  <a:pt x="133" y="190"/>
                  <a:pt x="133" y="190"/>
                </a:cubicBezTo>
                <a:cubicBezTo>
                  <a:pt x="134" y="189"/>
                  <a:pt x="133" y="188"/>
                  <a:pt x="132" y="188"/>
                </a:cubicBezTo>
                <a:cubicBezTo>
                  <a:pt x="132" y="187"/>
                  <a:pt x="132" y="186"/>
                  <a:pt x="131" y="185"/>
                </a:cubicBezTo>
                <a:cubicBezTo>
                  <a:pt x="131" y="185"/>
                  <a:pt x="130" y="184"/>
                  <a:pt x="130" y="184"/>
                </a:cubicBezTo>
                <a:cubicBezTo>
                  <a:pt x="130" y="183"/>
                  <a:pt x="130" y="183"/>
                  <a:pt x="130" y="182"/>
                </a:cubicBezTo>
                <a:cubicBezTo>
                  <a:pt x="130" y="182"/>
                  <a:pt x="130" y="182"/>
                  <a:pt x="130" y="182"/>
                </a:cubicBezTo>
                <a:cubicBezTo>
                  <a:pt x="130" y="182"/>
                  <a:pt x="129" y="181"/>
                  <a:pt x="129" y="181"/>
                </a:cubicBezTo>
                <a:cubicBezTo>
                  <a:pt x="129" y="181"/>
                  <a:pt x="129" y="181"/>
                  <a:pt x="129" y="180"/>
                </a:cubicBezTo>
                <a:cubicBezTo>
                  <a:pt x="129" y="180"/>
                  <a:pt x="129" y="180"/>
                  <a:pt x="129" y="180"/>
                </a:cubicBezTo>
                <a:cubicBezTo>
                  <a:pt x="129" y="179"/>
                  <a:pt x="129" y="179"/>
                  <a:pt x="129" y="178"/>
                </a:cubicBezTo>
                <a:cubicBezTo>
                  <a:pt x="129" y="177"/>
                  <a:pt x="128" y="176"/>
                  <a:pt x="128" y="176"/>
                </a:cubicBezTo>
                <a:cubicBezTo>
                  <a:pt x="128" y="175"/>
                  <a:pt x="127" y="174"/>
                  <a:pt x="127" y="173"/>
                </a:cubicBezTo>
                <a:cubicBezTo>
                  <a:pt x="126" y="173"/>
                  <a:pt x="126" y="172"/>
                  <a:pt x="126" y="172"/>
                </a:cubicBezTo>
                <a:cubicBezTo>
                  <a:pt x="126" y="171"/>
                  <a:pt x="126" y="170"/>
                  <a:pt x="126" y="169"/>
                </a:cubicBezTo>
                <a:cubicBezTo>
                  <a:pt x="126" y="169"/>
                  <a:pt x="126" y="167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6"/>
                  <a:pt x="127" y="166"/>
                  <a:pt x="127" y="166"/>
                </a:cubicBezTo>
                <a:cubicBezTo>
                  <a:pt x="127" y="165"/>
                  <a:pt x="127" y="165"/>
                  <a:pt x="128" y="165"/>
                </a:cubicBezTo>
                <a:cubicBezTo>
                  <a:pt x="128" y="165"/>
                  <a:pt x="128" y="164"/>
                  <a:pt x="128" y="164"/>
                </a:cubicBezTo>
                <a:cubicBezTo>
                  <a:pt x="128" y="164"/>
                  <a:pt x="128" y="163"/>
                  <a:pt x="128" y="163"/>
                </a:cubicBezTo>
                <a:cubicBezTo>
                  <a:pt x="128" y="162"/>
                  <a:pt x="127" y="161"/>
                  <a:pt x="128" y="161"/>
                </a:cubicBezTo>
                <a:cubicBezTo>
                  <a:pt x="128" y="160"/>
                  <a:pt x="127" y="160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8"/>
                  <a:pt x="127" y="158"/>
                  <a:pt x="126" y="158"/>
                </a:cubicBezTo>
                <a:cubicBezTo>
                  <a:pt x="126" y="157"/>
                  <a:pt x="126" y="157"/>
                  <a:pt x="126" y="157"/>
                </a:cubicBezTo>
                <a:cubicBezTo>
                  <a:pt x="126" y="157"/>
                  <a:pt x="126" y="156"/>
                  <a:pt x="126" y="156"/>
                </a:cubicBezTo>
                <a:cubicBezTo>
                  <a:pt x="125" y="155"/>
                  <a:pt x="125" y="155"/>
                  <a:pt x="124" y="155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4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3"/>
                  <a:pt x="123" y="153"/>
                </a:cubicBezTo>
                <a:cubicBezTo>
                  <a:pt x="123" y="153"/>
                  <a:pt x="123" y="152"/>
                  <a:pt x="123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1"/>
                  <a:pt x="123" y="151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123" y="150"/>
                  <a:pt x="123" y="150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9"/>
                  <a:pt x="123" y="149"/>
                </a:cubicBezTo>
                <a:cubicBezTo>
                  <a:pt x="123" y="149"/>
                  <a:pt x="123" y="148"/>
                  <a:pt x="124" y="148"/>
                </a:cubicBezTo>
                <a:cubicBezTo>
                  <a:pt x="124" y="148"/>
                  <a:pt x="123" y="148"/>
                  <a:pt x="123" y="148"/>
                </a:cubicBezTo>
                <a:cubicBezTo>
                  <a:pt x="123" y="148"/>
                  <a:pt x="124" y="147"/>
                  <a:pt x="124" y="147"/>
                </a:cubicBezTo>
                <a:cubicBezTo>
                  <a:pt x="124" y="147"/>
                  <a:pt x="123" y="147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2" y="146"/>
                  <a:pt x="123" y="146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2" y="145"/>
                  <a:pt x="122" y="145"/>
                  <a:pt x="122" y="145"/>
                </a:cubicBezTo>
                <a:cubicBezTo>
                  <a:pt x="121" y="145"/>
                  <a:pt x="121" y="145"/>
                  <a:pt x="120" y="145"/>
                </a:cubicBezTo>
                <a:cubicBezTo>
                  <a:pt x="120" y="146"/>
                  <a:pt x="118" y="145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4"/>
                  <a:pt x="118" y="144"/>
                  <a:pt x="118" y="144"/>
                </a:cubicBezTo>
                <a:cubicBezTo>
                  <a:pt x="118" y="143"/>
                  <a:pt x="117" y="143"/>
                  <a:pt x="116" y="143"/>
                </a:cubicBezTo>
                <a:cubicBezTo>
                  <a:pt x="116" y="143"/>
                  <a:pt x="116" y="143"/>
                  <a:pt x="116" y="143"/>
                </a:cubicBezTo>
                <a:cubicBezTo>
                  <a:pt x="115" y="143"/>
                  <a:pt x="114" y="143"/>
                  <a:pt x="114" y="143"/>
                </a:cubicBezTo>
                <a:cubicBezTo>
                  <a:pt x="113" y="143"/>
                  <a:pt x="113" y="144"/>
                  <a:pt x="113" y="144"/>
                </a:cubicBezTo>
                <a:cubicBezTo>
                  <a:pt x="113" y="144"/>
                  <a:pt x="112" y="144"/>
                  <a:pt x="112" y="144"/>
                </a:cubicBezTo>
                <a:cubicBezTo>
                  <a:pt x="111" y="144"/>
                  <a:pt x="110" y="145"/>
                  <a:pt x="110" y="145"/>
                </a:cubicBezTo>
                <a:cubicBezTo>
                  <a:pt x="109" y="145"/>
                  <a:pt x="109" y="144"/>
                  <a:pt x="108" y="144"/>
                </a:cubicBezTo>
                <a:cubicBezTo>
                  <a:pt x="108" y="144"/>
                  <a:pt x="108" y="144"/>
                  <a:pt x="108" y="145"/>
                </a:cubicBezTo>
                <a:cubicBezTo>
                  <a:pt x="108" y="145"/>
                  <a:pt x="108" y="144"/>
                  <a:pt x="107" y="144"/>
                </a:cubicBezTo>
                <a:cubicBezTo>
                  <a:pt x="107" y="144"/>
                  <a:pt x="106" y="144"/>
                  <a:pt x="106" y="144"/>
                </a:cubicBezTo>
                <a:cubicBezTo>
                  <a:pt x="105" y="145"/>
                  <a:pt x="105" y="145"/>
                  <a:pt x="105" y="145"/>
                </a:cubicBezTo>
                <a:cubicBezTo>
                  <a:pt x="104" y="145"/>
                  <a:pt x="104" y="145"/>
                  <a:pt x="103" y="145"/>
                </a:cubicBezTo>
                <a:cubicBezTo>
                  <a:pt x="103" y="146"/>
                  <a:pt x="102" y="145"/>
                  <a:pt x="102" y="145"/>
                </a:cubicBezTo>
                <a:cubicBezTo>
                  <a:pt x="101" y="144"/>
                  <a:pt x="101" y="144"/>
                  <a:pt x="100" y="143"/>
                </a:cubicBezTo>
                <a:cubicBezTo>
                  <a:pt x="100" y="143"/>
                  <a:pt x="99" y="143"/>
                  <a:pt x="99" y="143"/>
                </a:cubicBezTo>
                <a:cubicBezTo>
                  <a:pt x="98" y="143"/>
                  <a:pt x="98" y="142"/>
                  <a:pt x="98" y="142"/>
                </a:cubicBezTo>
                <a:cubicBezTo>
                  <a:pt x="98" y="142"/>
                  <a:pt x="98" y="142"/>
                  <a:pt x="98" y="142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7" y="140"/>
                  <a:pt x="96" y="140"/>
                  <a:pt x="96" y="139"/>
                </a:cubicBezTo>
                <a:cubicBezTo>
                  <a:pt x="96" y="139"/>
                  <a:pt x="96" y="139"/>
                  <a:pt x="96" y="139"/>
                </a:cubicBezTo>
                <a:cubicBezTo>
                  <a:pt x="96" y="139"/>
                  <a:pt x="95" y="139"/>
                  <a:pt x="95" y="138"/>
                </a:cubicBezTo>
                <a:cubicBezTo>
                  <a:pt x="95" y="138"/>
                  <a:pt x="95" y="138"/>
                  <a:pt x="95" y="138"/>
                </a:cubicBezTo>
                <a:cubicBezTo>
                  <a:pt x="95" y="138"/>
                  <a:pt x="95" y="138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7"/>
                  <a:pt x="94" y="137"/>
                  <a:pt x="94" y="137"/>
                </a:cubicBezTo>
                <a:cubicBezTo>
                  <a:pt x="94" y="136"/>
                  <a:pt x="94" y="137"/>
                  <a:pt x="93" y="137"/>
                </a:cubicBezTo>
                <a:cubicBezTo>
                  <a:pt x="93" y="137"/>
                  <a:pt x="93" y="136"/>
                  <a:pt x="93" y="136"/>
                </a:cubicBezTo>
                <a:cubicBezTo>
                  <a:pt x="93" y="136"/>
                  <a:pt x="93" y="136"/>
                  <a:pt x="93" y="136"/>
                </a:cubicBezTo>
                <a:cubicBezTo>
                  <a:pt x="93" y="136"/>
                  <a:pt x="93" y="136"/>
                  <a:pt x="92" y="136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3" y="135"/>
                  <a:pt x="93" y="135"/>
                </a:cubicBezTo>
                <a:cubicBezTo>
                  <a:pt x="93" y="135"/>
                  <a:pt x="93" y="134"/>
                  <a:pt x="93" y="134"/>
                </a:cubicBezTo>
                <a:cubicBezTo>
                  <a:pt x="92" y="134"/>
                  <a:pt x="92" y="133"/>
                  <a:pt x="92" y="133"/>
                </a:cubicBezTo>
                <a:cubicBezTo>
                  <a:pt x="92" y="133"/>
                  <a:pt x="92" y="133"/>
                  <a:pt x="92" y="133"/>
                </a:cubicBezTo>
                <a:cubicBezTo>
                  <a:pt x="92" y="133"/>
                  <a:pt x="93" y="132"/>
                  <a:pt x="93" y="132"/>
                </a:cubicBezTo>
                <a:cubicBezTo>
                  <a:pt x="93" y="131"/>
                  <a:pt x="93" y="131"/>
                  <a:pt x="93" y="131"/>
                </a:cubicBezTo>
                <a:cubicBezTo>
                  <a:pt x="93" y="130"/>
                  <a:pt x="94" y="128"/>
                  <a:pt x="93" y="128"/>
                </a:cubicBezTo>
                <a:cubicBezTo>
                  <a:pt x="93" y="127"/>
                  <a:pt x="93" y="126"/>
                  <a:pt x="92" y="126"/>
                </a:cubicBezTo>
                <a:cubicBezTo>
                  <a:pt x="92" y="126"/>
                  <a:pt x="92" y="126"/>
                  <a:pt x="92" y="126"/>
                </a:cubicBezTo>
                <a:cubicBezTo>
                  <a:pt x="92" y="125"/>
                  <a:pt x="92" y="125"/>
                  <a:pt x="92" y="124"/>
                </a:cubicBezTo>
                <a:cubicBezTo>
                  <a:pt x="93" y="124"/>
                  <a:pt x="93" y="124"/>
                  <a:pt x="93" y="124"/>
                </a:cubicBezTo>
                <a:cubicBezTo>
                  <a:pt x="93" y="123"/>
                  <a:pt x="93" y="123"/>
                  <a:pt x="94" y="122"/>
                </a:cubicBezTo>
                <a:cubicBezTo>
                  <a:pt x="94" y="122"/>
                  <a:pt x="94" y="121"/>
                  <a:pt x="95" y="121"/>
                </a:cubicBezTo>
                <a:cubicBezTo>
                  <a:pt x="95" y="121"/>
                  <a:pt x="95" y="121"/>
                  <a:pt x="95" y="121"/>
                </a:cubicBezTo>
                <a:cubicBezTo>
                  <a:pt x="95" y="120"/>
                  <a:pt x="95" y="120"/>
                  <a:pt x="95" y="119"/>
                </a:cubicBezTo>
                <a:cubicBezTo>
                  <a:pt x="95" y="119"/>
                  <a:pt x="96" y="119"/>
                  <a:pt x="96" y="119"/>
                </a:cubicBezTo>
                <a:cubicBezTo>
                  <a:pt x="96" y="118"/>
                  <a:pt x="96" y="117"/>
                  <a:pt x="97" y="117"/>
                </a:cubicBezTo>
                <a:cubicBezTo>
                  <a:pt x="97" y="117"/>
                  <a:pt x="98" y="117"/>
                  <a:pt x="98" y="117"/>
                </a:cubicBezTo>
                <a:cubicBezTo>
                  <a:pt x="99" y="117"/>
                  <a:pt x="100" y="115"/>
                  <a:pt x="100" y="115"/>
                </a:cubicBezTo>
                <a:cubicBezTo>
                  <a:pt x="101" y="114"/>
                  <a:pt x="100" y="114"/>
                  <a:pt x="100" y="113"/>
                </a:cubicBezTo>
                <a:moveTo>
                  <a:pt x="95" y="62"/>
                </a:move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5" y="63"/>
                  <a:pt x="94" y="63"/>
                </a:cubicBezTo>
                <a:cubicBezTo>
                  <a:pt x="94" y="63"/>
                  <a:pt x="93" y="63"/>
                  <a:pt x="93" y="64"/>
                </a:cubicBezTo>
                <a:cubicBezTo>
                  <a:pt x="92" y="64"/>
                  <a:pt x="92" y="64"/>
                  <a:pt x="92" y="64"/>
                </a:cubicBezTo>
                <a:cubicBezTo>
                  <a:pt x="91" y="64"/>
                  <a:pt x="91" y="65"/>
                  <a:pt x="90" y="65"/>
                </a:cubicBezTo>
                <a:cubicBezTo>
                  <a:pt x="90" y="64"/>
                  <a:pt x="89" y="64"/>
                  <a:pt x="89" y="64"/>
                </a:cubicBezTo>
                <a:cubicBezTo>
                  <a:pt x="89" y="64"/>
                  <a:pt x="88" y="64"/>
                  <a:pt x="88" y="64"/>
                </a:cubicBezTo>
                <a:cubicBezTo>
                  <a:pt x="88" y="64"/>
                  <a:pt x="86" y="64"/>
                  <a:pt x="86" y="64"/>
                </a:cubicBezTo>
                <a:cubicBezTo>
                  <a:pt x="86" y="63"/>
                  <a:pt x="87" y="63"/>
                  <a:pt x="87" y="63"/>
                </a:cubicBezTo>
                <a:cubicBezTo>
                  <a:pt x="86" y="63"/>
                  <a:pt x="86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5" y="62"/>
                  <a:pt x="86" y="62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61"/>
                  <a:pt x="86" y="61"/>
                  <a:pt x="86" y="60"/>
                </a:cubicBezTo>
                <a:cubicBezTo>
                  <a:pt x="85" y="60"/>
                  <a:pt x="84" y="61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84" y="60"/>
                  <a:pt x="85" y="60"/>
                  <a:pt x="85" y="60"/>
                </a:cubicBezTo>
                <a:cubicBezTo>
                  <a:pt x="85" y="60"/>
                  <a:pt x="85" y="60"/>
                  <a:pt x="85" y="60"/>
                </a:cubicBezTo>
                <a:cubicBezTo>
                  <a:pt x="85" y="60"/>
                  <a:pt x="85" y="60"/>
                  <a:pt x="84" y="60"/>
                </a:cubicBezTo>
                <a:cubicBezTo>
                  <a:pt x="85" y="59"/>
                  <a:pt x="85" y="60"/>
                  <a:pt x="86" y="59"/>
                </a:cubicBezTo>
                <a:cubicBezTo>
                  <a:pt x="86" y="59"/>
                  <a:pt x="86" y="59"/>
                  <a:pt x="86" y="59"/>
                </a:cubicBezTo>
                <a:cubicBezTo>
                  <a:pt x="86" y="59"/>
                  <a:pt x="86" y="59"/>
                  <a:pt x="85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59"/>
                  <a:pt x="86" y="59"/>
                  <a:pt x="86" y="59"/>
                </a:cubicBezTo>
                <a:cubicBezTo>
                  <a:pt x="86" y="59"/>
                  <a:pt x="87" y="59"/>
                  <a:pt x="87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61"/>
                  <a:pt x="87" y="61"/>
                  <a:pt x="87" y="61"/>
                </a:cubicBezTo>
                <a:cubicBezTo>
                  <a:pt x="88" y="61"/>
                  <a:pt x="88" y="61"/>
                  <a:pt x="88" y="61"/>
                </a:cubicBezTo>
                <a:cubicBezTo>
                  <a:pt x="88" y="60"/>
                  <a:pt x="88" y="60"/>
                  <a:pt x="88" y="60"/>
                </a:cubicBezTo>
                <a:cubicBezTo>
                  <a:pt x="88" y="60"/>
                  <a:pt x="88" y="60"/>
                  <a:pt x="88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89" y="60"/>
                  <a:pt x="89" y="60"/>
                  <a:pt x="89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60"/>
                  <a:pt x="90" y="60"/>
                  <a:pt x="90" y="60"/>
                </a:cubicBezTo>
                <a:cubicBezTo>
                  <a:pt x="90" y="59"/>
                  <a:pt x="90" y="59"/>
                  <a:pt x="90" y="59"/>
                </a:cubicBezTo>
                <a:cubicBezTo>
                  <a:pt x="90" y="60"/>
                  <a:pt x="91" y="60"/>
                  <a:pt x="91" y="60"/>
                </a:cubicBezTo>
                <a:cubicBezTo>
                  <a:pt x="91" y="60"/>
                  <a:pt x="91" y="60"/>
                  <a:pt x="91" y="59"/>
                </a:cubicBezTo>
                <a:cubicBezTo>
                  <a:pt x="92" y="59"/>
                  <a:pt x="92" y="60"/>
                  <a:pt x="93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3" y="59"/>
                  <a:pt x="93" y="59"/>
                  <a:pt x="94" y="59"/>
                </a:cubicBezTo>
                <a:cubicBezTo>
                  <a:pt x="94" y="59"/>
                  <a:pt x="94" y="59"/>
                  <a:pt x="95" y="59"/>
                </a:cubicBezTo>
                <a:cubicBezTo>
                  <a:pt x="95" y="59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5" y="60"/>
                  <a:pt x="95" y="60"/>
                </a:cubicBezTo>
                <a:cubicBezTo>
                  <a:pt x="95" y="60"/>
                  <a:pt x="96" y="60"/>
                  <a:pt x="96" y="60"/>
                </a:cubicBezTo>
                <a:cubicBezTo>
                  <a:pt x="96" y="61"/>
                  <a:pt x="96" y="62"/>
                  <a:pt x="96" y="62"/>
                </a:cubicBezTo>
                <a:cubicBezTo>
                  <a:pt x="96" y="62"/>
                  <a:pt x="96" y="62"/>
                  <a:pt x="95" y="62"/>
                </a:cubicBezTo>
                <a:moveTo>
                  <a:pt x="122" y="146"/>
                </a:move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7"/>
                  <a:pt x="122" y="147"/>
                </a:cubicBezTo>
                <a:cubicBezTo>
                  <a:pt x="122" y="147"/>
                  <a:pt x="122" y="146"/>
                  <a:pt x="122" y="146"/>
                </a:cubicBezTo>
                <a:cubicBezTo>
                  <a:pt x="122" y="146"/>
                  <a:pt x="122" y="146"/>
                  <a:pt x="122" y="146"/>
                </a:cubicBezTo>
                <a:moveTo>
                  <a:pt x="163" y="176"/>
                </a:moveTo>
                <a:cubicBezTo>
                  <a:pt x="163" y="176"/>
                  <a:pt x="163" y="176"/>
                  <a:pt x="163" y="176"/>
                </a:cubicBezTo>
                <a:cubicBezTo>
                  <a:pt x="163" y="176"/>
                  <a:pt x="164" y="174"/>
                  <a:pt x="164" y="174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3"/>
                  <a:pt x="164" y="173"/>
                  <a:pt x="164" y="173"/>
                </a:cubicBezTo>
                <a:cubicBezTo>
                  <a:pt x="164" y="172"/>
                  <a:pt x="163" y="172"/>
                  <a:pt x="163" y="171"/>
                </a:cubicBezTo>
                <a:cubicBezTo>
                  <a:pt x="164" y="171"/>
                  <a:pt x="164" y="170"/>
                  <a:pt x="164" y="170"/>
                </a:cubicBezTo>
                <a:cubicBezTo>
                  <a:pt x="164" y="170"/>
                  <a:pt x="164" y="170"/>
                  <a:pt x="164" y="170"/>
                </a:cubicBezTo>
                <a:cubicBezTo>
                  <a:pt x="165" y="170"/>
                  <a:pt x="165" y="169"/>
                  <a:pt x="165" y="169"/>
                </a:cubicBezTo>
                <a:cubicBezTo>
                  <a:pt x="165" y="169"/>
                  <a:pt x="165" y="170"/>
                  <a:pt x="165" y="169"/>
                </a:cubicBezTo>
                <a:cubicBezTo>
                  <a:pt x="165" y="169"/>
                  <a:pt x="165" y="169"/>
                  <a:pt x="165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6" y="169"/>
                  <a:pt x="166" y="169"/>
                </a:cubicBezTo>
                <a:cubicBezTo>
                  <a:pt x="166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9"/>
                  <a:pt x="167" y="169"/>
                  <a:pt x="167" y="169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7" y="168"/>
                </a:cubicBezTo>
                <a:cubicBezTo>
                  <a:pt x="167" y="168"/>
                  <a:pt x="167" y="168"/>
                  <a:pt x="168" y="168"/>
                </a:cubicBezTo>
                <a:cubicBezTo>
                  <a:pt x="168" y="168"/>
                  <a:pt x="168" y="168"/>
                  <a:pt x="168" y="168"/>
                </a:cubicBezTo>
                <a:cubicBezTo>
                  <a:pt x="168" y="168"/>
                  <a:pt x="168" y="168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8" y="167"/>
                  <a:pt x="168" y="167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8" y="167"/>
                  <a:pt x="168" y="167"/>
                  <a:pt x="168" y="167"/>
                </a:cubicBezTo>
                <a:cubicBezTo>
                  <a:pt x="169" y="167"/>
                  <a:pt x="169" y="167"/>
                  <a:pt x="169" y="166"/>
                </a:cubicBezTo>
                <a:cubicBezTo>
                  <a:pt x="169" y="166"/>
                  <a:pt x="169" y="166"/>
                  <a:pt x="169" y="165"/>
                </a:cubicBezTo>
                <a:cubicBezTo>
                  <a:pt x="169" y="165"/>
                  <a:pt x="169" y="165"/>
                  <a:pt x="170" y="165"/>
                </a:cubicBezTo>
                <a:cubicBezTo>
                  <a:pt x="170" y="165"/>
                  <a:pt x="170" y="165"/>
                  <a:pt x="170" y="166"/>
                </a:cubicBezTo>
                <a:cubicBezTo>
                  <a:pt x="171" y="166"/>
                  <a:pt x="170" y="167"/>
                  <a:pt x="171" y="168"/>
                </a:cubicBezTo>
                <a:cubicBezTo>
                  <a:pt x="171" y="168"/>
                  <a:pt x="171" y="168"/>
                  <a:pt x="171" y="169"/>
                </a:cubicBezTo>
                <a:cubicBezTo>
                  <a:pt x="171" y="169"/>
                  <a:pt x="171" y="169"/>
                  <a:pt x="171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0" y="169"/>
                  <a:pt x="170" y="170"/>
                  <a:pt x="170" y="170"/>
                </a:cubicBezTo>
                <a:cubicBezTo>
                  <a:pt x="170" y="170"/>
                  <a:pt x="170" y="170"/>
                  <a:pt x="170" y="171"/>
                </a:cubicBezTo>
                <a:cubicBezTo>
                  <a:pt x="170" y="171"/>
                  <a:pt x="170" y="172"/>
                  <a:pt x="170" y="172"/>
                </a:cubicBezTo>
                <a:cubicBezTo>
                  <a:pt x="169" y="174"/>
                  <a:pt x="168" y="176"/>
                  <a:pt x="168" y="178"/>
                </a:cubicBezTo>
                <a:cubicBezTo>
                  <a:pt x="168" y="179"/>
                  <a:pt x="167" y="180"/>
                  <a:pt x="167" y="181"/>
                </a:cubicBezTo>
                <a:cubicBezTo>
                  <a:pt x="167" y="181"/>
                  <a:pt x="166" y="181"/>
                  <a:pt x="166" y="181"/>
                </a:cubicBezTo>
                <a:cubicBezTo>
                  <a:pt x="165" y="181"/>
                  <a:pt x="165" y="181"/>
                  <a:pt x="165" y="181"/>
                </a:cubicBezTo>
                <a:cubicBezTo>
                  <a:pt x="164" y="181"/>
                  <a:pt x="164" y="181"/>
                  <a:pt x="163" y="180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163" y="180"/>
                  <a:pt x="163" y="179"/>
                  <a:pt x="163" y="179"/>
                </a:cubicBezTo>
                <a:cubicBezTo>
                  <a:pt x="163" y="179"/>
                  <a:pt x="163" y="179"/>
                  <a:pt x="163" y="178"/>
                </a:cubicBezTo>
                <a:cubicBezTo>
                  <a:pt x="163" y="178"/>
                  <a:pt x="163" y="178"/>
                  <a:pt x="163" y="177"/>
                </a:cubicBezTo>
                <a:cubicBezTo>
                  <a:pt x="162" y="177"/>
                  <a:pt x="163" y="176"/>
                  <a:pt x="163" y="176"/>
                </a:cubicBezTo>
                <a:moveTo>
                  <a:pt x="152" y="108"/>
                </a:moveTo>
                <a:cubicBezTo>
                  <a:pt x="151" y="108"/>
                  <a:pt x="151" y="108"/>
                  <a:pt x="151" y="108"/>
                </a:cubicBezTo>
                <a:cubicBezTo>
                  <a:pt x="151" y="108"/>
                  <a:pt x="151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8"/>
                  <a:pt x="150" y="108"/>
                </a:cubicBezTo>
                <a:cubicBezTo>
                  <a:pt x="150" y="108"/>
                  <a:pt x="150" y="107"/>
                  <a:pt x="150" y="107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151" y="107"/>
                  <a:pt x="152" y="107"/>
                  <a:pt x="152" y="107"/>
                </a:cubicBezTo>
                <a:cubicBezTo>
                  <a:pt x="152" y="107"/>
                  <a:pt x="152" y="107"/>
                  <a:pt x="152" y="108"/>
                </a:cubicBezTo>
                <a:cubicBezTo>
                  <a:pt x="152" y="108"/>
                  <a:pt x="152" y="108"/>
                  <a:pt x="152" y="108"/>
                </a:cubicBezTo>
                <a:moveTo>
                  <a:pt x="141" y="108"/>
                </a:moveTo>
                <a:cubicBezTo>
                  <a:pt x="141" y="108"/>
                  <a:pt x="141" y="108"/>
                  <a:pt x="141" y="108"/>
                </a:cubicBezTo>
                <a:cubicBezTo>
                  <a:pt x="140" y="108"/>
                  <a:pt x="140" y="108"/>
                  <a:pt x="139" y="108"/>
                </a:cubicBezTo>
                <a:cubicBezTo>
                  <a:pt x="139" y="107"/>
                  <a:pt x="139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1" y="107"/>
                  <a:pt x="141" y="107"/>
                  <a:pt x="141" y="107"/>
                </a:cubicBezTo>
                <a:cubicBezTo>
                  <a:pt x="141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2" y="108"/>
                  <a:pt x="143" y="108"/>
                  <a:pt x="143" y="108"/>
                </a:cubicBezTo>
                <a:cubicBezTo>
                  <a:pt x="143" y="108"/>
                  <a:pt x="143" y="108"/>
                  <a:pt x="143" y="108"/>
                </a:cubicBezTo>
                <a:cubicBezTo>
                  <a:pt x="142" y="108"/>
                  <a:pt x="141" y="108"/>
                  <a:pt x="141" y="108"/>
                </a:cubicBezTo>
                <a:moveTo>
                  <a:pt x="130" y="105"/>
                </a:moveTo>
                <a:cubicBezTo>
                  <a:pt x="130" y="105"/>
                  <a:pt x="130" y="106"/>
                  <a:pt x="129" y="106"/>
                </a:cubicBezTo>
                <a:cubicBezTo>
                  <a:pt x="129" y="105"/>
                  <a:pt x="128" y="105"/>
                  <a:pt x="127" y="105"/>
                </a:cubicBezTo>
                <a:cubicBezTo>
                  <a:pt x="127" y="105"/>
                  <a:pt x="127" y="105"/>
                  <a:pt x="127" y="104"/>
                </a:cubicBezTo>
                <a:cubicBezTo>
                  <a:pt x="127" y="104"/>
                  <a:pt x="127" y="104"/>
                  <a:pt x="128" y="104"/>
                </a:cubicBezTo>
                <a:cubicBezTo>
                  <a:pt x="128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30" y="104"/>
                  <a:pt x="130" y="105"/>
                  <a:pt x="130" y="105"/>
                </a:cubicBezTo>
                <a:cubicBezTo>
                  <a:pt x="130" y="105"/>
                  <a:pt x="130" y="105"/>
                  <a:pt x="130" y="105"/>
                </a:cubicBezTo>
                <a:moveTo>
                  <a:pt x="123" y="102"/>
                </a:moveTo>
                <a:cubicBezTo>
                  <a:pt x="123" y="102"/>
                  <a:pt x="123" y="102"/>
                  <a:pt x="123" y="102"/>
                </a:cubicBezTo>
                <a:cubicBezTo>
                  <a:pt x="123" y="102"/>
                  <a:pt x="123" y="102"/>
                  <a:pt x="123" y="102"/>
                </a:cubicBezTo>
                <a:cubicBezTo>
                  <a:pt x="122" y="102"/>
                  <a:pt x="122" y="103"/>
                  <a:pt x="122" y="103"/>
                </a:cubicBezTo>
                <a:cubicBezTo>
                  <a:pt x="121" y="102"/>
                  <a:pt x="122" y="102"/>
                  <a:pt x="122" y="101"/>
                </a:cubicBezTo>
                <a:cubicBezTo>
                  <a:pt x="122" y="101"/>
                  <a:pt x="122" y="100"/>
                  <a:pt x="122" y="100"/>
                </a:cubicBezTo>
                <a:cubicBezTo>
                  <a:pt x="122" y="100"/>
                  <a:pt x="122" y="100"/>
                  <a:pt x="122" y="100"/>
                </a:cubicBezTo>
                <a:cubicBezTo>
                  <a:pt x="122" y="100"/>
                  <a:pt x="122" y="100"/>
                  <a:pt x="123" y="100"/>
                </a:cubicBezTo>
                <a:cubicBezTo>
                  <a:pt x="123" y="100"/>
                  <a:pt x="124" y="100"/>
                  <a:pt x="123" y="101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23" y="101"/>
                  <a:pt x="123" y="101"/>
                  <a:pt x="123" y="102"/>
                </a:cubicBezTo>
                <a:moveTo>
                  <a:pt x="123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9"/>
                  <a:pt x="122" y="99"/>
                  <a:pt x="122" y="99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2" y="98"/>
                  <a:pt x="122" y="98"/>
                </a:cubicBezTo>
                <a:cubicBezTo>
                  <a:pt x="122" y="98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8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moveTo>
                  <a:pt x="87" y="43"/>
                </a:move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6" y="43"/>
                  <a:pt x="86" y="43"/>
                </a:cubicBezTo>
                <a:cubicBezTo>
                  <a:pt x="86" y="43"/>
                  <a:pt x="85" y="43"/>
                  <a:pt x="84" y="43"/>
                </a:cubicBezTo>
                <a:cubicBezTo>
                  <a:pt x="84" y="43"/>
                  <a:pt x="84" y="43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6" y="42"/>
                  <a:pt x="86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42"/>
                  <a:pt x="86" y="42"/>
                  <a:pt x="86" y="43"/>
                </a:cubicBezTo>
                <a:cubicBezTo>
                  <a:pt x="87" y="43"/>
                  <a:pt x="87" y="43"/>
                  <a:pt x="87" y="43"/>
                </a:cubicBezTo>
                <a:cubicBezTo>
                  <a:pt x="87" y="43"/>
                  <a:pt x="87" y="43"/>
                  <a:pt x="87" y="43"/>
                </a:cubicBezTo>
                <a:moveTo>
                  <a:pt x="85" y="42"/>
                </a:moveTo>
                <a:cubicBezTo>
                  <a:pt x="85" y="42"/>
                  <a:pt x="85" y="42"/>
                  <a:pt x="85" y="42"/>
                </a:cubicBezTo>
                <a:cubicBezTo>
                  <a:pt x="85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84" y="42"/>
                  <a:pt x="85" y="42"/>
                  <a:pt x="85" y="42"/>
                </a:cubicBezTo>
                <a:cubicBezTo>
                  <a:pt x="85" y="42"/>
                  <a:pt x="86" y="41"/>
                  <a:pt x="86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86" y="42"/>
                  <a:pt x="86" y="42"/>
                  <a:pt x="85" y="42"/>
                </a:cubicBezTo>
                <a:moveTo>
                  <a:pt x="83" y="41"/>
                </a:moveTo>
                <a:cubicBezTo>
                  <a:pt x="83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3" y="42"/>
                  <a:pt x="83" y="42"/>
                </a:cubicBezTo>
                <a:cubicBezTo>
                  <a:pt x="83" y="42"/>
                  <a:pt x="83" y="41"/>
                  <a:pt x="83" y="41"/>
                </a:cubicBezTo>
                <a:moveTo>
                  <a:pt x="85" y="37"/>
                </a:moveTo>
                <a:cubicBezTo>
                  <a:pt x="85" y="37"/>
                  <a:pt x="85" y="36"/>
                  <a:pt x="85" y="36"/>
                </a:cubicBezTo>
                <a:cubicBezTo>
                  <a:pt x="85" y="36"/>
                  <a:pt x="84" y="36"/>
                  <a:pt x="84" y="36"/>
                </a:cubicBezTo>
                <a:cubicBezTo>
                  <a:pt x="84" y="36"/>
                  <a:pt x="85" y="36"/>
                  <a:pt x="85" y="35"/>
                </a:cubicBezTo>
                <a:cubicBezTo>
                  <a:pt x="85" y="36"/>
                  <a:pt x="85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6" y="36"/>
                  <a:pt x="86" y="36"/>
                </a:cubicBezTo>
                <a:cubicBezTo>
                  <a:pt x="86" y="36"/>
                  <a:pt x="85" y="37"/>
                  <a:pt x="85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5" y="37"/>
                  <a:pt x="85" y="37"/>
                  <a:pt x="84" y="37"/>
                </a:cubicBezTo>
                <a:moveTo>
                  <a:pt x="84" y="37"/>
                </a:move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moveTo>
                  <a:pt x="85" y="39"/>
                </a:moveTo>
                <a:cubicBezTo>
                  <a:pt x="85" y="39"/>
                  <a:pt x="84" y="39"/>
                  <a:pt x="84" y="39"/>
                </a:cubicBezTo>
                <a:cubicBezTo>
                  <a:pt x="84" y="39"/>
                  <a:pt x="84" y="38"/>
                  <a:pt x="85" y="38"/>
                </a:cubicBezTo>
                <a:cubicBezTo>
                  <a:pt x="85" y="38"/>
                  <a:pt x="85" y="38"/>
                  <a:pt x="85" y="38"/>
                </a:cubicBezTo>
                <a:cubicBezTo>
                  <a:pt x="85" y="39"/>
                  <a:pt x="85" y="39"/>
                  <a:pt x="85" y="39"/>
                </a:cubicBezTo>
                <a:cubicBezTo>
                  <a:pt x="85" y="39"/>
                  <a:pt x="85" y="39"/>
                  <a:pt x="85" y="39"/>
                </a:cubicBezTo>
                <a:moveTo>
                  <a:pt x="8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5" y="47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7"/>
                  <a:pt x="84" y="47"/>
                </a:cubicBezTo>
                <a:cubicBezTo>
                  <a:pt x="84" y="47"/>
                  <a:pt x="85" y="47"/>
                  <a:pt x="85" y="47"/>
                </a:cubicBezTo>
                <a:cubicBezTo>
                  <a:pt x="85" y="47"/>
                  <a:pt x="85" y="46"/>
                  <a:pt x="86" y="46"/>
                </a:cubicBezTo>
                <a:cubicBezTo>
                  <a:pt x="86" y="46"/>
                  <a:pt x="86" y="46"/>
                  <a:pt x="86" y="46"/>
                </a:cubicBezTo>
                <a:cubicBezTo>
                  <a:pt x="86" y="46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moveTo>
                  <a:pt x="66" y="74"/>
                </a:moveTo>
                <a:cubicBezTo>
                  <a:pt x="66" y="74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3"/>
                  <a:pt x="67" y="73"/>
                  <a:pt x="67" y="73"/>
                </a:cubicBezTo>
                <a:cubicBezTo>
                  <a:pt x="67" y="74"/>
                  <a:pt x="67" y="74"/>
                  <a:pt x="66" y="74"/>
                </a:cubicBezTo>
                <a:cubicBezTo>
                  <a:pt x="66" y="74"/>
                  <a:pt x="66" y="74"/>
                  <a:pt x="66" y="74"/>
                </a:cubicBezTo>
                <a:moveTo>
                  <a:pt x="59" y="100"/>
                </a:move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100"/>
                  <a:pt x="59" y="100"/>
                  <a:pt x="59" y="100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58" y="99"/>
                  <a:pt x="58" y="99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0"/>
                  <a:pt x="58" y="99"/>
                  <a:pt x="58" y="99"/>
                </a:cubicBezTo>
                <a:cubicBezTo>
                  <a:pt x="58" y="99"/>
                  <a:pt x="58" y="99"/>
                  <a:pt x="58" y="99"/>
                </a:cubicBezTo>
                <a:cubicBezTo>
                  <a:pt x="58" y="99"/>
                  <a:pt x="58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7" y="99"/>
                  <a:pt x="57" y="99"/>
                  <a:pt x="57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5" y="99"/>
                  <a:pt x="55" y="99"/>
                  <a:pt x="54" y="99"/>
                </a:cubicBezTo>
                <a:cubicBezTo>
                  <a:pt x="54" y="99"/>
                  <a:pt x="53" y="99"/>
                  <a:pt x="53" y="99"/>
                </a:cubicBezTo>
                <a:cubicBezTo>
                  <a:pt x="53" y="99"/>
                  <a:pt x="53" y="99"/>
                  <a:pt x="53" y="98"/>
                </a:cubicBezTo>
                <a:cubicBezTo>
                  <a:pt x="53" y="98"/>
                  <a:pt x="54" y="98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4" y="97"/>
                </a:cubicBezTo>
                <a:cubicBezTo>
                  <a:pt x="54" y="97"/>
                  <a:pt x="54" y="97"/>
                  <a:pt x="55" y="97"/>
                </a:cubicBezTo>
                <a:cubicBezTo>
                  <a:pt x="54" y="96"/>
                  <a:pt x="54" y="96"/>
                  <a:pt x="54" y="96"/>
                </a:cubicBezTo>
                <a:cubicBezTo>
                  <a:pt x="54" y="95"/>
                  <a:pt x="55" y="94"/>
                  <a:pt x="56" y="93"/>
                </a:cubicBezTo>
                <a:cubicBezTo>
                  <a:pt x="56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3"/>
                  <a:pt x="57" y="93"/>
                  <a:pt x="57" y="93"/>
                </a:cubicBezTo>
                <a:cubicBezTo>
                  <a:pt x="57" y="94"/>
                  <a:pt x="56" y="95"/>
                  <a:pt x="56" y="96"/>
                </a:cubicBezTo>
                <a:cubicBezTo>
                  <a:pt x="56" y="96"/>
                  <a:pt x="56" y="95"/>
                  <a:pt x="57" y="95"/>
                </a:cubicBezTo>
                <a:cubicBezTo>
                  <a:pt x="57" y="95"/>
                  <a:pt x="57" y="95"/>
                  <a:pt x="57" y="95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7" y="96"/>
                  <a:pt x="57" y="96"/>
                </a:cubicBezTo>
                <a:cubicBezTo>
                  <a:pt x="57" y="96"/>
                  <a:pt x="58" y="97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9" y="96"/>
                  <a:pt x="59" y="96"/>
                  <a:pt x="60" y="96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7"/>
                </a:cubicBezTo>
                <a:cubicBezTo>
                  <a:pt x="59" y="97"/>
                  <a:pt x="59" y="97"/>
                  <a:pt x="59" y="98"/>
                </a:cubicBezTo>
                <a:cubicBezTo>
                  <a:pt x="59" y="98"/>
                  <a:pt x="60" y="97"/>
                  <a:pt x="60" y="97"/>
                </a:cubicBezTo>
                <a:cubicBezTo>
                  <a:pt x="60" y="97"/>
                  <a:pt x="60" y="97"/>
                  <a:pt x="60" y="97"/>
                </a:cubicBezTo>
                <a:cubicBezTo>
                  <a:pt x="60" y="98"/>
                  <a:pt x="60" y="98"/>
                  <a:pt x="60" y="98"/>
                </a:cubicBezTo>
                <a:cubicBezTo>
                  <a:pt x="60" y="98"/>
                  <a:pt x="60" y="98"/>
                  <a:pt x="59" y="98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8"/>
                  <a:pt x="59" y="99"/>
                  <a:pt x="59" y="99"/>
                </a:cubicBezTo>
                <a:cubicBezTo>
                  <a:pt x="59" y="99"/>
                  <a:pt x="59" y="99"/>
                  <a:pt x="59" y="99"/>
                </a:cubicBezTo>
                <a:cubicBezTo>
                  <a:pt x="60" y="99"/>
                  <a:pt x="60" y="99"/>
                  <a:pt x="60" y="98"/>
                </a:cubicBezTo>
                <a:cubicBezTo>
                  <a:pt x="60" y="98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9"/>
                  <a:pt x="60" y="100"/>
                  <a:pt x="60" y="100"/>
                </a:cubicBezTo>
                <a:cubicBezTo>
                  <a:pt x="60" y="100"/>
                  <a:pt x="60" y="100"/>
                  <a:pt x="59" y="100"/>
                </a:cubicBezTo>
                <a:moveTo>
                  <a:pt x="59" y="166"/>
                </a:moveTo>
                <a:cubicBezTo>
                  <a:pt x="59" y="166"/>
                  <a:pt x="58" y="166"/>
                  <a:pt x="57" y="166"/>
                </a:cubicBezTo>
                <a:cubicBezTo>
                  <a:pt x="57" y="166"/>
                  <a:pt x="57" y="165"/>
                  <a:pt x="57" y="164"/>
                </a:cubicBezTo>
                <a:cubicBezTo>
                  <a:pt x="58" y="164"/>
                  <a:pt x="59" y="164"/>
                  <a:pt x="59" y="165"/>
                </a:cubicBezTo>
                <a:cubicBezTo>
                  <a:pt x="59" y="165"/>
                  <a:pt x="59" y="166"/>
                  <a:pt x="59" y="166"/>
                </a:cubicBezTo>
                <a:moveTo>
                  <a:pt x="58" y="54"/>
                </a:moveTo>
                <a:cubicBezTo>
                  <a:pt x="59" y="55"/>
                  <a:pt x="58" y="55"/>
                  <a:pt x="58" y="55"/>
                </a:cubicBezTo>
                <a:cubicBezTo>
                  <a:pt x="58" y="55"/>
                  <a:pt x="58" y="55"/>
                  <a:pt x="58" y="55"/>
                </a:cubicBezTo>
                <a:cubicBezTo>
                  <a:pt x="58" y="55"/>
                  <a:pt x="58" y="55"/>
                  <a:pt x="58" y="54"/>
                </a:cubicBezTo>
                <a:moveTo>
                  <a:pt x="50" y="101"/>
                </a:moveTo>
                <a:cubicBezTo>
                  <a:pt x="50" y="101"/>
                  <a:pt x="51" y="100"/>
                  <a:pt x="51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100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1" y="101"/>
                  <a:pt x="51" y="101"/>
                </a:cubicBezTo>
                <a:cubicBezTo>
                  <a:pt x="51" y="101"/>
                  <a:pt x="52" y="100"/>
                  <a:pt x="52" y="101"/>
                </a:cubicBezTo>
                <a:cubicBezTo>
                  <a:pt x="52" y="102"/>
                  <a:pt x="51" y="102"/>
                  <a:pt x="50" y="101"/>
                </a:cubicBezTo>
                <a:moveTo>
                  <a:pt x="44" y="138"/>
                </a:moveTo>
                <a:cubicBezTo>
                  <a:pt x="44" y="138"/>
                  <a:pt x="44" y="138"/>
                  <a:pt x="43" y="138"/>
                </a:cubicBezTo>
                <a:cubicBezTo>
                  <a:pt x="43" y="138"/>
                  <a:pt x="43" y="138"/>
                  <a:pt x="43" y="137"/>
                </a:cubicBezTo>
                <a:cubicBezTo>
                  <a:pt x="43" y="137"/>
                  <a:pt x="43" y="137"/>
                  <a:pt x="43" y="137"/>
                </a:cubicBezTo>
                <a:cubicBezTo>
                  <a:pt x="44" y="137"/>
                  <a:pt x="45" y="137"/>
                  <a:pt x="45" y="137"/>
                </a:cubicBezTo>
                <a:cubicBezTo>
                  <a:pt x="45" y="138"/>
                  <a:pt x="45" y="138"/>
                  <a:pt x="44" y="138"/>
                </a:cubicBezTo>
                <a:moveTo>
                  <a:pt x="44" y="152"/>
                </a:move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4" y="152"/>
                  <a:pt x="45" y="152"/>
                  <a:pt x="44" y="152"/>
                </a:cubicBezTo>
                <a:cubicBezTo>
                  <a:pt x="44" y="152"/>
                  <a:pt x="44" y="152"/>
                  <a:pt x="43" y="152"/>
                </a:cubicBezTo>
                <a:cubicBezTo>
                  <a:pt x="43" y="152"/>
                  <a:pt x="43" y="152"/>
                  <a:pt x="43" y="152"/>
                </a:cubicBezTo>
                <a:cubicBezTo>
                  <a:pt x="43" y="152"/>
                  <a:pt x="44" y="152"/>
                  <a:pt x="44" y="152"/>
                </a:cubicBezTo>
                <a:cubicBezTo>
                  <a:pt x="44" y="152"/>
                  <a:pt x="44" y="152"/>
                  <a:pt x="44" y="152"/>
                </a:cubicBezTo>
                <a:moveTo>
                  <a:pt x="41" y="137"/>
                </a:moveTo>
                <a:cubicBezTo>
                  <a:pt x="41" y="137"/>
                  <a:pt x="40" y="137"/>
                  <a:pt x="40" y="137"/>
                </a:cubicBezTo>
                <a:cubicBezTo>
                  <a:pt x="40" y="137"/>
                  <a:pt x="40" y="138"/>
                  <a:pt x="40" y="138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39" y="138"/>
                  <a:pt x="39" y="138"/>
                  <a:pt x="38" y="138"/>
                </a:cubicBezTo>
                <a:cubicBezTo>
                  <a:pt x="38" y="138"/>
                  <a:pt x="38" y="138"/>
                  <a:pt x="38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6" y="138"/>
                  <a:pt x="36" y="138"/>
                  <a:pt x="36" y="138"/>
                </a:cubicBezTo>
                <a:cubicBezTo>
                  <a:pt x="36" y="138"/>
                  <a:pt x="36" y="138"/>
                  <a:pt x="35" y="138"/>
                </a:cubicBezTo>
                <a:cubicBezTo>
                  <a:pt x="35" y="138"/>
                  <a:pt x="35" y="138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5" y="137"/>
                  <a:pt x="35" y="137"/>
                  <a:pt x="35" y="137"/>
                </a:cubicBezTo>
                <a:cubicBezTo>
                  <a:pt x="36" y="137"/>
                  <a:pt x="37" y="137"/>
                  <a:pt x="37" y="137"/>
                </a:cubicBezTo>
                <a:cubicBezTo>
                  <a:pt x="37" y="137"/>
                  <a:pt x="37" y="137"/>
                  <a:pt x="37" y="137"/>
                </a:cubicBezTo>
                <a:cubicBezTo>
                  <a:pt x="37" y="137"/>
                  <a:pt x="37" y="137"/>
                  <a:pt x="37" y="136"/>
                </a:cubicBezTo>
                <a:cubicBezTo>
                  <a:pt x="37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7" y="136"/>
                  <a:pt x="37" y="136"/>
                  <a:pt x="38" y="136"/>
                </a:cubicBezTo>
                <a:cubicBezTo>
                  <a:pt x="38" y="136"/>
                  <a:pt x="38" y="136"/>
                  <a:pt x="38" y="136"/>
                </a:cubicBezTo>
                <a:cubicBezTo>
                  <a:pt x="38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40" y="136"/>
                  <a:pt x="40" y="136"/>
                </a:cubicBezTo>
                <a:cubicBezTo>
                  <a:pt x="40" y="137"/>
                  <a:pt x="42" y="137"/>
                  <a:pt x="42" y="137"/>
                </a:cubicBezTo>
                <a:cubicBezTo>
                  <a:pt x="42" y="137"/>
                  <a:pt x="42" y="138"/>
                  <a:pt x="42" y="138"/>
                </a:cubicBezTo>
                <a:cubicBezTo>
                  <a:pt x="41" y="138"/>
                  <a:pt x="41" y="137"/>
                  <a:pt x="41" y="137"/>
                </a:cubicBezTo>
                <a:moveTo>
                  <a:pt x="34" y="115"/>
                </a:move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moveTo>
                  <a:pt x="33" y="115"/>
                </a:moveTo>
                <a:cubicBezTo>
                  <a:pt x="33" y="115"/>
                  <a:pt x="34" y="115"/>
                  <a:pt x="34" y="115"/>
                </a:cubicBezTo>
                <a:cubicBezTo>
                  <a:pt x="34" y="115"/>
                  <a:pt x="34" y="115"/>
                  <a:pt x="34" y="115"/>
                </a:cubicBezTo>
                <a:cubicBezTo>
                  <a:pt x="33" y="115"/>
                  <a:pt x="33" y="115"/>
                  <a:pt x="33" y="115"/>
                </a:cubicBezTo>
                <a:moveTo>
                  <a:pt x="33" y="115"/>
                </a:moveTo>
                <a:cubicBezTo>
                  <a:pt x="33" y="115"/>
                  <a:pt x="33" y="115"/>
                  <a:pt x="33" y="115"/>
                </a:cubicBezTo>
                <a:cubicBezTo>
                  <a:pt x="33" y="115"/>
                  <a:pt x="33" y="115"/>
                  <a:pt x="33" y="115"/>
                </a:cubicBezTo>
                <a:close/>
                <a:moveTo>
                  <a:pt x="32" y="138"/>
                </a:moveTo>
                <a:cubicBezTo>
                  <a:pt x="32" y="138"/>
                  <a:pt x="32" y="138"/>
                  <a:pt x="32" y="138"/>
                </a:cubicBezTo>
                <a:cubicBezTo>
                  <a:pt x="31" y="138"/>
                  <a:pt x="30" y="138"/>
                  <a:pt x="30" y="138"/>
                </a:cubicBezTo>
                <a:cubicBezTo>
                  <a:pt x="30" y="137"/>
                  <a:pt x="31" y="137"/>
                  <a:pt x="31" y="137"/>
                </a:cubicBezTo>
                <a:cubicBezTo>
                  <a:pt x="31" y="137"/>
                  <a:pt x="32" y="138"/>
                  <a:pt x="33" y="138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32" y="138"/>
                  <a:pt x="32" y="138"/>
                  <a:pt x="32" y="138"/>
                </a:cubicBezTo>
                <a:moveTo>
                  <a:pt x="206" y="140"/>
                </a:moveTo>
                <a:cubicBezTo>
                  <a:pt x="206" y="140"/>
                  <a:pt x="206" y="139"/>
                  <a:pt x="206" y="139"/>
                </a:cubicBezTo>
                <a:cubicBezTo>
                  <a:pt x="206" y="140"/>
                  <a:pt x="207" y="140"/>
                  <a:pt x="207" y="141"/>
                </a:cubicBezTo>
                <a:cubicBezTo>
                  <a:pt x="207" y="141"/>
                  <a:pt x="207" y="141"/>
                  <a:pt x="207" y="141"/>
                </a:cubicBezTo>
                <a:cubicBezTo>
                  <a:pt x="207" y="141"/>
                  <a:pt x="208" y="142"/>
                  <a:pt x="208" y="142"/>
                </a:cubicBezTo>
                <a:cubicBezTo>
                  <a:pt x="208" y="143"/>
                  <a:pt x="207" y="144"/>
                  <a:pt x="206" y="143"/>
                </a:cubicBezTo>
                <a:cubicBezTo>
                  <a:pt x="206" y="143"/>
                  <a:pt x="205" y="143"/>
                  <a:pt x="205" y="142"/>
                </a:cubicBezTo>
                <a:cubicBezTo>
                  <a:pt x="205" y="141"/>
                  <a:pt x="205" y="141"/>
                  <a:pt x="205" y="141"/>
                </a:cubicBezTo>
                <a:cubicBezTo>
                  <a:pt x="205" y="141"/>
                  <a:pt x="205" y="141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5" y="140"/>
                </a:cubicBezTo>
                <a:cubicBezTo>
                  <a:pt x="205" y="140"/>
                  <a:pt x="205" y="140"/>
                  <a:pt x="206" y="140"/>
                </a:cubicBezTo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24" y="75"/>
                  <a:pt x="124" y="75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4"/>
                  <a:pt x="124" y="74"/>
                  <a:pt x="124" y="74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5"/>
                  <a:pt x="124" y="75"/>
                  <a:pt x="124" y="76"/>
                </a:cubicBezTo>
                <a:cubicBezTo>
                  <a:pt x="123" y="76"/>
                  <a:pt x="123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2" y="76"/>
                  <a:pt x="122" y="76"/>
                  <a:pt x="122" y="75"/>
                </a:cubicBezTo>
                <a:cubicBezTo>
                  <a:pt x="122" y="75"/>
                  <a:pt x="123" y="75"/>
                  <a:pt x="123" y="75"/>
                </a:cubicBezTo>
                <a:moveTo>
                  <a:pt x="126" y="78"/>
                </a:move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7"/>
                  <a:pt x="126" y="77"/>
                </a:cubicBezTo>
                <a:cubicBezTo>
                  <a:pt x="126" y="77"/>
                  <a:pt x="126" y="77"/>
                  <a:pt x="127" y="77"/>
                </a:cubicBezTo>
                <a:cubicBezTo>
                  <a:pt x="127" y="78"/>
                  <a:pt x="127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7" y="78"/>
                </a:cubicBezTo>
                <a:cubicBezTo>
                  <a:pt x="127" y="79"/>
                  <a:pt x="127" y="78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6" y="79"/>
                  <a:pt x="126" y="79"/>
                </a:cubicBezTo>
                <a:cubicBezTo>
                  <a:pt x="126" y="79"/>
                  <a:pt x="125" y="79"/>
                  <a:pt x="125" y="79"/>
                </a:cubicBezTo>
                <a:cubicBezTo>
                  <a:pt x="125" y="78"/>
                  <a:pt x="125" y="78"/>
                  <a:pt x="126" y="77"/>
                </a:cubicBezTo>
                <a:cubicBezTo>
                  <a:pt x="126" y="77"/>
                  <a:pt x="126" y="77"/>
                  <a:pt x="126" y="78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moveTo>
                  <a:pt x="40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40" y="107"/>
                  <a:pt x="40" y="107"/>
                  <a:pt x="40" y="107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moveTo>
                  <a:pt x="33" y="115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5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  <a:moveTo>
                  <a:pt x="33" y="114"/>
                </a:moveTo>
                <a:cubicBezTo>
                  <a:pt x="33" y="114"/>
                  <a:pt x="33" y="114"/>
                  <a:pt x="33" y="114"/>
                </a:cubicBezTo>
                <a:cubicBezTo>
                  <a:pt x="33" y="114"/>
                  <a:pt x="33" y="114"/>
                  <a:pt x="33" y="11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218"/>
          <p:cNvSpPr>
            <a:spLocks noEditPoints="1"/>
          </p:cNvSpPr>
          <p:nvPr/>
        </p:nvSpPr>
        <p:spPr bwMode="auto">
          <a:xfrm>
            <a:off x="7337789" y="2182164"/>
            <a:ext cx="453023" cy="453023"/>
          </a:xfrm>
          <a:custGeom>
            <a:avLst/>
            <a:gdLst/>
            <a:ahLst/>
            <a:cxnLst>
              <a:cxn ang="0">
                <a:pos x="244" y="140"/>
              </a:cxn>
              <a:cxn ang="0">
                <a:pos x="231" y="140"/>
              </a:cxn>
              <a:cxn ang="0">
                <a:pos x="140" y="231"/>
              </a:cxn>
              <a:cxn ang="0">
                <a:pos x="140" y="244"/>
              </a:cxn>
              <a:cxn ang="0">
                <a:pos x="128" y="256"/>
              </a:cxn>
              <a:cxn ang="0">
                <a:pos x="116" y="244"/>
              </a:cxn>
              <a:cxn ang="0">
                <a:pos x="116" y="231"/>
              </a:cxn>
              <a:cxn ang="0">
                <a:pos x="25" y="140"/>
              </a:cxn>
              <a:cxn ang="0">
                <a:pos x="12" y="140"/>
              </a:cxn>
              <a:cxn ang="0">
                <a:pos x="0" y="128"/>
              </a:cxn>
              <a:cxn ang="0">
                <a:pos x="12" y="116"/>
              </a:cxn>
              <a:cxn ang="0">
                <a:pos x="25" y="116"/>
              </a:cxn>
              <a:cxn ang="0">
                <a:pos x="116" y="25"/>
              </a:cxn>
              <a:cxn ang="0">
                <a:pos x="116" y="12"/>
              </a:cxn>
              <a:cxn ang="0">
                <a:pos x="128" y="0"/>
              </a:cxn>
              <a:cxn ang="0">
                <a:pos x="140" y="12"/>
              </a:cxn>
              <a:cxn ang="0">
                <a:pos x="140" y="25"/>
              </a:cxn>
              <a:cxn ang="0">
                <a:pos x="231" y="116"/>
              </a:cxn>
              <a:cxn ang="0">
                <a:pos x="244" y="116"/>
              </a:cxn>
              <a:cxn ang="0">
                <a:pos x="256" y="128"/>
              </a:cxn>
              <a:cxn ang="0">
                <a:pos x="244" y="140"/>
              </a:cxn>
              <a:cxn ang="0">
                <a:pos x="184" y="116"/>
              </a:cxn>
              <a:cxn ang="0">
                <a:pos x="207" y="116"/>
              </a:cxn>
              <a:cxn ang="0">
                <a:pos x="140" y="49"/>
              </a:cxn>
              <a:cxn ang="0">
                <a:pos x="140" y="72"/>
              </a:cxn>
              <a:cxn ang="0">
                <a:pos x="128" y="84"/>
              </a:cxn>
              <a:cxn ang="0">
                <a:pos x="116" y="72"/>
              </a:cxn>
              <a:cxn ang="0">
                <a:pos x="116" y="49"/>
              </a:cxn>
              <a:cxn ang="0">
                <a:pos x="49" y="116"/>
              </a:cxn>
              <a:cxn ang="0">
                <a:pos x="72" y="116"/>
              </a:cxn>
              <a:cxn ang="0">
                <a:pos x="84" y="128"/>
              </a:cxn>
              <a:cxn ang="0">
                <a:pos x="72" y="140"/>
              </a:cxn>
              <a:cxn ang="0">
                <a:pos x="49" y="140"/>
              </a:cxn>
              <a:cxn ang="0">
                <a:pos x="116" y="207"/>
              </a:cxn>
              <a:cxn ang="0">
                <a:pos x="116" y="184"/>
              </a:cxn>
              <a:cxn ang="0">
                <a:pos x="128" y="172"/>
              </a:cxn>
              <a:cxn ang="0">
                <a:pos x="140" y="184"/>
              </a:cxn>
              <a:cxn ang="0">
                <a:pos x="140" y="207"/>
              </a:cxn>
              <a:cxn ang="0">
                <a:pos x="207" y="140"/>
              </a:cxn>
              <a:cxn ang="0">
                <a:pos x="184" y="140"/>
              </a:cxn>
              <a:cxn ang="0">
                <a:pos x="172" y="128"/>
              </a:cxn>
              <a:cxn ang="0">
                <a:pos x="184" y="116"/>
              </a:cxn>
              <a:cxn ang="0">
                <a:pos x="128" y="140"/>
              </a:cxn>
              <a:cxn ang="0">
                <a:pos x="116" y="128"/>
              </a:cxn>
              <a:cxn ang="0">
                <a:pos x="128" y="116"/>
              </a:cxn>
              <a:cxn ang="0">
                <a:pos x="140" y="128"/>
              </a:cxn>
              <a:cxn ang="0">
                <a:pos x="128" y="140"/>
              </a:cxn>
            </a:cxnLst>
            <a:rect l="0" t="0" r="r" b="b"/>
            <a:pathLst>
              <a:path w="256" h="256">
                <a:moveTo>
                  <a:pt x="244" y="140"/>
                </a:moveTo>
                <a:cubicBezTo>
                  <a:pt x="231" y="140"/>
                  <a:pt x="231" y="140"/>
                  <a:pt x="231" y="140"/>
                </a:cubicBezTo>
                <a:cubicBezTo>
                  <a:pt x="226" y="188"/>
                  <a:pt x="188" y="226"/>
                  <a:pt x="140" y="231"/>
                </a:cubicBezTo>
                <a:cubicBezTo>
                  <a:pt x="140" y="244"/>
                  <a:pt x="140" y="244"/>
                  <a:pt x="140" y="244"/>
                </a:cubicBezTo>
                <a:cubicBezTo>
                  <a:pt x="140" y="251"/>
                  <a:pt x="135" y="256"/>
                  <a:pt x="128" y="256"/>
                </a:cubicBezTo>
                <a:cubicBezTo>
                  <a:pt x="121" y="256"/>
                  <a:pt x="116" y="251"/>
                  <a:pt x="116" y="244"/>
                </a:cubicBezTo>
                <a:cubicBezTo>
                  <a:pt x="116" y="231"/>
                  <a:pt x="116" y="231"/>
                  <a:pt x="116" y="231"/>
                </a:cubicBezTo>
                <a:cubicBezTo>
                  <a:pt x="68" y="226"/>
                  <a:pt x="30" y="188"/>
                  <a:pt x="25" y="140"/>
                </a:cubicBezTo>
                <a:cubicBezTo>
                  <a:pt x="12" y="140"/>
                  <a:pt x="12" y="140"/>
                  <a:pt x="12" y="140"/>
                </a:cubicBezTo>
                <a:cubicBezTo>
                  <a:pt x="5" y="140"/>
                  <a:pt x="0" y="135"/>
                  <a:pt x="0" y="128"/>
                </a:cubicBezTo>
                <a:cubicBezTo>
                  <a:pt x="0" y="121"/>
                  <a:pt x="5" y="116"/>
                  <a:pt x="12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30" y="68"/>
                  <a:pt x="68" y="30"/>
                  <a:pt x="116" y="25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6" y="5"/>
                  <a:pt x="121" y="0"/>
                  <a:pt x="128" y="0"/>
                </a:cubicBezTo>
                <a:cubicBezTo>
                  <a:pt x="135" y="0"/>
                  <a:pt x="140" y="5"/>
                  <a:pt x="140" y="12"/>
                </a:cubicBezTo>
                <a:cubicBezTo>
                  <a:pt x="140" y="25"/>
                  <a:pt x="140" y="25"/>
                  <a:pt x="140" y="25"/>
                </a:cubicBezTo>
                <a:cubicBezTo>
                  <a:pt x="188" y="30"/>
                  <a:pt x="226" y="68"/>
                  <a:pt x="231" y="116"/>
                </a:cubicBezTo>
                <a:cubicBezTo>
                  <a:pt x="244" y="116"/>
                  <a:pt x="244" y="116"/>
                  <a:pt x="244" y="116"/>
                </a:cubicBezTo>
                <a:cubicBezTo>
                  <a:pt x="251" y="116"/>
                  <a:pt x="256" y="121"/>
                  <a:pt x="256" y="128"/>
                </a:cubicBezTo>
                <a:cubicBezTo>
                  <a:pt x="256" y="135"/>
                  <a:pt x="251" y="140"/>
                  <a:pt x="244" y="140"/>
                </a:cubicBezTo>
                <a:moveTo>
                  <a:pt x="184" y="116"/>
                </a:moveTo>
                <a:cubicBezTo>
                  <a:pt x="207" y="116"/>
                  <a:pt x="207" y="116"/>
                  <a:pt x="207" y="116"/>
                </a:cubicBezTo>
                <a:cubicBezTo>
                  <a:pt x="202" y="81"/>
                  <a:pt x="175" y="54"/>
                  <a:pt x="140" y="4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40" y="79"/>
                  <a:pt x="135" y="84"/>
                  <a:pt x="128" y="84"/>
                </a:cubicBezTo>
                <a:cubicBezTo>
                  <a:pt x="121" y="84"/>
                  <a:pt x="116" y="79"/>
                  <a:pt x="116" y="72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81" y="54"/>
                  <a:pt x="54" y="81"/>
                  <a:pt x="49" y="116"/>
                </a:cubicBezTo>
                <a:cubicBezTo>
                  <a:pt x="72" y="116"/>
                  <a:pt x="72" y="116"/>
                  <a:pt x="72" y="116"/>
                </a:cubicBezTo>
                <a:cubicBezTo>
                  <a:pt x="79" y="116"/>
                  <a:pt x="84" y="121"/>
                  <a:pt x="84" y="128"/>
                </a:cubicBezTo>
                <a:cubicBezTo>
                  <a:pt x="84" y="135"/>
                  <a:pt x="79" y="140"/>
                  <a:pt x="72" y="140"/>
                </a:cubicBezTo>
                <a:cubicBezTo>
                  <a:pt x="49" y="140"/>
                  <a:pt x="49" y="140"/>
                  <a:pt x="49" y="140"/>
                </a:cubicBezTo>
                <a:cubicBezTo>
                  <a:pt x="54" y="175"/>
                  <a:pt x="81" y="202"/>
                  <a:pt x="116" y="207"/>
                </a:cubicBezTo>
                <a:cubicBezTo>
                  <a:pt x="116" y="184"/>
                  <a:pt x="116" y="184"/>
                  <a:pt x="116" y="184"/>
                </a:cubicBezTo>
                <a:cubicBezTo>
                  <a:pt x="116" y="177"/>
                  <a:pt x="121" y="172"/>
                  <a:pt x="128" y="172"/>
                </a:cubicBezTo>
                <a:cubicBezTo>
                  <a:pt x="135" y="172"/>
                  <a:pt x="140" y="177"/>
                  <a:pt x="140" y="184"/>
                </a:cubicBezTo>
                <a:cubicBezTo>
                  <a:pt x="140" y="207"/>
                  <a:pt x="140" y="207"/>
                  <a:pt x="140" y="207"/>
                </a:cubicBezTo>
                <a:cubicBezTo>
                  <a:pt x="175" y="202"/>
                  <a:pt x="202" y="175"/>
                  <a:pt x="207" y="140"/>
                </a:cubicBezTo>
                <a:cubicBezTo>
                  <a:pt x="184" y="140"/>
                  <a:pt x="184" y="140"/>
                  <a:pt x="184" y="140"/>
                </a:cubicBezTo>
                <a:cubicBezTo>
                  <a:pt x="177" y="140"/>
                  <a:pt x="172" y="135"/>
                  <a:pt x="172" y="128"/>
                </a:cubicBezTo>
                <a:cubicBezTo>
                  <a:pt x="172" y="121"/>
                  <a:pt x="177" y="116"/>
                  <a:pt x="184" y="116"/>
                </a:cubicBezTo>
                <a:moveTo>
                  <a:pt x="128" y="140"/>
                </a:moveTo>
                <a:cubicBezTo>
                  <a:pt x="121" y="140"/>
                  <a:pt x="116" y="135"/>
                  <a:pt x="116" y="128"/>
                </a:cubicBezTo>
                <a:cubicBezTo>
                  <a:pt x="116" y="121"/>
                  <a:pt x="121" y="116"/>
                  <a:pt x="128" y="116"/>
                </a:cubicBezTo>
                <a:cubicBezTo>
                  <a:pt x="135" y="116"/>
                  <a:pt x="140" y="121"/>
                  <a:pt x="140" y="128"/>
                </a:cubicBezTo>
                <a:cubicBezTo>
                  <a:pt x="140" y="135"/>
                  <a:pt x="135" y="140"/>
                  <a:pt x="128" y="140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222"/>
          <p:cNvSpPr>
            <a:spLocks noEditPoints="1"/>
          </p:cNvSpPr>
          <p:nvPr/>
        </p:nvSpPr>
        <p:spPr bwMode="auto">
          <a:xfrm>
            <a:off x="3999072" y="4393675"/>
            <a:ext cx="347718" cy="463623"/>
          </a:xfrm>
          <a:custGeom>
            <a:avLst/>
            <a:gdLst/>
            <a:ahLst/>
            <a:cxnLst>
              <a:cxn ang="0">
                <a:pos x="96" y="256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96" y="256"/>
              </a:cxn>
              <a:cxn ang="0">
                <a:pos x="96" y="32"/>
              </a:cxn>
              <a:cxn ang="0">
                <a:pos x="32" y="96"/>
              </a:cxn>
              <a:cxn ang="0">
                <a:pos x="96" y="160"/>
              </a:cxn>
              <a:cxn ang="0">
                <a:pos x="160" y="96"/>
              </a:cxn>
              <a:cxn ang="0">
                <a:pos x="96" y="32"/>
              </a:cxn>
            </a:cxnLst>
            <a:rect l="0" t="0" r="r" b="b"/>
            <a:pathLst>
              <a:path w="192" h="256">
                <a:moveTo>
                  <a:pt x="96" y="256"/>
                </a:moveTo>
                <a:cubicBezTo>
                  <a:pt x="96" y="256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49"/>
                  <a:pt x="96" y="256"/>
                  <a:pt x="96" y="256"/>
                </a:cubicBezTo>
                <a:moveTo>
                  <a:pt x="96" y="32"/>
                </a:moveTo>
                <a:cubicBezTo>
                  <a:pt x="61" y="32"/>
                  <a:pt x="32" y="61"/>
                  <a:pt x="32" y="96"/>
                </a:cubicBezTo>
                <a:cubicBezTo>
                  <a:pt x="32" y="131"/>
                  <a:pt x="61" y="160"/>
                  <a:pt x="96" y="160"/>
                </a:cubicBezTo>
                <a:cubicBezTo>
                  <a:pt x="131" y="160"/>
                  <a:pt x="160" y="131"/>
                  <a:pt x="160" y="96"/>
                </a:cubicBezTo>
                <a:cubicBezTo>
                  <a:pt x="160" y="61"/>
                  <a:pt x="131" y="32"/>
                  <a:pt x="96" y="3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Freeform 224"/>
          <p:cNvSpPr>
            <a:spLocks noEditPoints="1"/>
          </p:cNvSpPr>
          <p:nvPr/>
        </p:nvSpPr>
        <p:spPr bwMode="auto">
          <a:xfrm>
            <a:off x="5783769" y="1999562"/>
            <a:ext cx="459877" cy="392621"/>
          </a:xfrm>
          <a:custGeom>
            <a:avLst/>
            <a:gdLst/>
            <a:ahLst/>
            <a:cxnLst>
              <a:cxn ang="0">
                <a:pos x="184" y="164"/>
              </a:cxn>
              <a:cxn ang="0">
                <a:pos x="232" y="116"/>
              </a:cxn>
              <a:cxn ang="0">
                <a:pos x="217" y="87"/>
              </a:cxn>
              <a:cxn ang="0">
                <a:pos x="215" y="85"/>
              </a:cxn>
              <a:cxn ang="0">
                <a:pos x="212" y="84"/>
              </a:cxn>
              <a:cxn ang="0">
                <a:pos x="209" y="83"/>
              </a:cxn>
              <a:cxn ang="0">
                <a:pos x="206" y="81"/>
              </a:cxn>
              <a:cxn ang="0">
                <a:pos x="203" y="81"/>
              </a:cxn>
              <a:cxn ang="0">
                <a:pos x="200" y="80"/>
              </a:cxn>
              <a:cxn ang="0">
                <a:pos x="195" y="80"/>
              </a:cxn>
              <a:cxn ang="0">
                <a:pos x="193" y="73"/>
              </a:cxn>
              <a:cxn ang="0">
                <a:pos x="191" y="67"/>
              </a:cxn>
              <a:cxn ang="0">
                <a:pos x="189" y="61"/>
              </a:cxn>
              <a:cxn ang="0">
                <a:pos x="128" y="24"/>
              </a:cxn>
              <a:cxn ang="0">
                <a:pos x="67" y="61"/>
              </a:cxn>
              <a:cxn ang="0">
                <a:pos x="65" y="67"/>
              </a:cxn>
              <a:cxn ang="0">
                <a:pos x="63" y="73"/>
              </a:cxn>
              <a:cxn ang="0">
                <a:pos x="61" y="80"/>
              </a:cxn>
              <a:cxn ang="0">
                <a:pos x="56" y="80"/>
              </a:cxn>
              <a:cxn ang="0">
                <a:pos x="53" y="81"/>
              </a:cxn>
              <a:cxn ang="0">
                <a:pos x="50" y="81"/>
              </a:cxn>
              <a:cxn ang="0">
                <a:pos x="47" y="83"/>
              </a:cxn>
              <a:cxn ang="0">
                <a:pos x="44" y="84"/>
              </a:cxn>
              <a:cxn ang="0">
                <a:pos x="41" y="85"/>
              </a:cxn>
              <a:cxn ang="0">
                <a:pos x="39" y="87"/>
              </a:cxn>
              <a:cxn ang="0">
                <a:pos x="24" y="116"/>
              </a:cxn>
              <a:cxn ang="0">
                <a:pos x="72" y="164"/>
              </a:cxn>
              <a:cxn ang="0">
                <a:pos x="0" y="116"/>
              </a:cxn>
              <a:cxn ang="0">
                <a:pos x="128" y="0"/>
              </a:cxn>
              <a:cxn ang="0">
                <a:pos x="256" y="116"/>
              </a:cxn>
              <a:cxn ang="0">
                <a:pos x="92" y="156"/>
              </a:cxn>
              <a:cxn ang="0">
                <a:pos x="101" y="160"/>
              </a:cxn>
              <a:cxn ang="0">
                <a:pos x="116" y="116"/>
              </a:cxn>
              <a:cxn ang="0">
                <a:pos x="140" y="116"/>
              </a:cxn>
              <a:cxn ang="0">
                <a:pos x="155" y="160"/>
              </a:cxn>
              <a:cxn ang="0">
                <a:pos x="164" y="156"/>
              </a:cxn>
              <a:cxn ang="0">
                <a:pos x="173" y="176"/>
              </a:cxn>
              <a:cxn ang="0">
                <a:pos x="137" y="216"/>
              </a:cxn>
              <a:cxn ang="0">
                <a:pos x="128" y="220"/>
              </a:cxn>
              <a:cxn ang="0">
                <a:pos x="119" y="216"/>
              </a:cxn>
              <a:cxn ang="0">
                <a:pos x="83" y="176"/>
              </a:cxn>
              <a:cxn ang="0">
                <a:pos x="92" y="156"/>
              </a:cxn>
            </a:cxnLst>
            <a:rect l="0" t="0" r="r" b="b"/>
            <a:pathLst>
              <a:path w="256" h="220">
                <a:moveTo>
                  <a:pt x="196" y="176"/>
                </a:moveTo>
                <a:cubicBezTo>
                  <a:pt x="189" y="176"/>
                  <a:pt x="184" y="171"/>
                  <a:pt x="184" y="164"/>
                </a:cubicBezTo>
                <a:cubicBezTo>
                  <a:pt x="184" y="157"/>
                  <a:pt x="189" y="152"/>
                  <a:pt x="196" y="152"/>
                </a:cubicBezTo>
                <a:cubicBezTo>
                  <a:pt x="216" y="152"/>
                  <a:pt x="232" y="136"/>
                  <a:pt x="232" y="116"/>
                </a:cubicBezTo>
                <a:cubicBezTo>
                  <a:pt x="232" y="105"/>
                  <a:pt x="227" y="96"/>
                  <a:pt x="220" y="89"/>
                </a:cubicBezTo>
                <a:cubicBezTo>
                  <a:pt x="219" y="88"/>
                  <a:pt x="218" y="88"/>
                  <a:pt x="217" y="87"/>
                </a:cubicBezTo>
                <a:cubicBezTo>
                  <a:pt x="217" y="87"/>
                  <a:pt x="217" y="87"/>
                  <a:pt x="217" y="87"/>
                </a:cubicBezTo>
                <a:cubicBezTo>
                  <a:pt x="217" y="86"/>
                  <a:pt x="216" y="86"/>
                  <a:pt x="215" y="85"/>
                </a:cubicBezTo>
                <a:cubicBezTo>
                  <a:pt x="215" y="85"/>
                  <a:pt x="215" y="85"/>
                  <a:pt x="215" y="85"/>
                </a:cubicBezTo>
                <a:cubicBezTo>
                  <a:pt x="214" y="85"/>
                  <a:pt x="213" y="84"/>
                  <a:pt x="212" y="84"/>
                </a:cubicBezTo>
                <a:cubicBezTo>
                  <a:pt x="212" y="84"/>
                  <a:pt x="212" y="84"/>
                  <a:pt x="211" y="84"/>
                </a:cubicBezTo>
                <a:cubicBezTo>
                  <a:pt x="211" y="83"/>
                  <a:pt x="210" y="83"/>
                  <a:pt x="209" y="83"/>
                </a:cubicBezTo>
                <a:cubicBezTo>
                  <a:pt x="209" y="82"/>
                  <a:pt x="209" y="82"/>
                  <a:pt x="208" y="82"/>
                </a:cubicBezTo>
                <a:cubicBezTo>
                  <a:pt x="208" y="82"/>
                  <a:pt x="207" y="82"/>
                  <a:pt x="206" y="81"/>
                </a:cubicBezTo>
                <a:cubicBezTo>
                  <a:pt x="206" y="81"/>
                  <a:pt x="205" y="81"/>
                  <a:pt x="205" y="81"/>
                </a:cubicBezTo>
                <a:cubicBezTo>
                  <a:pt x="204" y="81"/>
                  <a:pt x="204" y="81"/>
                  <a:pt x="203" y="81"/>
                </a:cubicBezTo>
                <a:cubicBezTo>
                  <a:pt x="202" y="81"/>
                  <a:pt x="202" y="80"/>
                  <a:pt x="201" y="80"/>
                </a:cubicBezTo>
                <a:cubicBezTo>
                  <a:pt x="200" y="80"/>
                  <a:pt x="200" y="80"/>
                  <a:pt x="200" y="80"/>
                </a:cubicBezTo>
                <a:cubicBezTo>
                  <a:pt x="198" y="80"/>
                  <a:pt x="197" y="80"/>
                  <a:pt x="196" y="80"/>
                </a:cubicBezTo>
                <a:cubicBezTo>
                  <a:pt x="196" y="80"/>
                  <a:pt x="195" y="80"/>
                  <a:pt x="195" y="80"/>
                </a:cubicBezTo>
                <a:cubicBezTo>
                  <a:pt x="195" y="78"/>
                  <a:pt x="194" y="76"/>
                  <a:pt x="194" y="74"/>
                </a:cubicBezTo>
                <a:cubicBezTo>
                  <a:pt x="193" y="74"/>
                  <a:pt x="193" y="73"/>
                  <a:pt x="193" y="73"/>
                </a:cubicBezTo>
                <a:cubicBezTo>
                  <a:pt x="193" y="71"/>
                  <a:pt x="192" y="70"/>
                  <a:pt x="192" y="68"/>
                </a:cubicBezTo>
                <a:cubicBezTo>
                  <a:pt x="191" y="68"/>
                  <a:pt x="191" y="67"/>
                  <a:pt x="191" y="67"/>
                </a:cubicBezTo>
                <a:cubicBezTo>
                  <a:pt x="190" y="65"/>
                  <a:pt x="190" y="64"/>
                  <a:pt x="189" y="62"/>
                </a:cubicBezTo>
                <a:cubicBezTo>
                  <a:pt x="189" y="62"/>
                  <a:pt x="189" y="62"/>
                  <a:pt x="189" y="61"/>
                </a:cubicBezTo>
                <a:cubicBezTo>
                  <a:pt x="188" y="60"/>
                  <a:pt x="187" y="58"/>
                  <a:pt x="186" y="57"/>
                </a:cubicBezTo>
                <a:cubicBezTo>
                  <a:pt x="174" y="37"/>
                  <a:pt x="153" y="24"/>
                  <a:pt x="128" y="24"/>
                </a:cubicBezTo>
                <a:cubicBezTo>
                  <a:pt x="103" y="24"/>
                  <a:pt x="82" y="37"/>
                  <a:pt x="70" y="57"/>
                </a:cubicBezTo>
                <a:cubicBezTo>
                  <a:pt x="69" y="58"/>
                  <a:pt x="68" y="60"/>
                  <a:pt x="67" y="61"/>
                </a:cubicBezTo>
                <a:cubicBezTo>
                  <a:pt x="67" y="62"/>
                  <a:pt x="67" y="62"/>
                  <a:pt x="67" y="62"/>
                </a:cubicBezTo>
                <a:cubicBezTo>
                  <a:pt x="66" y="64"/>
                  <a:pt x="66" y="65"/>
                  <a:pt x="65" y="67"/>
                </a:cubicBezTo>
                <a:cubicBezTo>
                  <a:pt x="65" y="67"/>
                  <a:pt x="65" y="68"/>
                  <a:pt x="64" y="68"/>
                </a:cubicBezTo>
                <a:cubicBezTo>
                  <a:pt x="64" y="70"/>
                  <a:pt x="63" y="71"/>
                  <a:pt x="63" y="73"/>
                </a:cubicBezTo>
                <a:cubicBezTo>
                  <a:pt x="63" y="73"/>
                  <a:pt x="63" y="74"/>
                  <a:pt x="62" y="74"/>
                </a:cubicBezTo>
                <a:cubicBezTo>
                  <a:pt x="62" y="76"/>
                  <a:pt x="61" y="78"/>
                  <a:pt x="61" y="80"/>
                </a:cubicBezTo>
                <a:cubicBezTo>
                  <a:pt x="61" y="80"/>
                  <a:pt x="60" y="80"/>
                  <a:pt x="60" y="80"/>
                </a:cubicBezTo>
                <a:cubicBezTo>
                  <a:pt x="59" y="80"/>
                  <a:pt x="58" y="80"/>
                  <a:pt x="56" y="80"/>
                </a:cubicBezTo>
                <a:cubicBezTo>
                  <a:pt x="56" y="80"/>
                  <a:pt x="56" y="80"/>
                  <a:pt x="55" y="80"/>
                </a:cubicBezTo>
                <a:cubicBezTo>
                  <a:pt x="54" y="80"/>
                  <a:pt x="54" y="81"/>
                  <a:pt x="53" y="81"/>
                </a:cubicBezTo>
                <a:cubicBezTo>
                  <a:pt x="52" y="81"/>
                  <a:pt x="52" y="81"/>
                  <a:pt x="51" y="81"/>
                </a:cubicBezTo>
                <a:cubicBezTo>
                  <a:pt x="51" y="81"/>
                  <a:pt x="50" y="81"/>
                  <a:pt x="50" y="81"/>
                </a:cubicBezTo>
                <a:cubicBezTo>
                  <a:pt x="49" y="82"/>
                  <a:pt x="48" y="82"/>
                  <a:pt x="48" y="82"/>
                </a:cubicBezTo>
                <a:cubicBezTo>
                  <a:pt x="47" y="82"/>
                  <a:pt x="47" y="82"/>
                  <a:pt x="47" y="83"/>
                </a:cubicBezTo>
                <a:cubicBezTo>
                  <a:pt x="46" y="83"/>
                  <a:pt x="45" y="83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3" y="84"/>
                  <a:pt x="42" y="85"/>
                  <a:pt x="41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0" y="86"/>
                  <a:pt x="39" y="86"/>
                  <a:pt x="39" y="87"/>
                </a:cubicBezTo>
                <a:cubicBezTo>
                  <a:pt x="39" y="87"/>
                  <a:pt x="39" y="87"/>
                  <a:pt x="39" y="87"/>
                </a:cubicBezTo>
                <a:cubicBezTo>
                  <a:pt x="38" y="88"/>
                  <a:pt x="37" y="88"/>
                  <a:pt x="36" y="89"/>
                </a:cubicBezTo>
                <a:cubicBezTo>
                  <a:pt x="29" y="96"/>
                  <a:pt x="24" y="105"/>
                  <a:pt x="24" y="116"/>
                </a:cubicBezTo>
                <a:cubicBezTo>
                  <a:pt x="24" y="136"/>
                  <a:pt x="40" y="152"/>
                  <a:pt x="60" y="152"/>
                </a:cubicBezTo>
                <a:cubicBezTo>
                  <a:pt x="67" y="152"/>
                  <a:pt x="72" y="157"/>
                  <a:pt x="72" y="164"/>
                </a:cubicBezTo>
                <a:cubicBezTo>
                  <a:pt x="72" y="171"/>
                  <a:pt x="67" y="176"/>
                  <a:pt x="60" y="176"/>
                </a:cubicBezTo>
                <a:cubicBezTo>
                  <a:pt x="27" y="176"/>
                  <a:pt x="0" y="149"/>
                  <a:pt x="0" y="116"/>
                </a:cubicBezTo>
                <a:cubicBezTo>
                  <a:pt x="0" y="89"/>
                  <a:pt x="18" y="66"/>
                  <a:pt x="42" y="59"/>
                </a:cubicBezTo>
                <a:cubicBezTo>
                  <a:pt x="56" y="24"/>
                  <a:pt x="89" y="0"/>
                  <a:pt x="128" y="0"/>
                </a:cubicBezTo>
                <a:cubicBezTo>
                  <a:pt x="167" y="0"/>
                  <a:pt x="200" y="24"/>
                  <a:pt x="214" y="59"/>
                </a:cubicBezTo>
                <a:cubicBezTo>
                  <a:pt x="238" y="66"/>
                  <a:pt x="256" y="89"/>
                  <a:pt x="256" y="116"/>
                </a:cubicBezTo>
                <a:cubicBezTo>
                  <a:pt x="256" y="149"/>
                  <a:pt x="229" y="176"/>
                  <a:pt x="196" y="176"/>
                </a:cubicBezTo>
                <a:moveTo>
                  <a:pt x="92" y="156"/>
                </a:moveTo>
                <a:cubicBezTo>
                  <a:pt x="96" y="156"/>
                  <a:pt x="99" y="158"/>
                  <a:pt x="101" y="160"/>
                </a:cubicBezTo>
                <a:cubicBezTo>
                  <a:pt x="101" y="160"/>
                  <a:pt x="101" y="160"/>
                  <a:pt x="101" y="160"/>
                </a:cubicBezTo>
                <a:cubicBezTo>
                  <a:pt x="116" y="177"/>
                  <a:pt x="116" y="177"/>
                  <a:pt x="116" y="177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09"/>
                  <a:pt x="121" y="104"/>
                  <a:pt x="128" y="104"/>
                </a:cubicBezTo>
                <a:cubicBezTo>
                  <a:pt x="135" y="104"/>
                  <a:pt x="140" y="109"/>
                  <a:pt x="140" y="116"/>
                </a:cubicBezTo>
                <a:cubicBezTo>
                  <a:pt x="140" y="177"/>
                  <a:pt x="140" y="177"/>
                  <a:pt x="140" y="177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57" y="158"/>
                  <a:pt x="160" y="156"/>
                  <a:pt x="164" y="156"/>
                </a:cubicBezTo>
                <a:cubicBezTo>
                  <a:pt x="171" y="156"/>
                  <a:pt x="176" y="161"/>
                  <a:pt x="176" y="168"/>
                </a:cubicBezTo>
                <a:cubicBezTo>
                  <a:pt x="176" y="171"/>
                  <a:pt x="175" y="174"/>
                  <a:pt x="173" y="176"/>
                </a:cubicBezTo>
                <a:cubicBezTo>
                  <a:pt x="173" y="176"/>
                  <a:pt x="173" y="176"/>
                  <a:pt x="173" y="17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7" y="216"/>
                  <a:pt x="137" y="216"/>
                  <a:pt x="137" y="216"/>
                </a:cubicBezTo>
                <a:cubicBezTo>
                  <a:pt x="135" y="218"/>
                  <a:pt x="132" y="220"/>
                  <a:pt x="128" y="220"/>
                </a:cubicBezTo>
                <a:cubicBezTo>
                  <a:pt x="124" y="220"/>
                  <a:pt x="121" y="218"/>
                  <a:pt x="119" y="216"/>
                </a:cubicBezTo>
                <a:cubicBezTo>
                  <a:pt x="119" y="216"/>
                  <a:pt x="119" y="216"/>
                  <a:pt x="119" y="21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3" y="176"/>
                  <a:pt x="83" y="176"/>
                  <a:pt x="83" y="176"/>
                </a:cubicBezTo>
                <a:cubicBezTo>
                  <a:pt x="81" y="174"/>
                  <a:pt x="80" y="171"/>
                  <a:pt x="80" y="168"/>
                </a:cubicBezTo>
                <a:cubicBezTo>
                  <a:pt x="80" y="161"/>
                  <a:pt x="85" y="156"/>
                  <a:pt x="92" y="15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7" name="Inhaltsplatzhalter 4"/>
          <p:cNvSpPr txBox="1"/>
          <p:nvPr/>
        </p:nvSpPr>
        <p:spPr>
          <a:xfrm>
            <a:off x="529141" y="2554059"/>
            <a:ext cx="31666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8" name="Inhaltsplatzhalter 4"/>
          <p:cNvSpPr txBox="1"/>
          <p:nvPr/>
        </p:nvSpPr>
        <p:spPr>
          <a:xfrm>
            <a:off x="529141" y="4355259"/>
            <a:ext cx="30115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39" name="Inhaltsplatzhalter 4"/>
          <p:cNvSpPr txBox="1"/>
          <p:nvPr/>
        </p:nvSpPr>
        <p:spPr>
          <a:xfrm>
            <a:off x="1092297" y="5526770"/>
            <a:ext cx="30115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2260042" y="1884993"/>
            <a:ext cx="3011576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8167785" y="2131070"/>
            <a:ext cx="31666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2" name="Inhaltsplatzhalter 4"/>
          <p:cNvSpPr txBox="1"/>
          <p:nvPr/>
        </p:nvSpPr>
        <p:spPr>
          <a:xfrm>
            <a:off x="8575894" y="3172071"/>
            <a:ext cx="31666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3" name="Inhaltsplatzhalter 4"/>
          <p:cNvSpPr txBox="1"/>
          <p:nvPr/>
        </p:nvSpPr>
        <p:spPr>
          <a:xfrm>
            <a:off x="8530293" y="5052832"/>
            <a:ext cx="31666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6879910" y="5741512"/>
            <a:ext cx="316660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7500"/>
                            </p:stCondLst>
                            <p:childTnLst>
                              <p:par>
                                <p:cTn id="1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6208336" y="1964730"/>
            <a:ext cx="2022058" cy="2445353"/>
          </a:xfrm>
          <a:custGeom>
            <a:avLst/>
            <a:gdLst>
              <a:gd name="T0" fmla="*/ 0 w 539"/>
              <a:gd name="T1" fmla="*/ 322 h 652"/>
              <a:gd name="T2" fmla="*/ 218 w 539"/>
              <a:gd name="T3" fmla="*/ 564 h 652"/>
              <a:gd name="T4" fmla="*/ 379 w 539"/>
              <a:gd name="T5" fmla="*/ 652 h 652"/>
              <a:gd name="T6" fmla="*/ 539 w 539"/>
              <a:gd name="T7" fmla="*/ 564 h 652"/>
              <a:gd name="T8" fmla="*/ 2 w 539"/>
              <a:gd name="T9" fmla="*/ 0 h 652"/>
              <a:gd name="T10" fmla="*/ 89 w 539"/>
              <a:gd name="T11" fmla="*/ 158 h 652"/>
              <a:gd name="T12" fmla="*/ 0 w 539"/>
              <a:gd name="T13" fmla="*/ 32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652">
                <a:moveTo>
                  <a:pt x="0" y="322"/>
                </a:moveTo>
                <a:cubicBezTo>
                  <a:pt x="122" y="337"/>
                  <a:pt x="216" y="439"/>
                  <a:pt x="218" y="564"/>
                </a:cubicBezTo>
                <a:cubicBezTo>
                  <a:pt x="379" y="652"/>
                  <a:pt x="379" y="652"/>
                  <a:pt x="379" y="652"/>
                </a:cubicBezTo>
                <a:cubicBezTo>
                  <a:pt x="539" y="564"/>
                  <a:pt x="539" y="564"/>
                  <a:pt x="539" y="564"/>
                </a:cubicBezTo>
                <a:cubicBezTo>
                  <a:pt x="536" y="263"/>
                  <a:pt x="300" y="17"/>
                  <a:pt x="2" y="0"/>
                </a:cubicBezTo>
                <a:cubicBezTo>
                  <a:pt x="89" y="158"/>
                  <a:pt x="89" y="158"/>
                  <a:pt x="89" y="158"/>
                </a:cubicBezTo>
                <a:lnTo>
                  <a:pt x="0" y="3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961606" y="1961475"/>
            <a:ext cx="2445355" cy="2022056"/>
          </a:xfrm>
          <a:custGeom>
            <a:avLst/>
            <a:gdLst>
              <a:gd name="T0" fmla="*/ 322 w 652"/>
              <a:gd name="T1" fmla="*/ 539 h 539"/>
              <a:gd name="T2" fmla="*/ 564 w 652"/>
              <a:gd name="T3" fmla="*/ 321 h 539"/>
              <a:gd name="T4" fmla="*/ 652 w 652"/>
              <a:gd name="T5" fmla="*/ 160 h 539"/>
              <a:gd name="T6" fmla="*/ 564 w 652"/>
              <a:gd name="T7" fmla="*/ 0 h 539"/>
              <a:gd name="T8" fmla="*/ 0 w 652"/>
              <a:gd name="T9" fmla="*/ 537 h 539"/>
              <a:gd name="T10" fmla="*/ 159 w 652"/>
              <a:gd name="T11" fmla="*/ 450 h 539"/>
              <a:gd name="T12" fmla="*/ 322 w 652"/>
              <a:gd name="T13" fmla="*/ 539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539">
                <a:moveTo>
                  <a:pt x="322" y="539"/>
                </a:moveTo>
                <a:cubicBezTo>
                  <a:pt x="337" y="417"/>
                  <a:pt x="439" y="323"/>
                  <a:pt x="564" y="321"/>
                </a:cubicBezTo>
                <a:cubicBezTo>
                  <a:pt x="652" y="160"/>
                  <a:pt x="652" y="160"/>
                  <a:pt x="652" y="160"/>
                </a:cubicBezTo>
                <a:cubicBezTo>
                  <a:pt x="564" y="0"/>
                  <a:pt x="564" y="0"/>
                  <a:pt x="564" y="0"/>
                </a:cubicBezTo>
                <a:cubicBezTo>
                  <a:pt x="263" y="3"/>
                  <a:pt x="17" y="239"/>
                  <a:pt x="0" y="537"/>
                </a:cubicBezTo>
                <a:cubicBezTo>
                  <a:pt x="159" y="450"/>
                  <a:pt x="159" y="450"/>
                  <a:pt x="159" y="450"/>
                </a:cubicBezTo>
                <a:lnTo>
                  <a:pt x="322" y="5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5781784" y="4211458"/>
            <a:ext cx="2445355" cy="2018799"/>
          </a:xfrm>
          <a:custGeom>
            <a:avLst/>
            <a:gdLst>
              <a:gd name="T0" fmla="*/ 652 w 652"/>
              <a:gd name="T1" fmla="*/ 2 h 538"/>
              <a:gd name="T2" fmla="*/ 494 w 652"/>
              <a:gd name="T3" fmla="*/ 89 h 538"/>
              <a:gd name="T4" fmla="*/ 330 w 652"/>
              <a:gd name="T5" fmla="*/ 0 h 538"/>
              <a:gd name="T6" fmla="*/ 88 w 652"/>
              <a:gd name="T7" fmla="*/ 218 h 538"/>
              <a:gd name="T8" fmla="*/ 0 w 652"/>
              <a:gd name="T9" fmla="*/ 379 h 538"/>
              <a:gd name="T10" fmla="*/ 88 w 652"/>
              <a:gd name="T11" fmla="*/ 538 h 538"/>
              <a:gd name="T12" fmla="*/ 652 w 652"/>
              <a:gd name="T13" fmla="*/ 2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2" h="538">
                <a:moveTo>
                  <a:pt x="652" y="2"/>
                </a:moveTo>
                <a:cubicBezTo>
                  <a:pt x="494" y="89"/>
                  <a:pt x="494" y="89"/>
                  <a:pt x="494" y="89"/>
                </a:cubicBezTo>
                <a:cubicBezTo>
                  <a:pt x="330" y="0"/>
                  <a:pt x="330" y="0"/>
                  <a:pt x="330" y="0"/>
                </a:cubicBezTo>
                <a:cubicBezTo>
                  <a:pt x="315" y="122"/>
                  <a:pt x="213" y="216"/>
                  <a:pt x="88" y="218"/>
                </a:cubicBezTo>
                <a:cubicBezTo>
                  <a:pt x="0" y="379"/>
                  <a:pt x="0" y="379"/>
                  <a:pt x="0" y="379"/>
                </a:cubicBezTo>
                <a:cubicBezTo>
                  <a:pt x="88" y="538"/>
                  <a:pt x="88" y="538"/>
                  <a:pt x="88" y="538"/>
                </a:cubicBezTo>
                <a:cubicBezTo>
                  <a:pt x="389" y="536"/>
                  <a:pt x="635" y="300"/>
                  <a:pt x="652" y="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3961606" y="3784906"/>
            <a:ext cx="2018801" cy="2445353"/>
          </a:xfrm>
          <a:custGeom>
            <a:avLst/>
            <a:gdLst>
              <a:gd name="T0" fmla="*/ 538 w 538"/>
              <a:gd name="T1" fmla="*/ 330 h 652"/>
              <a:gd name="T2" fmla="*/ 320 w 538"/>
              <a:gd name="T3" fmla="*/ 88 h 652"/>
              <a:gd name="T4" fmla="*/ 159 w 538"/>
              <a:gd name="T5" fmla="*/ 0 h 652"/>
              <a:gd name="T6" fmla="*/ 0 w 538"/>
              <a:gd name="T7" fmla="*/ 88 h 652"/>
              <a:gd name="T8" fmla="*/ 536 w 538"/>
              <a:gd name="T9" fmla="*/ 652 h 652"/>
              <a:gd name="T10" fmla="*/ 449 w 538"/>
              <a:gd name="T11" fmla="*/ 493 h 652"/>
              <a:gd name="T12" fmla="*/ 538 w 538"/>
              <a:gd name="T13" fmla="*/ 330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8" h="652">
                <a:moveTo>
                  <a:pt x="538" y="330"/>
                </a:moveTo>
                <a:cubicBezTo>
                  <a:pt x="416" y="315"/>
                  <a:pt x="322" y="213"/>
                  <a:pt x="320" y="88"/>
                </a:cubicBezTo>
                <a:cubicBezTo>
                  <a:pt x="159" y="0"/>
                  <a:pt x="159" y="0"/>
                  <a:pt x="159" y="0"/>
                </a:cubicBezTo>
                <a:cubicBezTo>
                  <a:pt x="0" y="88"/>
                  <a:pt x="0" y="88"/>
                  <a:pt x="0" y="88"/>
                </a:cubicBezTo>
                <a:cubicBezTo>
                  <a:pt x="2" y="389"/>
                  <a:pt x="238" y="635"/>
                  <a:pt x="536" y="652"/>
                </a:cubicBezTo>
                <a:cubicBezTo>
                  <a:pt x="449" y="493"/>
                  <a:pt x="449" y="493"/>
                  <a:pt x="449" y="493"/>
                </a:cubicBezTo>
                <a:lnTo>
                  <a:pt x="538" y="3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29" name="Inhaltsplatzhalter 4"/>
          <p:cNvSpPr txBox="1"/>
          <p:nvPr/>
        </p:nvSpPr>
        <p:spPr>
          <a:xfrm>
            <a:off x="5537264" y="2333276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  <a:endParaRPr lang="en-US" sz="2000" dirty="0" smtClean="0">
              <a:latin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7256098" y="376289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31" name="Inhaltsplatzhalter 4"/>
          <p:cNvSpPr txBox="1"/>
          <p:nvPr/>
        </p:nvSpPr>
        <p:spPr>
          <a:xfrm>
            <a:off x="5870478" y="5395298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214" y="2779050"/>
            <a:ext cx="586260" cy="585216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5" name="Freeform 29"/>
          <p:cNvSpPr>
            <a:spLocks noEditPoints="1"/>
          </p:cNvSpPr>
          <p:nvPr/>
        </p:nvSpPr>
        <p:spPr bwMode="auto">
          <a:xfrm>
            <a:off x="6982692" y="2806303"/>
            <a:ext cx="521412" cy="559006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6797964" y="4921776"/>
            <a:ext cx="508208" cy="59613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37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Inhaltsplatzhalter 4"/>
          <p:cNvSpPr txBox="1"/>
          <p:nvPr/>
        </p:nvSpPr>
        <p:spPr>
          <a:xfrm>
            <a:off x="699450" y="1995298"/>
            <a:ext cx="287418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8598766" y="1995298"/>
            <a:ext cx="285627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1" name="Inhaltsplatzhalter 4"/>
          <p:cNvSpPr txBox="1"/>
          <p:nvPr/>
        </p:nvSpPr>
        <p:spPr>
          <a:xfrm>
            <a:off x="8598766" y="5395298"/>
            <a:ext cx="2856274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2" name="Freeform 206"/>
          <p:cNvSpPr>
            <a:spLocks noEditPoints="1"/>
          </p:cNvSpPr>
          <p:nvPr/>
        </p:nvSpPr>
        <p:spPr bwMode="auto">
          <a:xfrm>
            <a:off x="4638593" y="4763006"/>
            <a:ext cx="518997" cy="46541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3" name="Inhaltsplatzhalter 4"/>
          <p:cNvSpPr txBox="1"/>
          <p:nvPr/>
        </p:nvSpPr>
        <p:spPr>
          <a:xfrm>
            <a:off x="4198583" y="3998532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</a:p>
        </p:txBody>
      </p:sp>
      <p:sp>
        <p:nvSpPr>
          <p:cNvPr id="44" name="Inhaltsplatzhalter 4"/>
          <p:cNvSpPr txBox="1"/>
          <p:nvPr/>
        </p:nvSpPr>
        <p:spPr>
          <a:xfrm>
            <a:off x="699450" y="5395298"/>
            <a:ext cx="2874183" cy="8925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/>
      <p:bldP spid="30" grpId="0"/>
      <p:bldP spid="31" grpId="0"/>
      <p:bldP spid="35" grpId="0" animBg="1"/>
      <p:bldP spid="39" grpId="0"/>
      <p:bldP spid="40" grpId="0"/>
      <p:bldP spid="41" grpId="0"/>
      <p:bldP spid="42" grpId="0" animBg="1"/>
      <p:bldP spid="43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30" name="Freeform 12"/>
          <p:cNvSpPr/>
          <p:nvPr/>
        </p:nvSpPr>
        <p:spPr bwMode="auto">
          <a:xfrm>
            <a:off x="6209965" y="1961475"/>
            <a:ext cx="1725749" cy="1660625"/>
          </a:xfrm>
          <a:custGeom>
            <a:avLst/>
            <a:gdLst>
              <a:gd name="T0" fmla="*/ 0 w 460"/>
              <a:gd name="T1" fmla="*/ 322 h 443"/>
              <a:gd name="T2" fmla="*/ 184 w 460"/>
              <a:gd name="T3" fmla="*/ 443 h 443"/>
              <a:gd name="T4" fmla="*/ 365 w 460"/>
              <a:gd name="T5" fmla="*/ 438 h 443"/>
              <a:gd name="T6" fmla="*/ 460 w 460"/>
              <a:gd name="T7" fmla="*/ 280 h 443"/>
              <a:gd name="T8" fmla="*/ 2 w 460"/>
              <a:gd name="T9" fmla="*/ 0 h 443"/>
              <a:gd name="T10" fmla="*/ 89 w 460"/>
              <a:gd name="T11" fmla="*/ 159 h 443"/>
              <a:gd name="T12" fmla="*/ 0 w 460"/>
              <a:gd name="T13" fmla="*/ 322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0" h="443">
                <a:moveTo>
                  <a:pt x="0" y="322"/>
                </a:moveTo>
                <a:cubicBezTo>
                  <a:pt x="79" y="331"/>
                  <a:pt x="146" y="378"/>
                  <a:pt x="184" y="443"/>
                </a:cubicBezTo>
                <a:cubicBezTo>
                  <a:pt x="365" y="438"/>
                  <a:pt x="365" y="438"/>
                  <a:pt x="365" y="438"/>
                </a:cubicBezTo>
                <a:cubicBezTo>
                  <a:pt x="460" y="280"/>
                  <a:pt x="460" y="280"/>
                  <a:pt x="460" y="280"/>
                </a:cubicBezTo>
                <a:cubicBezTo>
                  <a:pt x="367" y="121"/>
                  <a:pt x="197" y="11"/>
                  <a:pt x="2" y="0"/>
                </a:cubicBezTo>
                <a:cubicBezTo>
                  <a:pt x="89" y="159"/>
                  <a:pt x="89" y="159"/>
                  <a:pt x="89" y="159"/>
                </a:cubicBezTo>
                <a:lnTo>
                  <a:pt x="0" y="32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1" name="Freeform 13"/>
          <p:cNvSpPr/>
          <p:nvPr/>
        </p:nvSpPr>
        <p:spPr bwMode="auto">
          <a:xfrm>
            <a:off x="6900264" y="3130424"/>
            <a:ext cx="1331759" cy="2025311"/>
          </a:xfrm>
          <a:custGeom>
            <a:avLst/>
            <a:gdLst>
              <a:gd name="T0" fmla="*/ 15 w 355"/>
              <a:gd name="T1" fmla="*/ 162 h 540"/>
              <a:gd name="T2" fmla="*/ 34 w 355"/>
              <a:gd name="T3" fmla="*/ 257 h 540"/>
              <a:gd name="T4" fmla="*/ 0 w 355"/>
              <a:gd name="T5" fmla="*/ 381 h 540"/>
              <a:gd name="T6" fmla="*/ 95 w 355"/>
              <a:gd name="T7" fmla="*/ 536 h 540"/>
              <a:gd name="T8" fmla="*/ 279 w 355"/>
              <a:gd name="T9" fmla="*/ 540 h 540"/>
              <a:gd name="T10" fmla="*/ 355 w 355"/>
              <a:gd name="T11" fmla="*/ 257 h 540"/>
              <a:gd name="T12" fmla="*/ 294 w 355"/>
              <a:gd name="T13" fmla="*/ 0 h 540"/>
              <a:gd name="T14" fmla="*/ 199 w 355"/>
              <a:gd name="T15" fmla="*/ 157 h 540"/>
              <a:gd name="T16" fmla="*/ 15 w 355"/>
              <a:gd name="T17" fmla="*/ 162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5" h="540">
                <a:moveTo>
                  <a:pt x="15" y="162"/>
                </a:moveTo>
                <a:cubicBezTo>
                  <a:pt x="27" y="191"/>
                  <a:pt x="34" y="223"/>
                  <a:pt x="34" y="257"/>
                </a:cubicBezTo>
                <a:cubicBezTo>
                  <a:pt x="34" y="302"/>
                  <a:pt x="22" y="345"/>
                  <a:pt x="0" y="381"/>
                </a:cubicBezTo>
                <a:cubicBezTo>
                  <a:pt x="95" y="536"/>
                  <a:pt x="95" y="536"/>
                  <a:pt x="95" y="536"/>
                </a:cubicBezTo>
                <a:cubicBezTo>
                  <a:pt x="279" y="540"/>
                  <a:pt x="279" y="540"/>
                  <a:pt x="279" y="540"/>
                </a:cubicBezTo>
                <a:cubicBezTo>
                  <a:pt x="327" y="456"/>
                  <a:pt x="355" y="360"/>
                  <a:pt x="355" y="257"/>
                </a:cubicBezTo>
                <a:cubicBezTo>
                  <a:pt x="355" y="164"/>
                  <a:pt x="333" y="77"/>
                  <a:pt x="294" y="0"/>
                </a:cubicBezTo>
                <a:cubicBezTo>
                  <a:pt x="199" y="157"/>
                  <a:pt x="199" y="157"/>
                  <a:pt x="199" y="157"/>
                </a:cubicBezTo>
                <a:lnTo>
                  <a:pt x="15" y="1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2" name="Freeform 14"/>
          <p:cNvSpPr/>
          <p:nvPr/>
        </p:nvSpPr>
        <p:spPr bwMode="auto">
          <a:xfrm>
            <a:off x="4314896" y="1961475"/>
            <a:ext cx="2093693" cy="1572711"/>
          </a:xfrm>
          <a:custGeom>
            <a:avLst/>
            <a:gdLst>
              <a:gd name="T0" fmla="*/ 276 w 558"/>
              <a:gd name="T1" fmla="*/ 419 h 419"/>
              <a:gd name="T2" fmla="*/ 470 w 558"/>
              <a:gd name="T3" fmla="*/ 320 h 419"/>
              <a:gd name="T4" fmla="*/ 558 w 558"/>
              <a:gd name="T5" fmla="*/ 159 h 419"/>
              <a:gd name="T6" fmla="*/ 470 w 558"/>
              <a:gd name="T7" fmla="*/ 0 h 419"/>
              <a:gd name="T8" fmla="*/ 0 w 558"/>
              <a:gd name="T9" fmla="*/ 254 h 419"/>
              <a:gd name="T10" fmla="*/ 178 w 558"/>
              <a:gd name="T11" fmla="*/ 258 h 419"/>
              <a:gd name="T12" fmla="*/ 276 w 558"/>
              <a:gd name="T13" fmla="*/ 419 h 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" h="419">
                <a:moveTo>
                  <a:pt x="276" y="419"/>
                </a:moveTo>
                <a:cubicBezTo>
                  <a:pt x="321" y="360"/>
                  <a:pt x="391" y="321"/>
                  <a:pt x="470" y="320"/>
                </a:cubicBezTo>
                <a:cubicBezTo>
                  <a:pt x="558" y="159"/>
                  <a:pt x="558" y="159"/>
                  <a:pt x="558" y="159"/>
                </a:cubicBezTo>
                <a:cubicBezTo>
                  <a:pt x="470" y="0"/>
                  <a:pt x="470" y="0"/>
                  <a:pt x="470" y="0"/>
                </a:cubicBezTo>
                <a:cubicBezTo>
                  <a:pt x="274" y="1"/>
                  <a:pt x="101" y="102"/>
                  <a:pt x="0" y="254"/>
                </a:cubicBezTo>
                <a:cubicBezTo>
                  <a:pt x="178" y="258"/>
                  <a:pt x="178" y="258"/>
                  <a:pt x="178" y="258"/>
                </a:cubicBezTo>
                <a:lnTo>
                  <a:pt x="276" y="4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3" name="Freeform 15"/>
          <p:cNvSpPr/>
          <p:nvPr/>
        </p:nvSpPr>
        <p:spPr bwMode="auto">
          <a:xfrm>
            <a:off x="3959977" y="3029485"/>
            <a:ext cx="1321989" cy="2009032"/>
          </a:xfrm>
          <a:custGeom>
            <a:avLst/>
            <a:gdLst>
              <a:gd name="T0" fmla="*/ 339 w 352"/>
              <a:gd name="T1" fmla="*/ 378 h 535"/>
              <a:gd name="T2" fmla="*/ 321 w 352"/>
              <a:gd name="T3" fmla="*/ 284 h 535"/>
              <a:gd name="T4" fmla="*/ 352 w 352"/>
              <a:gd name="T5" fmla="*/ 163 h 535"/>
              <a:gd name="T6" fmla="*/ 255 w 352"/>
              <a:gd name="T7" fmla="*/ 4 h 535"/>
              <a:gd name="T8" fmla="*/ 76 w 352"/>
              <a:gd name="T9" fmla="*/ 0 h 535"/>
              <a:gd name="T10" fmla="*/ 0 w 352"/>
              <a:gd name="T11" fmla="*/ 284 h 535"/>
              <a:gd name="T12" fmla="*/ 59 w 352"/>
              <a:gd name="T13" fmla="*/ 535 h 535"/>
              <a:gd name="T14" fmla="*/ 151 w 352"/>
              <a:gd name="T15" fmla="*/ 383 h 535"/>
              <a:gd name="T16" fmla="*/ 339 w 352"/>
              <a:gd name="T17" fmla="*/ 37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2" h="535">
                <a:moveTo>
                  <a:pt x="339" y="378"/>
                </a:moveTo>
                <a:cubicBezTo>
                  <a:pt x="327" y="349"/>
                  <a:pt x="321" y="317"/>
                  <a:pt x="321" y="284"/>
                </a:cubicBezTo>
                <a:cubicBezTo>
                  <a:pt x="321" y="240"/>
                  <a:pt x="332" y="199"/>
                  <a:pt x="352" y="163"/>
                </a:cubicBezTo>
                <a:cubicBezTo>
                  <a:pt x="255" y="4"/>
                  <a:pt x="255" y="4"/>
                  <a:pt x="255" y="4"/>
                </a:cubicBezTo>
                <a:cubicBezTo>
                  <a:pt x="76" y="0"/>
                  <a:pt x="76" y="0"/>
                  <a:pt x="76" y="0"/>
                </a:cubicBezTo>
                <a:cubicBezTo>
                  <a:pt x="28" y="84"/>
                  <a:pt x="0" y="180"/>
                  <a:pt x="0" y="284"/>
                </a:cubicBezTo>
                <a:cubicBezTo>
                  <a:pt x="0" y="374"/>
                  <a:pt x="21" y="459"/>
                  <a:pt x="59" y="535"/>
                </a:cubicBezTo>
                <a:cubicBezTo>
                  <a:pt x="151" y="383"/>
                  <a:pt x="151" y="383"/>
                  <a:pt x="151" y="383"/>
                </a:cubicBezTo>
                <a:lnTo>
                  <a:pt x="339" y="3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4" name="Freeform 16"/>
          <p:cNvSpPr/>
          <p:nvPr/>
        </p:nvSpPr>
        <p:spPr bwMode="auto">
          <a:xfrm>
            <a:off x="4246517" y="4563120"/>
            <a:ext cx="1715982" cy="1660625"/>
          </a:xfrm>
          <a:custGeom>
            <a:avLst/>
            <a:gdLst>
              <a:gd name="T0" fmla="*/ 458 w 458"/>
              <a:gd name="T1" fmla="*/ 121 h 442"/>
              <a:gd name="T2" fmla="*/ 279 w 458"/>
              <a:gd name="T3" fmla="*/ 0 h 442"/>
              <a:gd name="T4" fmla="*/ 93 w 458"/>
              <a:gd name="T5" fmla="*/ 5 h 442"/>
              <a:gd name="T6" fmla="*/ 0 w 458"/>
              <a:gd name="T7" fmla="*/ 158 h 442"/>
              <a:gd name="T8" fmla="*/ 456 w 458"/>
              <a:gd name="T9" fmla="*/ 442 h 442"/>
              <a:gd name="T10" fmla="*/ 369 w 458"/>
              <a:gd name="T11" fmla="*/ 284 h 442"/>
              <a:gd name="T12" fmla="*/ 458 w 458"/>
              <a:gd name="T13" fmla="*/ 121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442">
                <a:moveTo>
                  <a:pt x="458" y="121"/>
                </a:moveTo>
                <a:cubicBezTo>
                  <a:pt x="382" y="110"/>
                  <a:pt x="316" y="64"/>
                  <a:pt x="279" y="0"/>
                </a:cubicBezTo>
                <a:cubicBezTo>
                  <a:pt x="93" y="5"/>
                  <a:pt x="93" y="5"/>
                  <a:pt x="93" y="5"/>
                </a:cubicBezTo>
                <a:cubicBezTo>
                  <a:pt x="0" y="158"/>
                  <a:pt x="0" y="158"/>
                  <a:pt x="0" y="158"/>
                </a:cubicBezTo>
                <a:cubicBezTo>
                  <a:pt x="93" y="319"/>
                  <a:pt x="261" y="430"/>
                  <a:pt x="456" y="442"/>
                </a:cubicBezTo>
                <a:cubicBezTo>
                  <a:pt x="369" y="284"/>
                  <a:pt x="369" y="284"/>
                  <a:pt x="369" y="284"/>
                </a:cubicBezTo>
                <a:lnTo>
                  <a:pt x="458" y="12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5" name="Freeform 17"/>
          <p:cNvSpPr/>
          <p:nvPr/>
        </p:nvSpPr>
        <p:spPr bwMode="auto">
          <a:xfrm>
            <a:off x="5763874" y="4670573"/>
            <a:ext cx="2113230" cy="1559686"/>
          </a:xfrm>
          <a:custGeom>
            <a:avLst/>
            <a:gdLst>
              <a:gd name="T0" fmla="*/ 284 w 563"/>
              <a:gd name="T1" fmla="*/ 0 h 416"/>
              <a:gd name="T2" fmla="*/ 88 w 563"/>
              <a:gd name="T3" fmla="*/ 95 h 416"/>
              <a:gd name="T4" fmla="*/ 88 w 563"/>
              <a:gd name="T5" fmla="*/ 95 h 416"/>
              <a:gd name="T6" fmla="*/ 0 w 563"/>
              <a:gd name="T7" fmla="*/ 256 h 416"/>
              <a:gd name="T8" fmla="*/ 88 w 563"/>
              <a:gd name="T9" fmla="*/ 416 h 416"/>
              <a:gd name="T10" fmla="*/ 88 w 563"/>
              <a:gd name="T11" fmla="*/ 416 h 416"/>
              <a:gd name="T12" fmla="*/ 563 w 563"/>
              <a:gd name="T13" fmla="*/ 161 h 416"/>
              <a:gd name="T14" fmla="*/ 380 w 563"/>
              <a:gd name="T15" fmla="*/ 157 h 416"/>
              <a:gd name="T16" fmla="*/ 284 w 563"/>
              <a:gd name="T17" fmla="*/ 0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3" h="416">
                <a:moveTo>
                  <a:pt x="284" y="0"/>
                </a:moveTo>
                <a:cubicBezTo>
                  <a:pt x="238" y="58"/>
                  <a:pt x="168" y="95"/>
                  <a:pt x="88" y="95"/>
                </a:cubicBezTo>
                <a:cubicBezTo>
                  <a:pt x="88" y="95"/>
                  <a:pt x="88" y="95"/>
                  <a:pt x="88" y="95"/>
                </a:cubicBezTo>
                <a:cubicBezTo>
                  <a:pt x="0" y="256"/>
                  <a:pt x="0" y="256"/>
                  <a:pt x="0" y="256"/>
                </a:cubicBezTo>
                <a:cubicBezTo>
                  <a:pt x="88" y="416"/>
                  <a:pt x="88" y="416"/>
                  <a:pt x="88" y="416"/>
                </a:cubicBezTo>
                <a:cubicBezTo>
                  <a:pt x="88" y="416"/>
                  <a:pt x="88" y="416"/>
                  <a:pt x="88" y="416"/>
                </a:cubicBezTo>
                <a:cubicBezTo>
                  <a:pt x="287" y="416"/>
                  <a:pt x="461" y="314"/>
                  <a:pt x="563" y="161"/>
                </a:cubicBezTo>
                <a:cubicBezTo>
                  <a:pt x="380" y="157"/>
                  <a:pt x="380" y="157"/>
                  <a:pt x="380" y="157"/>
                </a:cubicBezTo>
                <a:lnTo>
                  <a:pt x="28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6" name="Inhaltsplatzhalter 4"/>
          <p:cNvSpPr txBox="1"/>
          <p:nvPr/>
        </p:nvSpPr>
        <p:spPr>
          <a:xfrm>
            <a:off x="5657225" y="233042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02</a:t>
            </a:r>
            <a:endParaRPr lang="en-US" sz="2000" dirty="0" smtClean="0">
              <a:latin typeface="+mn-lt"/>
            </a:endParaRPr>
          </a:p>
        </p:txBody>
      </p:sp>
      <p:sp>
        <p:nvSpPr>
          <p:cNvPr id="37" name="Inhaltsplatzhalter 4"/>
          <p:cNvSpPr txBox="1"/>
          <p:nvPr/>
        </p:nvSpPr>
        <p:spPr>
          <a:xfrm>
            <a:off x="6985167" y="3088077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03</a:t>
            </a:r>
            <a:endParaRPr lang="en-US" sz="2000" dirty="0" smtClean="0">
              <a:latin typeface="+mn-lt"/>
            </a:endParaRPr>
          </a:p>
        </p:txBody>
      </p:sp>
      <p:sp>
        <p:nvSpPr>
          <p:cNvPr id="38" name="Inhaltsplatzhalter 4"/>
          <p:cNvSpPr txBox="1"/>
          <p:nvPr/>
        </p:nvSpPr>
        <p:spPr>
          <a:xfrm>
            <a:off x="5832378" y="5433398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05</a:t>
            </a:r>
            <a:endParaRPr lang="en-US" sz="2000" dirty="0" smtClean="0">
              <a:latin typeface="+mn-lt"/>
            </a:endParaRPr>
          </a:p>
        </p:txBody>
      </p:sp>
      <p:sp>
        <p:nvSpPr>
          <p:cNvPr id="39" name="Inhaltsplatzhalter 4"/>
          <p:cNvSpPr txBox="1"/>
          <p:nvPr/>
        </p:nvSpPr>
        <p:spPr>
          <a:xfrm>
            <a:off x="4389357" y="3107436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01</a:t>
            </a:r>
          </a:p>
        </p:txBody>
      </p:sp>
      <p:sp>
        <p:nvSpPr>
          <p:cNvPr id="40" name="Inhaltsplatzhalter 4"/>
          <p:cNvSpPr txBox="1"/>
          <p:nvPr/>
        </p:nvSpPr>
        <p:spPr>
          <a:xfrm>
            <a:off x="7130767" y="4607630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04</a:t>
            </a:r>
            <a:endParaRPr lang="en-US" sz="2000" dirty="0" smtClean="0">
              <a:latin typeface="+mn-lt"/>
            </a:endParaRPr>
          </a:p>
        </p:txBody>
      </p:sp>
      <p:sp>
        <p:nvSpPr>
          <p:cNvPr id="41" name="Inhaltsplatzhalter 4"/>
          <p:cNvSpPr txBox="1"/>
          <p:nvPr/>
        </p:nvSpPr>
        <p:spPr>
          <a:xfrm>
            <a:off x="4478726" y="4670573"/>
            <a:ext cx="717228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2800" b="1" dirty="0" smtClean="0">
                <a:latin typeface="+mj-lt"/>
              </a:rPr>
              <a:t>06</a:t>
            </a:r>
          </a:p>
        </p:txBody>
      </p:sp>
      <p:sp>
        <p:nvSpPr>
          <p:cNvPr id="59" name="Inhaltsplatzhalter 4"/>
          <p:cNvSpPr txBox="1"/>
          <p:nvPr/>
        </p:nvSpPr>
        <p:spPr>
          <a:xfrm>
            <a:off x="508001" y="375354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0" name="Inhaltsplatzhalter 4"/>
          <p:cNvSpPr txBox="1"/>
          <p:nvPr/>
        </p:nvSpPr>
        <p:spPr>
          <a:xfrm>
            <a:off x="8368289" y="375354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1" name="Inhaltsplatzhalter 4"/>
          <p:cNvSpPr txBox="1"/>
          <p:nvPr/>
        </p:nvSpPr>
        <p:spPr>
          <a:xfrm>
            <a:off x="1182353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2" name="Inhaltsplatzhalter 4"/>
          <p:cNvSpPr txBox="1"/>
          <p:nvPr/>
        </p:nvSpPr>
        <p:spPr>
          <a:xfrm>
            <a:off x="7719978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3" name="Inhaltsplatzhalter 4"/>
          <p:cNvSpPr txBox="1"/>
          <p:nvPr/>
        </p:nvSpPr>
        <p:spPr>
          <a:xfrm>
            <a:off x="1182353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64" name="Inhaltsplatzhalter 4"/>
          <p:cNvSpPr txBox="1"/>
          <p:nvPr/>
        </p:nvSpPr>
        <p:spPr>
          <a:xfrm>
            <a:off x="7719978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7361371" y="3936428"/>
            <a:ext cx="534987" cy="534988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66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7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8" name="Freeform 29"/>
          <p:cNvSpPr>
            <a:spLocks noEditPoints="1"/>
          </p:cNvSpPr>
          <p:nvPr/>
        </p:nvSpPr>
        <p:spPr bwMode="auto">
          <a:xfrm>
            <a:off x="6722065" y="2535077"/>
            <a:ext cx="506412" cy="542925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4280379" y="3682461"/>
            <a:ext cx="542925" cy="501650"/>
            <a:chOff x="2554288" y="1943100"/>
            <a:chExt cx="542925" cy="501650"/>
          </a:xfrm>
          <a:solidFill>
            <a:schemeClr val="bg1"/>
          </a:solidFill>
        </p:grpSpPr>
        <p:sp>
          <p:nvSpPr>
            <p:cNvPr id="70" name="Freeform 58"/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1" name="Freeform 59"/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229706" y="2453103"/>
            <a:ext cx="427038" cy="533400"/>
            <a:chOff x="2611438" y="2698750"/>
            <a:chExt cx="427038" cy="533400"/>
          </a:xfrm>
          <a:solidFill>
            <a:schemeClr val="bg1"/>
          </a:solidFill>
        </p:grpSpPr>
        <p:sp>
          <p:nvSpPr>
            <p:cNvPr id="73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4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942524" y="5080315"/>
            <a:ext cx="458787" cy="53816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76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569419" y="5181135"/>
            <a:ext cx="430213" cy="542925"/>
            <a:chOff x="10106025" y="4238625"/>
            <a:chExt cx="430213" cy="542925"/>
          </a:xfrm>
          <a:solidFill>
            <a:schemeClr val="bg1"/>
          </a:solidFill>
        </p:grpSpPr>
        <p:sp>
          <p:nvSpPr>
            <p:cNvPr id="79" name="Freeform 227"/>
            <p:cNvSpPr>
              <a:spLocks noEditPoints="1"/>
            </p:cNvSpPr>
            <p:nvPr/>
          </p:nvSpPr>
          <p:spPr bwMode="auto">
            <a:xfrm>
              <a:off x="10106025" y="4238625"/>
              <a:ext cx="430213" cy="542925"/>
            </a:xfrm>
            <a:custGeom>
              <a:avLst/>
              <a:gdLst>
                <a:gd name="T0" fmla="*/ 187 w 2715"/>
                <a:gd name="T1" fmla="*/ 2878 h 3417"/>
                <a:gd name="T2" fmla="*/ 200 w 2715"/>
                <a:gd name="T3" fmla="*/ 2972 h 3417"/>
                <a:gd name="T4" fmla="*/ 235 w 2715"/>
                <a:gd name="T5" fmla="*/ 3056 h 3417"/>
                <a:gd name="T6" fmla="*/ 290 w 2715"/>
                <a:gd name="T7" fmla="*/ 3127 h 3417"/>
                <a:gd name="T8" fmla="*/ 361 w 2715"/>
                <a:gd name="T9" fmla="*/ 3181 h 3417"/>
                <a:gd name="T10" fmla="*/ 444 w 2715"/>
                <a:gd name="T11" fmla="*/ 3216 h 3417"/>
                <a:gd name="T12" fmla="*/ 538 w 2715"/>
                <a:gd name="T13" fmla="*/ 3229 h 3417"/>
                <a:gd name="T14" fmla="*/ 2526 w 2715"/>
                <a:gd name="T15" fmla="*/ 1076 h 3417"/>
                <a:gd name="T16" fmla="*/ 481 w 2715"/>
                <a:gd name="T17" fmla="*/ 1073 h 3417"/>
                <a:gd name="T18" fmla="*/ 374 w 2715"/>
                <a:gd name="T19" fmla="*/ 1050 h 3417"/>
                <a:gd name="T20" fmla="*/ 275 w 2715"/>
                <a:gd name="T21" fmla="*/ 1007 h 3417"/>
                <a:gd name="T22" fmla="*/ 187 w 2715"/>
                <a:gd name="T23" fmla="*/ 946 h 3417"/>
                <a:gd name="T24" fmla="*/ 2621 w 2715"/>
                <a:gd name="T25" fmla="*/ 0 h 3417"/>
                <a:gd name="T26" fmla="*/ 2663 w 2715"/>
                <a:gd name="T27" fmla="*/ 10 h 3417"/>
                <a:gd name="T28" fmla="*/ 2694 w 2715"/>
                <a:gd name="T29" fmla="*/ 35 h 3417"/>
                <a:gd name="T30" fmla="*/ 2713 w 2715"/>
                <a:gd name="T31" fmla="*/ 72 h 3417"/>
                <a:gd name="T32" fmla="*/ 2713 w 2715"/>
                <a:gd name="T33" fmla="*/ 116 h 3417"/>
                <a:gd name="T34" fmla="*/ 2695 w 2715"/>
                <a:gd name="T35" fmla="*/ 152 h 3417"/>
                <a:gd name="T36" fmla="*/ 2663 w 2715"/>
                <a:gd name="T37" fmla="*/ 178 h 3417"/>
                <a:gd name="T38" fmla="*/ 2621 w 2715"/>
                <a:gd name="T39" fmla="*/ 187 h 3417"/>
                <a:gd name="T40" fmla="*/ 490 w 2715"/>
                <a:gd name="T41" fmla="*/ 190 h 3417"/>
                <a:gd name="T42" fmla="*/ 402 w 2715"/>
                <a:gd name="T43" fmla="*/ 215 h 3417"/>
                <a:gd name="T44" fmla="*/ 324 w 2715"/>
                <a:gd name="T45" fmla="*/ 261 h 3417"/>
                <a:gd name="T46" fmla="*/ 260 w 2715"/>
                <a:gd name="T47" fmla="*/ 324 h 3417"/>
                <a:gd name="T48" fmla="*/ 214 w 2715"/>
                <a:gd name="T49" fmla="*/ 401 h 3417"/>
                <a:gd name="T50" fmla="*/ 190 w 2715"/>
                <a:gd name="T51" fmla="*/ 491 h 3417"/>
                <a:gd name="T52" fmla="*/ 190 w 2715"/>
                <a:gd name="T53" fmla="*/ 585 h 3417"/>
                <a:gd name="T54" fmla="*/ 214 w 2715"/>
                <a:gd name="T55" fmla="*/ 674 h 3417"/>
                <a:gd name="T56" fmla="*/ 260 w 2715"/>
                <a:gd name="T57" fmla="*/ 752 h 3417"/>
                <a:gd name="T58" fmla="*/ 324 w 2715"/>
                <a:gd name="T59" fmla="*/ 815 h 3417"/>
                <a:gd name="T60" fmla="*/ 402 w 2715"/>
                <a:gd name="T61" fmla="*/ 861 h 3417"/>
                <a:gd name="T62" fmla="*/ 490 w 2715"/>
                <a:gd name="T63" fmla="*/ 885 h 3417"/>
                <a:gd name="T64" fmla="*/ 2621 w 2715"/>
                <a:gd name="T65" fmla="*/ 888 h 3417"/>
                <a:gd name="T66" fmla="*/ 2662 w 2715"/>
                <a:gd name="T67" fmla="*/ 898 h 3417"/>
                <a:gd name="T68" fmla="*/ 2694 w 2715"/>
                <a:gd name="T69" fmla="*/ 923 h 3417"/>
                <a:gd name="T70" fmla="*/ 2713 w 2715"/>
                <a:gd name="T71" fmla="*/ 961 h 3417"/>
                <a:gd name="T72" fmla="*/ 2715 w 2715"/>
                <a:gd name="T73" fmla="*/ 3323 h 3417"/>
                <a:gd name="T74" fmla="*/ 2705 w 2715"/>
                <a:gd name="T75" fmla="*/ 3364 h 3417"/>
                <a:gd name="T76" fmla="*/ 2680 w 2715"/>
                <a:gd name="T77" fmla="*/ 3396 h 3417"/>
                <a:gd name="T78" fmla="*/ 2643 w 2715"/>
                <a:gd name="T79" fmla="*/ 3414 h 3417"/>
                <a:gd name="T80" fmla="*/ 538 w 2715"/>
                <a:gd name="T81" fmla="*/ 3417 h 3417"/>
                <a:gd name="T82" fmla="*/ 422 w 2715"/>
                <a:gd name="T83" fmla="*/ 3404 h 3417"/>
                <a:gd name="T84" fmla="*/ 316 w 2715"/>
                <a:gd name="T85" fmla="*/ 3368 h 3417"/>
                <a:gd name="T86" fmla="*/ 221 w 2715"/>
                <a:gd name="T87" fmla="*/ 3313 h 3417"/>
                <a:gd name="T88" fmla="*/ 138 w 2715"/>
                <a:gd name="T89" fmla="*/ 3239 h 3417"/>
                <a:gd name="T90" fmla="*/ 73 w 2715"/>
                <a:gd name="T91" fmla="*/ 3150 h 3417"/>
                <a:gd name="T92" fmla="*/ 27 w 2715"/>
                <a:gd name="T93" fmla="*/ 3049 h 3417"/>
                <a:gd name="T94" fmla="*/ 3 w 2715"/>
                <a:gd name="T95" fmla="*/ 2937 h 3417"/>
                <a:gd name="T96" fmla="*/ 0 w 2715"/>
                <a:gd name="T97" fmla="*/ 538 h 3417"/>
                <a:gd name="T98" fmla="*/ 12 w 2715"/>
                <a:gd name="T99" fmla="*/ 423 h 3417"/>
                <a:gd name="T100" fmla="*/ 48 w 2715"/>
                <a:gd name="T101" fmla="*/ 316 h 3417"/>
                <a:gd name="T102" fmla="*/ 104 w 2715"/>
                <a:gd name="T103" fmla="*/ 221 h 3417"/>
                <a:gd name="T104" fmla="*/ 178 w 2715"/>
                <a:gd name="T105" fmla="*/ 139 h 3417"/>
                <a:gd name="T106" fmla="*/ 266 w 2715"/>
                <a:gd name="T107" fmla="*/ 74 h 3417"/>
                <a:gd name="T108" fmla="*/ 368 w 2715"/>
                <a:gd name="T109" fmla="*/ 28 h 3417"/>
                <a:gd name="T110" fmla="*/ 480 w 2715"/>
                <a:gd name="T111" fmla="*/ 3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5" h="3417">
                  <a:moveTo>
                    <a:pt x="187" y="946"/>
                  </a:moveTo>
                  <a:lnTo>
                    <a:pt x="187" y="2878"/>
                  </a:lnTo>
                  <a:lnTo>
                    <a:pt x="190" y="2926"/>
                  </a:lnTo>
                  <a:lnTo>
                    <a:pt x="200" y="2972"/>
                  </a:lnTo>
                  <a:lnTo>
                    <a:pt x="214" y="3015"/>
                  </a:lnTo>
                  <a:lnTo>
                    <a:pt x="235" y="3056"/>
                  </a:lnTo>
                  <a:lnTo>
                    <a:pt x="260" y="3092"/>
                  </a:lnTo>
                  <a:lnTo>
                    <a:pt x="290" y="3127"/>
                  </a:lnTo>
                  <a:lnTo>
                    <a:pt x="324" y="3156"/>
                  </a:lnTo>
                  <a:lnTo>
                    <a:pt x="361" y="3181"/>
                  </a:lnTo>
                  <a:lnTo>
                    <a:pt x="402" y="3201"/>
                  </a:lnTo>
                  <a:lnTo>
                    <a:pt x="444" y="3216"/>
                  </a:lnTo>
                  <a:lnTo>
                    <a:pt x="490" y="3225"/>
                  </a:lnTo>
                  <a:lnTo>
                    <a:pt x="538" y="3229"/>
                  </a:lnTo>
                  <a:lnTo>
                    <a:pt x="2526" y="3229"/>
                  </a:lnTo>
                  <a:lnTo>
                    <a:pt x="2526" y="1076"/>
                  </a:lnTo>
                  <a:lnTo>
                    <a:pt x="538" y="1076"/>
                  </a:lnTo>
                  <a:lnTo>
                    <a:pt x="481" y="1073"/>
                  </a:lnTo>
                  <a:lnTo>
                    <a:pt x="427" y="1064"/>
                  </a:lnTo>
                  <a:lnTo>
                    <a:pt x="374" y="1050"/>
                  </a:lnTo>
                  <a:lnTo>
                    <a:pt x="323" y="1031"/>
                  </a:lnTo>
                  <a:lnTo>
                    <a:pt x="275" y="1007"/>
                  </a:lnTo>
                  <a:lnTo>
                    <a:pt x="229" y="978"/>
                  </a:lnTo>
                  <a:lnTo>
                    <a:pt x="187" y="946"/>
                  </a:lnTo>
                  <a:close/>
                  <a:moveTo>
                    <a:pt x="538" y="0"/>
                  </a:moveTo>
                  <a:lnTo>
                    <a:pt x="2621" y="0"/>
                  </a:lnTo>
                  <a:lnTo>
                    <a:pt x="2643" y="2"/>
                  </a:lnTo>
                  <a:lnTo>
                    <a:pt x="2663" y="10"/>
                  </a:lnTo>
                  <a:lnTo>
                    <a:pt x="2679" y="21"/>
                  </a:lnTo>
                  <a:lnTo>
                    <a:pt x="2694" y="35"/>
                  </a:lnTo>
                  <a:lnTo>
                    <a:pt x="2705" y="52"/>
                  </a:lnTo>
                  <a:lnTo>
                    <a:pt x="2713" y="72"/>
                  </a:lnTo>
                  <a:lnTo>
                    <a:pt x="2715" y="94"/>
                  </a:lnTo>
                  <a:lnTo>
                    <a:pt x="2713" y="116"/>
                  </a:lnTo>
                  <a:lnTo>
                    <a:pt x="2705" y="135"/>
                  </a:lnTo>
                  <a:lnTo>
                    <a:pt x="2695" y="152"/>
                  </a:lnTo>
                  <a:lnTo>
                    <a:pt x="2680" y="166"/>
                  </a:lnTo>
                  <a:lnTo>
                    <a:pt x="2663" y="178"/>
                  </a:lnTo>
                  <a:lnTo>
                    <a:pt x="2643" y="185"/>
                  </a:lnTo>
                  <a:lnTo>
                    <a:pt x="2621" y="187"/>
                  </a:lnTo>
                  <a:lnTo>
                    <a:pt x="538" y="187"/>
                  </a:lnTo>
                  <a:lnTo>
                    <a:pt x="490" y="190"/>
                  </a:lnTo>
                  <a:lnTo>
                    <a:pt x="444" y="200"/>
                  </a:lnTo>
                  <a:lnTo>
                    <a:pt x="402" y="215"/>
                  </a:lnTo>
                  <a:lnTo>
                    <a:pt x="361" y="235"/>
                  </a:lnTo>
                  <a:lnTo>
                    <a:pt x="324" y="261"/>
                  </a:lnTo>
                  <a:lnTo>
                    <a:pt x="290" y="290"/>
                  </a:lnTo>
                  <a:lnTo>
                    <a:pt x="260" y="324"/>
                  </a:lnTo>
                  <a:lnTo>
                    <a:pt x="235" y="361"/>
                  </a:lnTo>
                  <a:lnTo>
                    <a:pt x="214" y="401"/>
                  </a:lnTo>
                  <a:lnTo>
                    <a:pt x="200" y="445"/>
                  </a:lnTo>
                  <a:lnTo>
                    <a:pt x="190" y="491"/>
                  </a:lnTo>
                  <a:lnTo>
                    <a:pt x="187" y="538"/>
                  </a:lnTo>
                  <a:lnTo>
                    <a:pt x="190" y="585"/>
                  </a:lnTo>
                  <a:lnTo>
                    <a:pt x="200" y="631"/>
                  </a:lnTo>
                  <a:lnTo>
                    <a:pt x="214" y="674"/>
                  </a:lnTo>
                  <a:lnTo>
                    <a:pt x="235" y="714"/>
                  </a:lnTo>
                  <a:lnTo>
                    <a:pt x="260" y="752"/>
                  </a:lnTo>
                  <a:lnTo>
                    <a:pt x="290" y="786"/>
                  </a:lnTo>
                  <a:lnTo>
                    <a:pt x="324" y="815"/>
                  </a:lnTo>
                  <a:lnTo>
                    <a:pt x="361" y="840"/>
                  </a:lnTo>
                  <a:lnTo>
                    <a:pt x="402" y="861"/>
                  </a:lnTo>
                  <a:lnTo>
                    <a:pt x="444" y="875"/>
                  </a:lnTo>
                  <a:lnTo>
                    <a:pt x="490" y="885"/>
                  </a:lnTo>
                  <a:lnTo>
                    <a:pt x="538" y="888"/>
                  </a:lnTo>
                  <a:lnTo>
                    <a:pt x="2621" y="888"/>
                  </a:lnTo>
                  <a:lnTo>
                    <a:pt x="2642" y="891"/>
                  </a:lnTo>
                  <a:lnTo>
                    <a:pt x="2662" y="898"/>
                  </a:lnTo>
                  <a:lnTo>
                    <a:pt x="2679" y="909"/>
                  </a:lnTo>
                  <a:lnTo>
                    <a:pt x="2694" y="923"/>
                  </a:lnTo>
                  <a:lnTo>
                    <a:pt x="2705" y="941"/>
                  </a:lnTo>
                  <a:lnTo>
                    <a:pt x="2713" y="961"/>
                  </a:lnTo>
                  <a:lnTo>
                    <a:pt x="2715" y="981"/>
                  </a:lnTo>
                  <a:lnTo>
                    <a:pt x="2715" y="3323"/>
                  </a:lnTo>
                  <a:lnTo>
                    <a:pt x="2713" y="3344"/>
                  </a:lnTo>
                  <a:lnTo>
                    <a:pt x="2705" y="3364"/>
                  </a:lnTo>
                  <a:lnTo>
                    <a:pt x="2695" y="3381"/>
                  </a:lnTo>
                  <a:lnTo>
                    <a:pt x="2680" y="3396"/>
                  </a:lnTo>
                  <a:lnTo>
                    <a:pt x="2663" y="3406"/>
                  </a:lnTo>
                  <a:lnTo>
                    <a:pt x="2643" y="3414"/>
                  </a:lnTo>
                  <a:lnTo>
                    <a:pt x="2621" y="3417"/>
                  </a:lnTo>
                  <a:lnTo>
                    <a:pt x="538" y="3417"/>
                  </a:lnTo>
                  <a:lnTo>
                    <a:pt x="480" y="3412"/>
                  </a:lnTo>
                  <a:lnTo>
                    <a:pt x="422" y="3404"/>
                  </a:lnTo>
                  <a:lnTo>
                    <a:pt x="368" y="3389"/>
                  </a:lnTo>
                  <a:lnTo>
                    <a:pt x="316" y="3368"/>
                  </a:lnTo>
                  <a:lnTo>
                    <a:pt x="266" y="3343"/>
                  </a:lnTo>
                  <a:lnTo>
                    <a:pt x="221" y="3313"/>
                  </a:lnTo>
                  <a:lnTo>
                    <a:pt x="178" y="3277"/>
                  </a:lnTo>
                  <a:lnTo>
                    <a:pt x="138" y="3239"/>
                  </a:lnTo>
                  <a:lnTo>
                    <a:pt x="104" y="3196"/>
                  </a:lnTo>
                  <a:lnTo>
                    <a:pt x="73" y="3150"/>
                  </a:lnTo>
                  <a:lnTo>
                    <a:pt x="48" y="3101"/>
                  </a:lnTo>
                  <a:lnTo>
                    <a:pt x="27" y="3049"/>
                  </a:lnTo>
                  <a:lnTo>
                    <a:pt x="12" y="2994"/>
                  </a:lnTo>
                  <a:lnTo>
                    <a:pt x="3" y="2937"/>
                  </a:lnTo>
                  <a:lnTo>
                    <a:pt x="0" y="2878"/>
                  </a:lnTo>
                  <a:lnTo>
                    <a:pt x="0" y="538"/>
                  </a:lnTo>
                  <a:lnTo>
                    <a:pt x="3" y="479"/>
                  </a:lnTo>
                  <a:lnTo>
                    <a:pt x="12" y="423"/>
                  </a:lnTo>
                  <a:lnTo>
                    <a:pt x="27" y="368"/>
                  </a:lnTo>
                  <a:lnTo>
                    <a:pt x="48" y="316"/>
                  </a:lnTo>
                  <a:lnTo>
                    <a:pt x="73" y="267"/>
                  </a:lnTo>
                  <a:lnTo>
                    <a:pt x="104" y="221"/>
                  </a:lnTo>
                  <a:lnTo>
                    <a:pt x="138" y="178"/>
                  </a:lnTo>
                  <a:lnTo>
                    <a:pt x="178" y="139"/>
                  </a:lnTo>
                  <a:lnTo>
                    <a:pt x="221" y="104"/>
                  </a:lnTo>
                  <a:lnTo>
                    <a:pt x="266" y="74"/>
                  </a:lnTo>
                  <a:lnTo>
                    <a:pt x="316" y="48"/>
                  </a:lnTo>
                  <a:lnTo>
                    <a:pt x="368" y="28"/>
                  </a:lnTo>
                  <a:lnTo>
                    <a:pt x="422" y="13"/>
                  </a:lnTo>
                  <a:lnTo>
                    <a:pt x="480" y="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0" name="Freeform 228"/>
            <p:cNvSpPr/>
            <p:nvPr/>
          </p:nvSpPr>
          <p:spPr bwMode="auto">
            <a:xfrm>
              <a:off x="10180638" y="4311650"/>
              <a:ext cx="309563" cy="28575"/>
            </a:xfrm>
            <a:custGeom>
              <a:avLst/>
              <a:gdLst>
                <a:gd name="T0" fmla="*/ 94 w 1947"/>
                <a:gd name="T1" fmla="*/ 0 h 187"/>
                <a:gd name="T2" fmla="*/ 1854 w 1947"/>
                <a:gd name="T3" fmla="*/ 0 h 187"/>
                <a:gd name="T4" fmla="*/ 1876 w 1947"/>
                <a:gd name="T5" fmla="*/ 3 h 187"/>
                <a:gd name="T6" fmla="*/ 1895 w 1947"/>
                <a:gd name="T7" fmla="*/ 11 h 187"/>
                <a:gd name="T8" fmla="*/ 1912 w 1947"/>
                <a:gd name="T9" fmla="*/ 21 h 187"/>
                <a:gd name="T10" fmla="*/ 1927 w 1947"/>
                <a:gd name="T11" fmla="*/ 36 h 187"/>
                <a:gd name="T12" fmla="*/ 1938 w 1947"/>
                <a:gd name="T13" fmla="*/ 53 h 187"/>
                <a:gd name="T14" fmla="*/ 1945 w 1947"/>
                <a:gd name="T15" fmla="*/ 73 h 187"/>
                <a:gd name="T16" fmla="*/ 1947 w 1947"/>
                <a:gd name="T17" fmla="*/ 94 h 187"/>
                <a:gd name="T18" fmla="*/ 1945 w 1947"/>
                <a:gd name="T19" fmla="*/ 116 h 187"/>
                <a:gd name="T20" fmla="*/ 1938 w 1947"/>
                <a:gd name="T21" fmla="*/ 135 h 187"/>
                <a:gd name="T22" fmla="*/ 1928 w 1947"/>
                <a:gd name="T23" fmla="*/ 153 h 187"/>
                <a:gd name="T24" fmla="*/ 1913 w 1947"/>
                <a:gd name="T25" fmla="*/ 168 h 187"/>
                <a:gd name="T26" fmla="*/ 1895 w 1947"/>
                <a:gd name="T27" fmla="*/ 178 h 187"/>
                <a:gd name="T28" fmla="*/ 1876 w 1947"/>
                <a:gd name="T29" fmla="*/ 185 h 187"/>
                <a:gd name="T30" fmla="*/ 1854 w 1947"/>
                <a:gd name="T31" fmla="*/ 187 h 187"/>
                <a:gd name="T32" fmla="*/ 94 w 1947"/>
                <a:gd name="T33" fmla="*/ 187 h 187"/>
                <a:gd name="T34" fmla="*/ 73 w 1947"/>
                <a:gd name="T35" fmla="*/ 185 h 187"/>
                <a:gd name="T36" fmla="*/ 54 w 1947"/>
                <a:gd name="T37" fmla="*/ 178 h 187"/>
                <a:gd name="T38" fmla="*/ 36 w 1947"/>
                <a:gd name="T39" fmla="*/ 168 h 187"/>
                <a:gd name="T40" fmla="*/ 21 w 1947"/>
                <a:gd name="T41" fmla="*/ 153 h 187"/>
                <a:gd name="T42" fmla="*/ 10 w 1947"/>
                <a:gd name="T43" fmla="*/ 135 h 187"/>
                <a:gd name="T44" fmla="*/ 4 w 1947"/>
                <a:gd name="T45" fmla="*/ 116 h 187"/>
                <a:gd name="T46" fmla="*/ 0 w 1947"/>
                <a:gd name="T47" fmla="*/ 94 h 187"/>
                <a:gd name="T48" fmla="*/ 4 w 1947"/>
                <a:gd name="T49" fmla="*/ 73 h 187"/>
                <a:gd name="T50" fmla="*/ 10 w 1947"/>
                <a:gd name="T51" fmla="*/ 53 h 187"/>
                <a:gd name="T52" fmla="*/ 21 w 1947"/>
                <a:gd name="T53" fmla="*/ 36 h 187"/>
                <a:gd name="T54" fmla="*/ 36 w 1947"/>
                <a:gd name="T55" fmla="*/ 21 h 187"/>
                <a:gd name="T56" fmla="*/ 54 w 1947"/>
                <a:gd name="T57" fmla="*/ 11 h 187"/>
                <a:gd name="T58" fmla="*/ 73 w 1947"/>
                <a:gd name="T59" fmla="*/ 3 h 187"/>
                <a:gd name="T60" fmla="*/ 94 w 1947"/>
                <a:gd name="T6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7" h="187">
                  <a:moveTo>
                    <a:pt x="94" y="0"/>
                  </a:moveTo>
                  <a:lnTo>
                    <a:pt x="1854" y="0"/>
                  </a:lnTo>
                  <a:lnTo>
                    <a:pt x="1876" y="3"/>
                  </a:lnTo>
                  <a:lnTo>
                    <a:pt x="1895" y="11"/>
                  </a:lnTo>
                  <a:lnTo>
                    <a:pt x="1912" y="21"/>
                  </a:lnTo>
                  <a:lnTo>
                    <a:pt x="1927" y="36"/>
                  </a:lnTo>
                  <a:lnTo>
                    <a:pt x="1938" y="53"/>
                  </a:lnTo>
                  <a:lnTo>
                    <a:pt x="1945" y="73"/>
                  </a:lnTo>
                  <a:lnTo>
                    <a:pt x="1947" y="94"/>
                  </a:lnTo>
                  <a:lnTo>
                    <a:pt x="1945" y="116"/>
                  </a:lnTo>
                  <a:lnTo>
                    <a:pt x="1938" y="135"/>
                  </a:lnTo>
                  <a:lnTo>
                    <a:pt x="1928" y="153"/>
                  </a:lnTo>
                  <a:lnTo>
                    <a:pt x="1913" y="168"/>
                  </a:lnTo>
                  <a:lnTo>
                    <a:pt x="1895" y="178"/>
                  </a:lnTo>
                  <a:lnTo>
                    <a:pt x="1876" y="185"/>
                  </a:lnTo>
                  <a:lnTo>
                    <a:pt x="1854" y="187"/>
                  </a:lnTo>
                  <a:lnTo>
                    <a:pt x="94" y="187"/>
                  </a:lnTo>
                  <a:lnTo>
                    <a:pt x="73" y="185"/>
                  </a:lnTo>
                  <a:lnTo>
                    <a:pt x="54" y="178"/>
                  </a:lnTo>
                  <a:lnTo>
                    <a:pt x="36" y="168"/>
                  </a:lnTo>
                  <a:lnTo>
                    <a:pt x="21" y="153"/>
                  </a:lnTo>
                  <a:lnTo>
                    <a:pt x="10" y="135"/>
                  </a:lnTo>
                  <a:lnTo>
                    <a:pt x="4" y="116"/>
                  </a:lnTo>
                  <a:lnTo>
                    <a:pt x="0" y="94"/>
                  </a:lnTo>
                  <a:lnTo>
                    <a:pt x="4" y="73"/>
                  </a:lnTo>
                  <a:lnTo>
                    <a:pt x="10" y="53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1"/>
                  </a:lnTo>
                  <a:lnTo>
                    <a:pt x="73" y="3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1" name="Freeform 229"/>
            <p:cNvSpPr>
              <a:spLocks noEditPoints="1"/>
            </p:cNvSpPr>
            <p:nvPr/>
          </p:nvSpPr>
          <p:spPr bwMode="auto">
            <a:xfrm>
              <a:off x="10237788" y="4467225"/>
              <a:ext cx="166688" cy="220663"/>
            </a:xfrm>
            <a:custGeom>
              <a:avLst/>
              <a:gdLst>
                <a:gd name="T0" fmla="*/ 680 w 1042"/>
                <a:gd name="T1" fmla="*/ 817 h 1384"/>
                <a:gd name="T2" fmla="*/ 525 w 1042"/>
                <a:gd name="T3" fmla="*/ 0 h 1384"/>
                <a:gd name="T4" fmla="*/ 530 w 1042"/>
                <a:gd name="T5" fmla="*/ 1 h 1384"/>
                <a:gd name="T6" fmla="*/ 536 w 1042"/>
                <a:gd name="T7" fmla="*/ 2 h 1384"/>
                <a:gd name="T8" fmla="*/ 542 w 1042"/>
                <a:gd name="T9" fmla="*/ 3 h 1384"/>
                <a:gd name="T10" fmla="*/ 553 w 1042"/>
                <a:gd name="T11" fmla="*/ 6 h 1384"/>
                <a:gd name="T12" fmla="*/ 566 w 1042"/>
                <a:gd name="T13" fmla="*/ 11 h 1384"/>
                <a:gd name="T14" fmla="*/ 574 w 1042"/>
                <a:gd name="T15" fmla="*/ 16 h 1384"/>
                <a:gd name="T16" fmla="*/ 579 w 1042"/>
                <a:gd name="T17" fmla="*/ 21 h 1384"/>
                <a:gd name="T18" fmla="*/ 583 w 1042"/>
                <a:gd name="T19" fmla="*/ 24 h 1384"/>
                <a:gd name="T20" fmla="*/ 588 w 1042"/>
                <a:gd name="T21" fmla="*/ 30 h 1384"/>
                <a:gd name="T22" fmla="*/ 593 w 1042"/>
                <a:gd name="T23" fmla="*/ 33 h 1384"/>
                <a:gd name="T24" fmla="*/ 596 w 1042"/>
                <a:gd name="T25" fmla="*/ 37 h 1384"/>
                <a:gd name="T26" fmla="*/ 600 w 1042"/>
                <a:gd name="T27" fmla="*/ 41 h 1384"/>
                <a:gd name="T28" fmla="*/ 602 w 1042"/>
                <a:gd name="T29" fmla="*/ 47 h 1384"/>
                <a:gd name="T30" fmla="*/ 608 w 1042"/>
                <a:gd name="T31" fmla="*/ 59 h 1384"/>
                <a:gd name="T32" fmla="*/ 1042 w 1042"/>
                <a:gd name="T33" fmla="*/ 1280 h 1384"/>
                <a:gd name="T34" fmla="*/ 1029 w 1042"/>
                <a:gd name="T35" fmla="*/ 1340 h 1384"/>
                <a:gd name="T36" fmla="*/ 981 w 1042"/>
                <a:gd name="T37" fmla="*/ 1378 h 1384"/>
                <a:gd name="T38" fmla="*/ 930 w 1042"/>
                <a:gd name="T39" fmla="*/ 1382 h 1384"/>
                <a:gd name="T40" fmla="*/ 881 w 1042"/>
                <a:gd name="T41" fmla="*/ 1355 h 1384"/>
                <a:gd name="T42" fmla="*/ 747 w 1042"/>
                <a:gd name="T43" fmla="*/ 1003 h 1384"/>
                <a:gd name="T44" fmla="*/ 735 w 1042"/>
                <a:gd name="T45" fmla="*/ 1004 h 1384"/>
                <a:gd name="T46" fmla="*/ 173 w 1042"/>
                <a:gd name="T47" fmla="*/ 1340 h 1384"/>
                <a:gd name="T48" fmla="*/ 131 w 1042"/>
                <a:gd name="T49" fmla="*/ 1377 h 1384"/>
                <a:gd name="T50" fmla="*/ 78 w 1042"/>
                <a:gd name="T51" fmla="*/ 1382 h 1384"/>
                <a:gd name="T52" fmla="*/ 27 w 1042"/>
                <a:gd name="T53" fmla="*/ 1355 h 1384"/>
                <a:gd name="T54" fmla="*/ 0 w 1042"/>
                <a:gd name="T55" fmla="*/ 1300 h 1384"/>
                <a:gd name="T56" fmla="*/ 431 w 1042"/>
                <a:gd name="T57" fmla="*/ 63 h 1384"/>
                <a:gd name="T58" fmla="*/ 438 w 1042"/>
                <a:gd name="T59" fmla="*/ 50 h 1384"/>
                <a:gd name="T60" fmla="*/ 443 w 1042"/>
                <a:gd name="T61" fmla="*/ 41 h 1384"/>
                <a:gd name="T62" fmla="*/ 446 w 1042"/>
                <a:gd name="T63" fmla="*/ 37 h 1384"/>
                <a:gd name="T64" fmla="*/ 450 w 1042"/>
                <a:gd name="T65" fmla="*/ 33 h 1384"/>
                <a:gd name="T66" fmla="*/ 459 w 1042"/>
                <a:gd name="T67" fmla="*/ 23 h 1384"/>
                <a:gd name="T68" fmla="*/ 465 w 1042"/>
                <a:gd name="T69" fmla="*/ 18 h 1384"/>
                <a:gd name="T70" fmla="*/ 470 w 1042"/>
                <a:gd name="T71" fmla="*/ 15 h 1384"/>
                <a:gd name="T72" fmla="*/ 477 w 1042"/>
                <a:gd name="T73" fmla="*/ 11 h 1384"/>
                <a:gd name="T74" fmla="*/ 490 w 1042"/>
                <a:gd name="T75" fmla="*/ 6 h 1384"/>
                <a:gd name="T76" fmla="*/ 498 w 1042"/>
                <a:gd name="T77" fmla="*/ 4 h 1384"/>
                <a:gd name="T78" fmla="*/ 501 w 1042"/>
                <a:gd name="T79" fmla="*/ 3 h 1384"/>
                <a:gd name="T80" fmla="*/ 507 w 1042"/>
                <a:gd name="T81" fmla="*/ 2 h 1384"/>
                <a:gd name="T82" fmla="*/ 514 w 1042"/>
                <a:gd name="T83" fmla="*/ 1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2" h="1384">
                  <a:moveTo>
                    <a:pt x="522" y="373"/>
                  </a:moveTo>
                  <a:lnTo>
                    <a:pt x="363" y="817"/>
                  </a:lnTo>
                  <a:lnTo>
                    <a:pt x="680" y="817"/>
                  </a:lnTo>
                  <a:lnTo>
                    <a:pt x="522" y="373"/>
                  </a:lnTo>
                  <a:close/>
                  <a:moveTo>
                    <a:pt x="517" y="0"/>
                  </a:moveTo>
                  <a:lnTo>
                    <a:pt x="525" y="0"/>
                  </a:lnTo>
                  <a:lnTo>
                    <a:pt x="527" y="1"/>
                  </a:lnTo>
                  <a:lnTo>
                    <a:pt x="529" y="1"/>
                  </a:lnTo>
                  <a:lnTo>
                    <a:pt x="530" y="1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9" y="3"/>
                  </a:lnTo>
                  <a:lnTo>
                    <a:pt x="541" y="3"/>
                  </a:lnTo>
                  <a:lnTo>
                    <a:pt x="542" y="3"/>
                  </a:lnTo>
                  <a:lnTo>
                    <a:pt x="544" y="4"/>
                  </a:lnTo>
                  <a:lnTo>
                    <a:pt x="552" y="6"/>
                  </a:lnTo>
                  <a:lnTo>
                    <a:pt x="553" y="6"/>
                  </a:lnTo>
                  <a:lnTo>
                    <a:pt x="557" y="7"/>
                  </a:lnTo>
                  <a:lnTo>
                    <a:pt x="561" y="9"/>
                  </a:lnTo>
                  <a:lnTo>
                    <a:pt x="566" y="11"/>
                  </a:lnTo>
                  <a:lnTo>
                    <a:pt x="570" y="13"/>
                  </a:lnTo>
                  <a:lnTo>
                    <a:pt x="572" y="15"/>
                  </a:lnTo>
                  <a:lnTo>
                    <a:pt x="574" y="16"/>
                  </a:lnTo>
                  <a:lnTo>
                    <a:pt x="576" y="17"/>
                  </a:lnTo>
                  <a:lnTo>
                    <a:pt x="577" y="18"/>
                  </a:lnTo>
                  <a:lnTo>
                    <a:pt x="579" y="21"/>
                  </a:lnTo>
                  <a:lnTo>
                    <a:pt x="581" y="22"/>
                  </a:lnTo>
                  <a:lnTo>
                    <a:pt x="582" y="24"/>
                  </a:lnTo>
                  <a:lnTo>
                    <a:pt x="583" y="24"/>
                  </a:lnTo>
                  <a:lnTo>
                    <a:pt x="584" y="25"/>
                  </a:lnTo>
                  <a:lnTo>
                    <a:pt x="587" y="28"/>
                  </a:lnTo>
                  <a:lnTo>
                    <a:pt x="588" y="30"/>
                  </a:lnTo>
                  <a:lnTo>
                    <a:pt x="591" y="31"/>
                  </a:lnTo>
                  <a:lnTo>
                    <a:pt x="591" y="32"/>
                  </a:lnTo>
                  <a:lnTo>
                    <a:pt x="593" y="33"/>
                  </a:lnTo>
                  <a:lnTo>
                    <a:pt x="593" y="34"/>
                  </a:lnTo>
                  <a:lnTo>
                    <a:pt x="594" y="35"/>
                  </a:lnTo>
                  <a:lnTo>
                    <a:pt x="596" y="37"/>
                  </a:lnTo>
                  <a:lnTo>
                    <a:pt x="598" y="39"/>
                  </a:lnTo>
                  <a:lnTo>
                    <a:pt x="599" y="40"/>
                  </a:lnTo>
                  <a:lnTo>
                    <a:pt x="600" y="41"/>
                  </a:lnTo>
                  <a:lnTo>
                    <a:pt x="600" y="43"/>
                  </a:lnTo>
                  <a:lnTo>
                    <a:pt x="601" y="45"/>
                  </a:lnTo>
                  <a:lnTo>
                    <a:pt x="602" y="47"/>
                  </a:lnTo>
                  <a:lnTo>
                    <a:pt x="604" y="51"/>
                  </a:lnTo>
                  <a:lnTo>
                    <a:pt x="606" y="55"/>
                  </a:lnTo>
                  <a:lnTo>
                    <a:pt x="608" y="59"/>
                  </a:lnTo>
                  <a:lnTo>
                    <a:pt x="610" y="63"/>
                  </a:lnTo>
                  <a:lnTo>
                    <a:pt x="1037" y="1258"/>
                  </a:lnTo>
                  <a:lnTo>
                    <a:pt x="1042" y="1280"/>
                  </a:lnTo>
                  <a:lnTo>
                    <a:pt x="1042" y="1301"/>
                  </a:lnTo>
                  <a:lnTo>
                    <a:pt x="1037" y="1321"/>
                  </a:lnTo>
                  <a:lnTo>
                    <a:pt x="1029" y="1340"/>
                  </a:lnTo>
                  <a:lnTo>
                    <a:pt x="1016" y="1355"/>
                  </a:lnTo>
                  <a:lnTo>
                    <a:pt x="999" y="1369"/>
                  </a:lnTo>
                  <a:lnTo>
                    <a:pt x="981" y="1378"/>
                  </a:lnTo>
                  <a:lnTo>
                    <a:pt x="965" y="1382"/>
                  </a:lnTo>
                  <a:lnTo>
                    <a:pt x="949" y="1384"/>
                  </a:lnTo>
                  <a:lnTo>
                    <a:pt x="930" y="1382"/>
                  </a:lnTo>
                  <a:lnTo>
                    <a:pt x="912" y="1377"/>
                  </a:lnTo>
                  <a:lnTo>
                    <a:pt x="895" y="1368"/>
                  </a:lnTo>
                  <a:lnTo>
                    <a:pt x="881" y="1355"/>
                  </a:lnTo>
                  <a:lnTo>
                    <a:pt x="869" y="1340"/>
                  </a:lnTo>
                  <a:lnTo>
                    <a:pt x="861" y="1322"/>
                  </a:lnTo>
                  <a:lnTo>
                    <a:pt x="747" y="1003"/>
                  </a:lnTo>
                  <a:lnTo>
                    <a:pt x="744" y="1004"/>
                  </a:lnTo>
                  <a:lnTo>
                    <a:pt x="739" y="1004"/>
                  </a:lnTo>
                  <a:lnTo>
                    <a:pt x="735" y="1004"/>
                  </a:lnTo>
                  <a:lnTo>
                    <a:pt x="296" y="1004"/>
                  </a:lnTo>
                  <a:lnTo>
                    <a:pt x="182" y="1322"/>
                  </a:lnTo>
                  <a:lnTo>
                    <a:pt x="173" y="1340"/>
                  </a:lnTo>
                  <a:lnTo>
                    <a:pt x="162" y="1355"/>
                  </a:lnTo>
                  <a:lnTo>
                    <a:pt x="147" y="1368"/>
                  </a:lnTo>
                  <a:lnTo>
                    <a:pt x="131" y="1377"/>
                  </a:lnTo>
                  <a:lnTo>
                    <a:pt x="113" y="1382"/>
                  </a:lnTo>
                  <a:lnTo>
                    <a:pt x="94" y="1384"/>
                  </a:lnTo>
                  <a:lnTo>
                    <a:pt x="78" y="1382"/>
                  </a:lnTo>
                  <a:lnTo>
                    <a:pt x="62" y="1378"/>
                  </a:lnTo>
                  <a:lnTo>
                    <a:pt x="42" y="1369"/>
                  </a:lnTo>
                  <a:lnTo>
                    <a:pt x="27" y="1355"/>
                  </a:lnTo>
                  <a:lnTo>
                    <a:pt x="14" y="1340"/>
                  </a:lnTo>
                  <a:lnTo>
                    <a:pt x="5" y="1321"/>
                  </a:lnTo>
                  <a:lnTo>
                    <a:pt x="0" y="1300"/>
                  </a:lnTo>
                  <a:lnTo>
                    <a:pt x="0" y="1279"/>
                  </a:lnTo>
                  <a:lnTo>
                    <a:pt x="4" y="1258"/>
                  </a:lnTo>
                  <a:lnTo>
                    <a:pt x="431" y="63"/>
                  </a:lnTo>
                  <a:lnTo>
                    <a:pt x="433" y="59"/>
                  </a:lnTo>
                  <a:lnTo>
                    <a:pt x="436" y="55"/>
                  </a:lnTo>
                  <a:lnTo>
                    <a:pt x="438" y="50"/>
                  </a:lnTo>
                  <a:lnTo>
                    <a:pt x="440" y="45"/>
                  </a:lnTo>
                  <a:lnTo>
                    <a:pt x="441" y="43"/>
                  </a:lnTo>
                  <a:lnTo>
                    <a:pt x="443" y="41"/>
                  </a:lnTo>
                  <a:lnTo>
                    <a:pt x="444" y="40"/>
                  </a:lnTo>
                  <a:lnTo>
                    <a:pt x="445" y="39"/>
                  </a:lnTo>
                  <a:lnTo>
                    <a:pt x="446" y="37"/>
                  </a:lnTo>
                  <a:lnTo>
                    <a:pt x="448" y="35"/>
                  </a:lnTo>
                  <a:lnTo>
                    <a:pt x="449" y="34"/>
                  </a:lnTo>
                  <a:lnTo>
                    <a:pt x="450" y="33"/>
                  </a:lnTo>
                  <a:lnTo>
                    <a:pt x="451" y="32"/>
                  </a:lnTo>
                  <a:lnTo>
                    <a:pt x="458" y="25"/>
                  </a:lnTo>
                  <a:lnTo>
                    <a:pt x="459" y="23"/>
                  </a:lnTo>
                  <a:lnTo>
                    <a:pt x="460" y="22"/>
                  </a:lnTo>
                  <a:lnTo>
                    <a:pt x="463" y="21"/>
                  </a:lnTo>
                  <a:lnTo>
                    <a:pt x="465" y="18"/>
                  </a:lnTo>
                  <a:lnTo>
                    <a:pt x="467" y="17"/>
                  </a:lnTo>
                  <a:lnTo>
                    <a:pt x="468" y="16"/>
                  </a:lnTo>
                  <a:lnTo>
                    <a:pt x="470" y="15"/>
                  </a:lnTo>
                  <a:lnTo>
                    <a:pt x="471" y="14"/>
                  </a:lnTo>
                  <a:lnTo>
                    <a:pt x="473" y="13"/>
                  </a:lnTo>
                  <a:lnTo>
                    <a:pt x="477" y="11"/>
                  </a:lnTo>
                  <a:lnTo>
                    <a:pt x="481" y="9"/>
                  </a:lnTo>
                  <a:lnTo>
                    <a:pt x="485" y="7"/>
                  </a:lnTo>
                  <a:lnTo>
                    <a:pt x="490" y="6"/>
                  </a:lnTo>
                  <a:lnTo>
                    <a:pt x="491" y="6"/>
                  </a:lnTo>
                  <a:lnTo>
                    <a:pt x="494" y="5"/>
                  </a:lnTo>
                  <a:lnTo>
                    <a:pt x="498" y="4"/>
                  </a:lnTo>
                  <a:lnTo>
                    <a:pt x="499" y="4"/>
                  </a:lnTo>
                  <a:lnTo>
                    <a:pt x="500" y="3"/>
                  </a:lnTo>
                  <a:lnTo>
                    <a:pt x="501" y="3"/>
                  </a:lnTo>
                  <a:lnTo>
                    <a:pt x="503" y="2"/>
                  </a:lnTo>
                  <a:lnTo>
                    <a:pt x="505" y="2"/>
                  </a:lnTo>
                  <a:lnTo>
                    <a:pt x="507" y="2"/>
                  </a:lnTo>
                  <a:lnTo>
                    <a:pt x="509" y="1"/>
                  </a:lnTo>
                  <a:lnTo>
                    <a:pt x="511" y="1"/>
                  </a:lnTo>
                  <a:lnTo>
                    <a:pt x="514" y="1"/>
                  </a:lnTo>
                  <a:lnTo>
                    <a:pt x="515" y="0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59" grpId="0"/>
      <p:bldP spid="60" grpId="0"/>
      <p:bldP spid="61" grpId="0"/>
      <p:bldP spid="62" grpId="0"/>
      <p:bldP spid="63" grpId="0"/>
      <p:bldP spid="64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7537031" y="22237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>
            <a:off x="7537031" y="222375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 bwMode="auto">
          <a:xfrm>
            <a:off x="3872695" y="2115859"/>
            <a:ext cx="2078492" cy="3110640"/>
          </a:xfrm>
          <a:custGeom>
            <a:avLst/>
            <a:gdLst>
              <a:gd name="T0" fmla="*/ 0 w 701"/>
              <a:gd name="T1" fmla="*/ 701 h 1049"/>
              <a:gd name="T2" fmla="*/ 93 w 701"/>
              <a:gd name="T3" fmla="*/ 1049 h 1049"/>
              <a:gd name="T4" fmla="*/ 96 w 701"/>
              <a:gd name="T5" fmla="*/ 1049 h 1049"/>
              <a:gd name="T6" fmla="*/ 701 w 701"/>
              <a:gd name="T7" fmla="*/ 699 h 1049"/>
              <a:gd name="T8" fmla="*/ 701 w 701"/>
              <a:gd name="T9" fmla="*/ 0 h 1049"/>
              <a:gd name="T10" fmla="*/ 0 w 701"/>
              <a:gd name="T11" fmla="*/ 701 h 1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1" h="1049">
                <a:moveTo>
                  <a:pt x="0" y="701"/>
                </a:moveTo>
                <a:cubicBezTo>
                  <a:pt x="0" y="827"/>
                  <a:pt x="34" y="946"/>
                  <a:pt x="93" y="1049"/>
                </a:cubicBezTo>
                <a:cubicBezTo>
                  <a:pt x="96" y="1049"/>
                  <a:pt x="96" y="1049"/>
                  <a:pt x="96" y="1049"/>
                </a:cubicBezTo>
                <a:cubicBezTo>
                  <a:pt x="701" y="699"/>
                  <a:pt x="701" y="699"/>
                  <a:pt x="701" y="699"/>
                </a:cubicBezTo>
                <a:cubicBezTo>
                  <a:pt x="701" y="0"/>
                  <a:pt x="701" y="0"/>
                  <a:pt x="701" y="0"/>
                </a:cubicBezTo>
                <a:cubicBezTo>
                  <a:pt x="314" y="0"/>
                  <a:pt x="0" y="314"/>
                  <a:pt x="0" y="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4156642" y="4188672"/>
            <a:ext cx="3593350" cy="2372378"/>
          </a:xfrm>
          <a:custGeom>
            <a:avLst/>
            <a:gdLst>
              <a:gd name="T0" fmla="*/ 957 w 1212"/>
              <a:gd name="T1" fmla="*/ 606 h 800"/>
              <a:gd name="T2" fmla="*/ 1212 w 1212"/>
              <a:gd name="T3" fmla="*/ 352 h 800"/>
              <a:gd name="T4" fmla="*/ 1210 w 1212"/>
              <a:gd name="T5" fmla="*/ 350 h 800"/>
              <a:gd name="T6" fmla="*/ 605 w 1212"/>
              <a:gd name="T7" fmla="*/ 0 h 800"/>
              <a:gd name="T8" fmla="*/ 0 w 1212"/>
              <a:gd name="T9" fmla="*/ 350 h 800"/>
              <a:gd name="T10" fmla="*/ 957 w 1212"/>
              <a:gd name="T11" fmla="*/ 60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12" h="800">
                <a:moveTo>
                  <a:pt x="957" y="606"/>
                </a:moveTo>
                <a:cubicBezTo>
                  <a:pt x="1066" y="543"/>
                  <a:pt x="1152" y="454"/>
                  <a:pt x="1212" y="352"/>
                </a:cubicBezTo>
                <a:cubicBezTo>
                  <a:pt x="1210" y="350"/>
                  <a:pt x="1210" y="350"/>
                  <a:pt x="1210" y="350"/>
                </a:cubicBezTo>
                <a:cubicBezTo>
                  <a:pt x="1210" y="350"/>
                  <a:pt x="605" y="0"/>
                  <a:pt x="605" y="0"/>
                </a:cubicBezTo>
                <a:cubicBezTo>
                  <a:pt x="0" y="350"/>
                  <a:pt x="0" y="350"/>
                  <a:pt x="0" y="350"/>
                </a:cubicBezTo>
                <a:cubicBezTo>
                  <a:pt x="193" y="685"/>
                  <a:pt x="622" y="800"/>
                  <a:pt x="957" y="6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2" name="Freeform 21"/>
          <p:cNvSpPr/>
          <p:nvPr/>
        </p:nvSpPr>
        <p:spPr bwMode="auto">
          <a:xfrm>
            <a:off x="5951187" y="2110180"/>
            <a:ext cx="2368118" cy="3116319"/>
          </a:xfrm>
          <a:custGeom>
            <a:avLst/>
            <a:gdLst>
              <a:gd name="T0" fmla="*/ 349 w 799"/>
              <a:gd name="T1" fmla="*/ 94 h 1051"/>
              <a:gd name="T2" fmla="*/ 1 w 799"/>
              <a:gd name="T3" fmla="*/ 0 h 1051"/>
              <a:gd name="T4" fmla="*/ 0 w 799"/>
              <a:gd name="T5" fmla="*/ 2 h 1051"/>
              <a:gd name="T6" fmla="*/ 0 w 799"/>
              <a:gd name="T7" fmla="*/ 701 h 1051"/>
              <a:gd name="T8" fmla="*/ 605 w 799"/>
              <a:gd name="T9" fmla="*/ 1051 h 1051"/>
              <a:gd name="T10" fmla="*/ 349 w 799"/>
              <a:gd name="T11" fmla="*/ 94 h 10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9" h="1051">
                <a:moveTo>
                  <a:pt x="349" y="94"/>
                </a:moveTo>
                <a:cubicBezTo>
                  <a:pt x="239" y="30"/>
                  <a:pt x="120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701"/>
                  <a:pt x="0" y="701"/>
                </a:cubicBezTo>
                <a:cubicBezTo>
                  <a:pt x="605" y="1051"/>
                  <a:pt x="605" y="1051"/>
                  <a:pt x="605" y="1051"/>
                </a:cubicBezTo>
                <a:cubicBezTo>
                  <a:pt x="799" y="716"/>
                  <a:pt x="684" y="287"/>
                  <a:pt x="349" y="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23847" y="1971046"/>
            <a:ext cx="856101" cy="1094616"/>
            <a:chOff x="5523847" y="1971046"/>
            <a:chExt cx="856101" cy="1094616"/>
          </a:xfrm>
        </p:grpSpPr>
        <p:sp>
          <p:nvSpPr>
            <p:cNvPr id="23" name="Freeform 22"/>
            <p:cNvSpPr/>
            <p:nvPr/>
          </p:nvSpPr>
          <p:spPr bwMode="auto">
            <a:xfrm>
              <a:off x="5523847" y="1971046"/>
              <a:ext cx="856101" cy="1094616"/>
            </a:xfrm>
            <a:custGeom>
              <a:avLst/>
              <a:gdLst>
                <a:gd name="T0" fmla="*/ 289 w 289"/>
                <a:gd name="T1" fmla="*/ 43 h 369"/>
                <a:gd name="T2" fmla="*/ 289 w 289"/>
                <a:gd name="T3" fmla="*/ 42 h 369"/>
                <a:gd name="T4" fmla="*/ 244 w 289"/>
                <a:gd name="T5" fmla="*/ 0 h 369"/>
                <a:gd name="T6" fmla="*/ 62 w 289"/>
                <a:gd name="T7" fmla="*/ 0 h 369"/>
                <a:gd name="T8" fmla="*/ 17 w 289"/>
                <a:gd name="T9" fmla="*/ 38 h 369"/>
                <a:gd name="T10" fmla="*/ 17 w 289"/>
                <a:gd name="T11" fmla="*/ 38 h 369"/>
                <a:gd name="T12" fmla="*/ 17 w 289"/>
                <a:gd name="T13" fmla="*/ 275 h 369"/>
                <a:gd name="T14" fmla="*/ 0 w 289"/>
                <a:gd name="T15" fmla="*/ 275 h 369"/>
                <a:gd name="T16" fmla="*/ 144 w 289"/>
                <a:gd name="T17" fmla="*/ 369 h 369"/>
                <a:gd name="T18" fmla="*/ 287 w 289"/>
                <a:gd name="T19" fmla="*/ 275 h 369"/>
                <a:gd name="T20" fmla="*/ 270 w 289"/>
                <a:gd name="T21" fmla="*/ 275 h 369"/>
                <a:gd name="T22" fmla="*/ 270 w 289"/>
                <a:gd name="T23" fmla="*/ 39 h 369"/>
                <a:gd name="T24" fmla="*/ 289 w 289"/>
                <a:gd name="T25" fmla="*/ 4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" h="369">
                  <a:moveTo>
                    <a:pt x="289" y="43"/>
                  </a:moveTo>
                  <a:cubicBezTo>
                    <a:pt x="289" y="42"/>
                    <a:pt x="289" y="42"/>
                    <a:pt x="289" y="42"/>
                  </a:cubicBezTo>
                  <a:cubicBezTo>
                    <a:pt x="289" y="18"/>
                    <a:pt x="269" y="0"/>
                    <a:pt x="244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38" y="0"/>
                    <a:pt x="19" y="16"/>
                    <a:pt x="17" y="38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275"/>
                    <a:pt x="17" y="275"/>
                    <a:pt x="17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144" y="369"/>
                    <a:pt x="144" y="369"/>
                    <a:pt x="144" y="369"/>
                  </a:cubicBezTo>
                  <a:cubicBezTo>
                    <a:pt x="287" y="275"/>
                    <a:pt x="287" y="275"/>
                    <a:pt x="287" y="275"/>
                  </a:cubicBezTo>
                  <a:cubicBezTo>
                    <a:pt x="270" y="275"/>
                    <a:pt x="270" y="275"/>
                    <a:pt x="270" y="275"/>
                  </a:cubicBezTo>
                  <a:cubicBezTo>
                    <a:pt x="270" y="39"/>
                    <a:pt x="270" y="39"/>
                    <a:pt x="270" y="39"/>
                  </a:cubicBezTo>
                  <a:cubicBezTo>
                    <a:pt x="277" y="41"/>
                    <a:pt x="283" y="42"/>
                    <a:pt x="289" y="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Inhaltsplatzhalter 4"/>
            <p:cNvSpPr txBox="1"/>
            <p:nvPr/>
          </p:nvSpPr>
          <p:spPr>
            <a:xfrm>
              <a:off x="5586374" y="2238606"/>
              <a:ext cx="717228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01</a:t>
              </a:r>
              <a:endPara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64077" y="4491076"/>
            <a:ext cx="1104554" cy="1124430"/>
            <a:chOff x="6864077" y="4491076"/>
            <a:chExt cx="1104554" cy="1124430"/>
          </a:xfrm>
        </p:grpSpPr>
        <p:sp>
          <p:nvSpPr>
            <p:cNvPr id="25" name="Freeform 24"/>
            <p:cNvSpPr/>
            <p:nvPr/>
          </p:nvSpPr>
          <p:spPr bwMode="auto">
            <a:xfrm>
              <a:off x="6864077" y="4491076"/>
              <a:ext cx="1104554" cy="1124430"/>
            </a:xfrm>
            <a:custGeom>
              <a:avLst/>
              <a:gdLst>
                <a:gd name="T0" fmla="*/ 209 w 373"/>
                <a:gd name="T1" fmla="*/ 367 h 379"/>
                <a:gd name="T2" fmla="*/ 211 w 373"/>
                <a:gd name="T3" fmla="*/ 367 h 379"/>
                <a:gd name="T4" fmla="*/ 270 w 373"/>
                <a:gd name="T5" fmla="*/ 349 h 379"/>
                <a:gd name="T6" fmla="*/ 361 w 373"/>
                <a:gd name="T7" fmla="*/ 191 h 379"/>
                <a:gd name="T8" fmla="*/ 350 w 373"/>
                <a:gd name="T9" fmla="*/ 133 h 379"/>
                <a:gd name="T10" fmla="*/ 350 w 373"/>
                <a:gd name="T11" fmla="*/ 133 h 379"/>
                <a:gd name="T12" fmla="*/ 145 w 373"/>
                <a:gd name="T13" fmla="*/ 15 h 379"/>
                <a:gd name="T14" fmla="*/ 153 w 373"/>
                <a:gd name="T15" fmla="*/ 0 h 379"/>
                <a:gd name="T16" fmla="*/ 0 w 373"/>
                <a:gd name="T17" fmla="*/ 77 h 379"/>
                <a:gd name="T18" fmla="*/ 10 w 373"/>
                <a:gd name="T19" fmla="*/ 249 h 379"/>
                <a:gd name="T20" fmla="*/ 18 w 373"/>
                <a:gd name="T21" fmla="*/ 234 h 379"/>
                <a:gd name="T22" fmla="*/ 222 w 373"/>
                <a:gd name="T23" fmla="*/ 352 h 379"/>
                <a:gd name="T24" fmla="*/ 209 w 373"/>
                <a:gd name="T25" fmla="*/ 367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3" h="379">
                  <a:moveTo>
                    <a:pt x="209" y="367"/>
                  </a:moveTo>
                  <a:cubicBezTo>
                    <a:pt x="211" y="367"/>
                    <a:pt x="211" y="367"/>
                    <a:pt x="211" y="367"/>
                  </a:cubicBezTo>
                  <a:cubicBezTo>
                    <a:pt x="231" y="379"/>
                    <a:pt x="257" y="371"/>
                    <a:pt x="270" y="349"/>
                  </a:cubicBezTo>
                  <a:cubicBezTo>
                    <a:pt x="361" y="191"/>
                    <a:pt x="361" y="191"/>
                    <a:pt x="361" y="191"/>
                  </a:cubicBezTo>
                  <a:cubicBezTo>
                    <a:pt x="373" y="171"/>
                    <a:pt x="368" y="146"/>
                    <a:pt x="350" y="133"/>
                  </a:cubicBezTo>
                  <a:cubicBezTo>
                    <a:pt x="350" y="133"/>
                    <a:pt x="350" y="133"/>
                    <a:pt x="350" y="133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0" y="249"/>
                    <a:pt x="10" y="249"/>
                    <a:pt x="10" y="249"/>
                  </a:cubicBezTo>
                  <a:cubicBezTo>
                    <a:pt x="18" y="234"/>
                    <a:pt x="18" y="234"/>
                    <a:pt x="18" y="234"/>
                  </a:cubicBezTo>
                  <a:cubicBezTo>
                    <a:pt x="222" y="352"/>
                    <a:pt x="222" y="352"/>
                    <a:pt x="222" y="352"/>
                  </a:cubicBezTo>
                  <a:cubicBezTo>
                    <a:pt x="218" y="357"/>
                    <a:pt x="214" y="362"/>
                    <a:pt x="209" y="36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Inhaltsplatzhalter 4"/>
            <p:cNvSpPr txBox="1"/>
            <p:nvPr/>
          </p:nvSpPr>
          <p:spPr>
            <a:xfrm rot="1800000">
              <a:off x="7020846" y="4811777"/>
              <a:ext cx="717228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02</a:t>
              </a:r>
              <a:endPara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86892" y="4491076"/>
            <a:ext cx="1135788" cy="1073320"/>
            <a:chOff x="3886892" y="4491076"/>
            <a:chExt cx="1135788" cy="1073320"/>
          </a:xfrm>
        </p:grpSpPr>
        <p:sp>
          <p:nvSpPr>
            <p:cNvPr id="24" name="Freeform 23"/>
            <p:cNvSpPr/>
            <p:nvPr/>
          </p:nvSpPr>
          <p:spPr bwMode="auto">
            <a:xfrm>
              <a:off x="3886892" y="4491076"/>
              <a:ext cx="1135788" cy="1073320"/>
            </a:xfrm>
            <a:custGeom>
              <a:avLst/>
              <a:gdLst>
                <a:gd name="T0" fmla="*/ 27 w 383"/>
                <a:gd name="T1" fmla="*/ 114 h 362"/>
                <a:gd name="T2" fmla="*/ 26 w 383"/>
                <a:gd name="T3" fmla="*/ 115 h 362"/>
                <a:gd name="T4" fmla="*/ 12 w 383"/>
                <a:gd name="T5" fmla="*/ 175 h 362"/>
                <a:gd name="T6" fmla="*/ 103 w 383"/>
                <a:gd name="T7" fmla="*/ 333 h 362"/>
                <a:gd name="T8" fmla="*/ 159 w 383"/>
                <a:gd name="T9" fmla="*/ 353 h 362"/>
                <a:gd name="T10" fmla="*/ 159 w 383"/>
                <a:gd name="T11" fmla="*/ 353 h 362"/>
                <a:gd name="T12" fmla="*/ 364 w 383"/>
                <a:gd name="T13" fmla="*/ 234 h 362"/>
                <a:gd name="T14" fmla="*/ 373 w 383"/>
                <a:gd name="T15" fmla="*/ 249 h 362"/>
                <a:gd name="T16" fmla="*/ 383 w 383"/>
                <a:gd name="T17" fmla="*/ 77 h 362"/>
                <a:gd name="T18" fmla="*/ 229 w 383"/>
                <a:gd name="T19" fmla="*/ 0 h 362"/>
                <a:gd name="T20" fmla="*/ 238 w 383"/>
                <a:gd name="T21" fmla="*/ 15 h 362"/>
                <a:gd name="T22" fmla="*/ 33 w 383"/>
                <a:gd name="T23" fmla="*/ 133 h 362"/>
                <a:gd name="T24" fmla="*/ 27 w 383"/>
                <a:gd name="T25" fmla="*/ 114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3" h="362">
                  <a:moveTo>
                    <a:pt x="27" y="114"/>
                  </a:moveTo>
                  <a:cubicBezTo>
                    <a:pt x="26" y="115"/>
                    <a:pt x="26" y="115"/>
                    <a:pt x="26" y="115"/>
                  </a:cubicBezTo>
                  <a:cubicBezTo>
                    <a:pt x="6" y="127"/>
                    <a:pt x="0" y="154"/>
                    <a:pt x="12" y="175"/>
                  </a:cubicBezTo>
                  <a:cubicBezTo>
                    <a:pt x="103" y="333"/>
                    <a:pt x="103" y="333"/>
                    <a:pt x="103" y="333"/>
                  </a:cubicBezTo>
                  <a:cubicBezTo>
                    <a:pt x="115" y="354"/>
                    <a:pt x="140" y="362"/>
                    <a:pt x="159" y="353"/>
                  </a:cubicBezTo>
                  <a:cubicBezTo>
                    <a:pt x="159" y="353"/>
                    <a:pt x="159" y="353"/>
                    <a:pt x="159" y="353"/>
                  </a:cubicBezTo>
                  <a:cubicBezTo>
                    <a:pt x="364" y="234"/>
                    <a:pt x="364" y="234"/>
                    <a:pt x="364" y="234"/>
                  </a:cubicBezTo>
                  <a:cubicBezTo>
                    <a:pt x="373" y="249"/>
                    <a:pt x="373" y="249"/>
                    <a:pt x="373" y="249"/>
                  </a:cubicBezTo>
                  <a:cubicBezTo>
                    <a:pt x="383" y="77"/>
                    <a:pt x="383" y="77"/>
                    <a:pt x="383" y="77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38" y="15"/>
                    <a:pt x="238" y="15"/>
                    <a:pt x="238" y="15"/>
                  </a:cubicBezTo>
                  <a:cubicBezTo>
                    <a:pt x="33" y="133"/>
                    <a:pt x="33" y="133"/>
                    <a:pt x="33" y="133"/>
                  </a:cubicBezTo>
                  <a:cubicBezTo>
                    <a:pt x="32" y="126"/>
                    <a:pt x="29" y="120"/>
                    <a:pt x="27" y="1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Inhaltsplatzhalter 4"/>
            <p:cNvSpPr txBox="1"/>
            <p:nvPr/>
          </p:nvSpPr>
          <p:spPr>
            <a:xfrm rot="19800000">
              <a:off x="4130240" y="4777609"/>
              <a:ext cx="717228" cy="430887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lvl1pPr marL="27305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Wingdings" panose="05000000000000000000" pitchFamily="2" charset="2"/>
                <a:buChar char="§"/>
                <a:defRPr sz="23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807720" indent="-27305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2pPr>
              <a:lvl3pPr marL="10807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9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3pPr>
              <a:lvl4pPr marL="1436370" indent="-17780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240" indent="-179070" algn="l" defTabSz="913765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bg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5139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165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77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4930" indent="-228600" algn="l" defTabSz="913765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Aft>
                  <a:spcPts val="1200"/>
                </a:spcAft>
                <a:buNone/>
              </a:pP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03</a:t>
              </a:r>
              <a:endParaRPr lang="en-US" sz="2000" dirty="0" smtClean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88854" y="3167017"/>
            <a:ext cx="890800" cy="889214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6539700" y="3174291"/>
            <a:ext cx="761477" cy="816380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560600" y="4884169"/>
            <a:ext cx="734164" cy="861180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30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Inhaltsplatzhalter 4"/>
          <p:cNvSpPr txBox="1"/>
          <p:nvPr/>
        </p:nvSpPr>
        <p:spPr>
          <a:xfrm>
            <a:off x="699450" y="2511664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3" name="Inhaltsplatzhalter 4"/>
          <p:cNvSpPr txBox="1"/>
          <p:nvPr/>
        </p:nvSpPr>
        <p:spPr>
          <a:xfrm>
            <a:off x="8598766" y="251166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34" name="Inhaltsplatzhalter 4"/>
          <p:cNvSpPr txBox="1"/>
          <p:nvPr/>
        </p:nvSpPr>
        <p:spPr>
          <a:xfrm>
            <a:off x="8598766" y="4627165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8" grpId="0" animBg="1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5" name="Freeform 5"/>
          <p:cNvSpPr/>
          <p:nvPr/>
        </p:nvSpPr>
        <p:spPr bwMode="auto">
          <a:xfrm>
            <a:off x="4287399" y="2985857"/>
            <a:ext cx="1041482" cy="1167514"/>
          </a:xfrm>
          <a:custGeom>
            <a:avLst/>
            <a:gdLst>
              <a:gd name="T0" fmla="*/ 238 w 313"/>
              <a:gd name="T1" fmla="*/ 351 h 351"/>
              <a:gd name="T2" fmla="*/ 313 w 313"/>
              <a:gd name="T3" fmla="*/ 168 h 351"/>
              <a:gd name="T4" fmla="*/ 146 w 313"/>
              <a:gd name="T5" fmla="*/ 0 h 351"/>
              <a:gd name="T6" fmla="*/ 0 w 313"/>
              <a:gd name="T7" fmla="*/ 351 h 351"/>
              <a:gd name="T8" fmla="*/ 238 w 313"/>
              <a:gd name="T9" fmla="*/ 351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238" y="351"/>
                </a:moveTo>
                <a:cubicBezTo>
                  <a:pt x="242" y="281"/>
                  <a:pt x="270" y="217"/>
                  <a:pt x="313" y="168"/>
                </a:cubicBezTo>
                <a:cubicBezTo>
                  <a:pt x="146" y="0"/>
                  <a:pt x="146" y="0"/>
                  <a:pt x="146" y="0"/>
                </a:cubicBezTo>
                <a:cubicBezTo>
                  <a:pt x="60" y="93"/>
                  <a:pt x="6" y="215"/>
                  <a:pt x="0" y="351"/>
                </a:cubicBezTo>
                <a:lnTo>
                  <a:pt x="238" y="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6197356" y="2393507"/>
            <a:ext cx="1167514" cy="1041483"/>
          </a:xfrm>
          <a:custGeom>
            <a:avLst/>
            <a:gdLst>
              <a:gd name="T0" fmla="*/ 0 w 351"/>
              <a:gd name="T1" fmla="*/ 0 h 313"/>
              <a:gd name="T2" fmla="*/ 0 w 351"/>
              <a:gd name="T3" fmla="*/ 238 h 313"/>
              <a:gd name="T4" fmla="*/ 183 w 351"/>
              <a:gd name="T5" fmla="*/ 313 h 313"/>
              <a:gd name="T6" fmla="*/ 351 w 351"/>
              <a:gd name="T7" fmla="*/ 146 h 313"/>
              <a:gd name="T8" fmla="*/ 0 w 351"/>
              <a:gd name="T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0" y="0"/>
                </a:moveTo>
                <a:cubicBezTo>
                  <a:pt x="0" y="238"/>
                  <a:pt x="0" y="238"/>
                  <a:pt x="0" y="238"/>
                </a:cubicBezTo>
                <a:cubicBezTo>
                  <a:pt x="70" y="243"/>
                  <a:pt x="133" y="270"/>
                  <a:pt x="183" y="313"/>
                </a:cubicBezTo>
                <a:cubicBezTo>
                  <a:pt x="351" y="146"/>
                  <a:pt x="351" y="146"/>
                  <a:pt x="351" y="146"/>
                </a:cubicBezTo>
                <a:cubicBezTo>
                  <a:pt x="258" y="60"/>
                  <a:pt x="135" y="6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4287399" y="4302318"/>
            <a:ext cx="1041482" cy="1168660"/>
          </a:xfrm>
          <a:custGeom>
            <a:avLst/>
            <a:gdLst>
              <a:gd name="T0" fmla="*/ 313 w 313"/>
              <a:gd name="T1" fmla="*/ 183 h 351"/>
              <a:gd name="T2" fmla="*/ 238 w 313"/>
              <a:gd name="T3" fmla="*/ 0 h 351"/>
              <a:gd name="T4" fmla="*/ 0 w 313"/>
              <a:gd name="T5" fmla="*/ 0 h 351"/>
              <a:gd name="T6" fmla="*/ 146 w 313"/>
              <a:gd name="T7" fmla="*/ 351 h 351"/>
              <a:gd name="T8" fmla="*/ 313 w 313"/>
              <a:gd name="T9" fmla="*/ 183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313" y="183"/>
                </a:moveTo>
                <a:cubicBezTo>
                  <a:pt x="270" y="133"/>
                  <a:pt x="242" y="70"/>
                  <a:pt x="238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135"/>
                  <a:pt x="60" y="258"/>
                  <a:pt x="146" y="351"/>
                </a:cubicBezTo>
                <a:lnTo>
                  <a:pt x="313" y="1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4879749" y="2393507"/>
            <a:ext cx="1167514" cy="1041483"/>
          </a:xfrm>
          <a:custGeom>
            <a:avLst/>
            <a:gdLst>
              <a:gd name="T0" fmla="*/ 168 w 351"/>
              <a:gd name="T1" fmla="*/ 313 h 313"/>
              <a:gd name="T2" fmla="*/ 351 w 351"/>
              <a:gd name="T3" fmla="*/ 238 h 313"/>
              <a:gd name="T4" fmla="*/ 351 w 351"/>
              <a:gd name="T5" fmla="*/ 0 h 313"/>
              <a:gd name="T6" fmla="*/ 0 w 351"/>
              <a:gd name="T7" fmla="*/ 146 h 313"/>
              <a:gd name="T8" fmla="*/ 168 w 351"/>
              <a:gd name="T9" fmla="*/ 313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168" y="313"/>
                </a:moveTo>
                <a:cubicBezTo>
                  <a:pt x="217" y="270"/>
                  <a:pt x="281" y="243"/>
                  <a:pt x="351" y="238"/>
                </a:cubicBezTo>
                <a:cubicBezTo>
                  <a:pt x="351" y="0"/>
                  <a:pt x="351" y="0"/>
                  <a:pt x="351" y="0"/>
                </a:cubicBezTo>
                <a:cubicBezTo>
                  <a:pt x="215" y="6"/>
                  <a:pt x="93" y="60"/>
                  <a:pt x="0" y="146"/>
                </a:cubicBezTo>
                <a:lnTo>
                  <a:pt x="168" y="3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4879749" y="5018409"/>
            <a:ext cx="1167514" cy="1041483"/>
          </a:xfrm>
          <a:custGeom>
            <a:avLst/>
            <a:gdLst>
              <a:gd name="T0" fmla="*/ 351 w 351"/>
              <a:gd name="T1" fmla="*/ 76 h 313"/>
              <a:gd name="T2" fmla="*/ 168 w 351"/>
              <a:gd name="T3" fmla="*/ 0 h 313"/>
              <a:gd name="T4" fmla="*/ 0 w 351"/>
              <a:gd name="T5" fmla="*/ 168 h 313"/>
              <a:gd name="T6" fmla="*/ 351 w 351"/>
              <a:gd name="T7" fmla="*/ 313 h 313"/>
              <a:gd name="T8" fmla="*/ 351 w 351"/>
              <a:gd name="T9" fmla="*/ 7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351" y="76"/>
                </a:moveTo>
                <a:cubicBezTo>
                  <a:pt x="281" y="71"/>
                  <a:pt x="217" y="43"/>
                  <a:pt x="168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93" y="254"/>
                  <a:pt x="215" y="308"/>
                  <a:pt x="351" y="313"/>
                </a:cubicBezTo>
                <a:lnTo>
                  <a:pt x="351" y="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6197356" y="5018409"/>
            <a:ext cx="1167514" cy="1041483"/>
          </a:xfrm>
          <a:custGeom>
            <a:avLst/>
            <a:gdLst>
              <a:gd name="T0" fmla="*/ 183 w 351"/>
              <a:gd name="T1" fmla="*/ 0 h 313"/>
              <a:gd name="T2" fmla="*/ 0 w 351"/>
              <a:gd name="T3" fmla="*/ 76 h 313"/>
              <a:gd name="T4" fmla="*/ 0 w 351"/>
              <a:gd name="T5" fmla="*/ 313 h 313"/>
              <a:gd name="T6" fmla="*/ 351 w 351"/>
              <a:gd name="T7" fmla="*/ 168 h 313"/>
              <a:gd name="T8" fmla="*/ 183 w 351"/>
              <a:gd name="T9" fmla="*/ 0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1" h="313">
                <a:moveTo>
                  <a:pt x="183" y="0"/>
                </a:moveTo>
                <a:cubicBezTo>
                  <a:pt x="133" y="43"/>
                  <a:pt x="70" y="71"/>
                  <a:pt x="0" y="76"/>
                </a:cubicBezTo>
                <a:cubicBezTo>
                  <a:pt x="0" y="313"/>
                  <a:pt x="0" y="313"/>
                  <a:pt x="0" y="313"/>
                </a:cubicBezTo>
                <a:cubicBezTo>
                  <a:pt x="135" y="308"/>
                  <a:pt x="258" y="254"/>
                  <a:pt x="351" y="168"/>
                </a:cubicBezTo>
                <a:lnTo>
                  <a:pt x="183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6912301" y="2985857"/>
            <a:ext cx="1040336" cy="1167514"/>
          </a:xfrm>
          <a:custGeom>
            <a:avLst/>
            <a:gdLst>
              <a:gd name="T0" fmla="*/ 0 w 313"/>
              <a:gd name="T1" fmla="*/ 168 h 351"/>
              <a:gd name="T2" fmla="*/ 76 w 313"/>
              <a:gd name="T3" fmla="*/ 351 h 351"/>
              <a:gd name="T4" fmla="*/ 313 w 313"/>
              <a:gd name="T5" fmla="*/ 351 h 351"/>
              <a:gd name="T6" fmla="*/ 168 w 313"/>
              <a:gd name="T7" fmla="*/ 0 h 351"/>
              <a:gd name="T8" fmla="*/ 0 w 313"/>
              <a:gd name="T9" fmla="*/ 168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0" y="168"/>
                </a:moveTo>
                <a:cubicBezTo>
                  <a:pt x="43" y="217"/>
                  <a:pt x="71" y="281"/>
                  <a:pt x="76" y="351"/>
                </a:cubicBezTo>
                <a:cubicBezTo>
                  <a:pt x="313" y="351"/>
                  <a:pt x="313" y="351"/>
                  <a:pt x="313" y="351"/>
                </a:cubicBezTo>
                <a:cubicBezTo>
                  <a:pt x="308" y="215"/>
                  <a:pt x="254" y="93"/>
                  <a:pt x="168" y="0"/>
                </a:cubicBezTo>
                <a:lnTo>
                  <a:pt x="0" y="1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6912301" y="4302318"/>
            <a:ext cx="1040336" cy="1168660"/>
          </a:xfrm>
          <a:custGeom>
            <a:avLst/>
            <a:gdLst>
              <a:gd name="T0" fmla="*/ 76 w 313"/>
              <a:gd name="T1" fmla="*/ 0 h 351"/>
              <a:gd name="T2" fmla="*/ 0 w 313"/>
              <a:gd name="T3" fmla="*/ 183 h 351"/>
              <a:gd name="T4" fmla="*/ 168 w 313"/>
              <a:gd name="T5" fmla="*/ 351 h 351"/>
              <a:gd name="T6" fmla="*/ 313 w 313"/>
              <a:gd name="T7" fmla="*/ 0 h 351"/>
              <a:gd name="T8" fmla="*/ 76 w 313"/>
              <a:gd name="T9" fmla="*/ 0 h 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351">
                <a:moveTo>
                  <a:pt x="76" y="0"/>
                </a:moveTo>
                <a:cubicBezTo>
                  <a:pt x="71" y="70"/>
                  <a:pt x="43" y="133"/>
                  <a:pt x="0" y="183"/>
                </a:cubicBezTo>
                <a:cubicBezTo>
                  <a:pt x="168" y="351"/>
                  <a:pt x="168" y="351"/>
                  <a:pt x="168" y="351"/>
                </a:cubicBezTo>
                <a:cubicBezTo>
                  <a:pt x="254" y="258"/>
                  <a:pt x="308" y="135"/>
                  <a:pt x="313" y="0"/>
                </a:cubicBezTo>
                <a:lnTo>
                  <a:pt x="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5302529" y="3434990"/>
            <a:ext cx="1622375" cy="162008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3582766" y="5013212"/>
            <a:ext cx="1176680" cy="305914"/>
            <a:chOff x="2609851" y="5019675"/>
            <a:chExt cx="1630362" cy="423863"/>
          </a:xfrm>
          <a:solidFill>
            <a:schemeClr val="bg1">
              <a:lumMod val="85000"/>
            </a:schemeClr>
          </a:solidFill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4157663" y="5019675"/>
              <a:ext cx="82550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2609851" y="5056188"/>
              <a:ext cx="1593850" cy="387350"/>
            </a:xfrm>
            <a:custGeom>
              <a:avLst/>
              <a:gdLst>
                <a:gd name="T0" fmla="*/ 647 w 1004"/>
                <a:gd name="T1" fmla="*/ 244 h 244"/>
                <a:gd name="T2" fmla="*/ 0 w 1004"/>
                <a:gd name="T3" fmla="*/ 244 h 244"/>
                <a:gd name="T4" fmla="*/ 0 w 1004"/>
                <a:gd name="T5" fmla="*/ 232 h 244"/>
                <a:gd name="T6" fmla="*/ 644 w 1004"/>
                <a:gd name="T7" fmla="*/ 232 h 244"/>
                <a:gd name="T8" fmla="*/ 998 w 1004"/>
                <a:gd name="T9" fmla="*/ 0 h 244"/>
                <a:gd name="T10" fmla="*/ 1004 w 1004"/>
                <a:gd name="T11" fmla="*/ 9 h 244"/>
                <a:gd name="T12" fmla="*/ 647 w 1004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44">
                  <a:moveTo>
                    <a:pt x="647" y="244"/>
                  </a:moveTo>
                  <a:lnTo>
                    <a:pt x="0" y="244"/>
                  </a:lnTo>
                  <a:lnTo>
                    <a:pt x="0" y="232"/>
                  </a:lnTo>
                  <a:lnTo>
                    <a:pt x="644" y="232"/>
                  </a:lnTo>
                  <a:lnTo>
                    <a:pt x="998" y="0"/>
                  </a:lnTo>
                  <a:lnTo>
                    <a:pt x="1004" y="9"/>
                  </a:lnTo>
                  <a:lnTo>
                    <a:pt x="647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431323" y="5013212"/>
            <a:ext cx="1176680" cy="305914"/>
            <a:chOff x="7942263" y="5019675"/>
            <a:chExt cx="1630363" cy="423863"/>
          </a:xfrm>
          <a:solidFill>
            <a:schemeClr val="bg1">
              <a:lumMod val="85000"/>
            </a:schemeClr>
          </a:solidFill>
        </p:grpSpPr>
        <p:sp>
          <p:nvSpPr>
            <p:cNvPr id="24" name="Oval 24"/>
            <p:cNvSpPr>
              <a:spLocks noChangeArrowheads="1"/>
            </p:cNvSpPr>
            <p:nvPr/>
          </p:nvSpPr>
          <p:spPr bwMode="auto">
            <a:xfrm>
              <a:off x="7942263" y="5019675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7978776" y="5056188"/>
              <a:ext cx="1593850" cy="387350"/>
            </a:xfrm>
            <a:custGeom>
              <a:avLst/>
              <a:gdLst>
                <a:gd name="T0" fmla="*/ 1004 w 1004"/>
                <a:gd name="T1" fmla="*/ 244 h 244"/>
                <a:gd name="T2" fmla="*/ 357 w 1004"/>
                <a:gd name="T3" fmla="*/ 244 h 244"/>
                <a:gd name="T4" fmla="*/ 357 w 1004"/>
                <a:gd name="T5" fmla="*/ 244 h 244"/>
                <a:gd name="T6" fmla="*/ 0 w 1004"/>
                <a:gd name="T7" fmla="*/ 9 h 244"/>
                <a:gd name="T8" fmla="*/ 9 w 1004"/>
                <a:gd name="T9" fmla="*/ 0 h 244"/>
                <a:gd name="T10" fmla="*/ 363 w 1004"/>
                <a:gd name="T11" fmla="*/ 232 h 244"/>
                <a:gd name="T12" fmla="*/ 1004 w 1004"/>
                <a:gd name="T13" fmla="*/ 232 h 244"/>
                <a:gd name="T14" fmla="*/ 1004 w 1004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4" h="244">
                  <a:moveTo>
                    <a:pt x="1004" y="244"/>
                  </a:moveTo>
                  <a:lnTo>
                    <a:pt x="357" y="244"/>
                  </a:lnTo>
                  <a:lnTo>
                    <a:pt x="357" y="244"/>
                  </a:lnTo>
                  <a:lnTo>
                    <a:pt x="0" y="9"/>
                  </a:lnTo>
                  <a:lnTo>
                    <a:pt x="9" y="0"/>
                  </a:lnTo>
                  <a:lnTo>
                    <a:pt x="363" y="232"/>
                  </a:lnTo>
                  <a:lnTo>
                    <a:pt x="1004" y="232"/>
                  </a:lnTo>
                  <a:lnTo>
                    <a:pt x="1004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09539" y="5743665"/>
            <a:ext cx="994507" cy="519023"/>
            <a:chOff x="4448176" y="5784850"/>
            <a:chExt cx="1377950" cy="719138"/>
          </a:xfrm>
          <a:solidFill>
            <a:schemeClr val="bg1">
              <a:lumMod val="85000"/>
            </a:schemeClr>
          </a:solidFill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5743576" y="578485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4448176" y="5821363"/>
              <a:ext cx="1346200" cy="682625"/>
            </a:xfrm>
            <a:custGeom>
              <a:avLst/>
              <a:gdLst>
                <a:gd name="T0" fmla="*/ 647 w 848"/>
                <a:gd name="T1" fmla="*/ 430 h 430"/>
                <a:gd name="T2" fmla="*/ 0 w 848"/>
                <a:gd name="T3" fmla="*/ 430 h 430"/>
                <a:gd name="T4" fmla="*/ 0 w 848"/>
                <a:gd name="T5" fmla="*/ 418 h 430"/>
                <a:gd name="T6" fmla="*/ 642 w 848"/>
                <a:gd name="T7" fmla="*/ 418 h 430"/>
                <a:gd name="T8" fmla="*/ 836 w 848"/>
                <a:gd name="T9" fmla="*/ 0 h 430"/>
                <a:gd name="T10" fmla="*/ 848 w 848"/>
                <a:gd name="T11" fmla="*/ 6 h 430"/>
                <a:gd name="T12" fmla="*/ 647 w 848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430">
                  <a:moveTo>
                    <a:pt x="647" y="430"/>
                  </a:moveTo>
                  <a:lnTo>
                    <a:pt x="0" y="430"/>
                  </a:lnTo>
                  <a:lnTo>
                    <a:pt x="0" y="418"/>
                  </a:lnTo>
                  <a:lnTo>
                    <a:pt x="642" y="418"/>
                  </a:lnTo>
                  <a:lnTo>
                    <a:pt x="836" y="0"/>
                  </a:lnTo>
                  <a:lnTo>
                    <a:pt x="848" y="6"/>
                  </a:lnTo>
                  <a:lnTo>
                    <a:pt x="647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286724" y="5743665"/>
            <a:ext cx="994507" cy="519023"/>
            <a:chOff x="6356351" y="5784850"/>
            <a:chExt cx="1377950" cy="719138"/>
          </a:xfrm>
          <a:solidFill>
            <a:schemeClr val="bg1">
              <a:lumMod val="85000"/>
            </a:schemeClr>
          </a:solidFill>
        </p:grpSpPr>
        <p:sp>
          <p:nvSpPr>
            <p:cNvPr id="28" name="Oval 28"/>
            <p:cNvSpPr>
              <a:spLocks noChangeArrowheads="1"/>
            </p:cNvSpPr>
            <p:nvPr/>
          </p:nvSpPr>
          <p:spPr bwMode="auto">
            <a:xfrm>
              <a:off x="6356351" y="578485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388101" y="5821363"/>
              <a:ext cx="1346200" cy="682625"/>
            </a:xfrm>
            <a:custGeom>
              <a:avLst/>
              <a:gdLst>
                <a:gd name="T0" fmla="*/ 848 w 848"/>
                <a:gd name="T1" fmla="*/ 430 h 430"/>
                <a:gd name="T2" fmla="*/ 201 w 848"/>
                <a:gd name="T3" fmla="*/ 430 h 430"/>
                <a:gd name="T4" fmla="*/ 0 w 848"/>
                <a:gd name="T5" fmla="*/ 6 h 430"/>
                <a:gd name="T6" fmla="*/ 12 w 848"/>
                <a:gd name="T7" fmla="*/ 0 h 430"/>
                <a:gd name="T8" fmla="*/ 206 w 848"/>
                <a:gd name="T9" fmla="*/ 418 h 430"/>
                <a:gd name="T10" fmla="*/ 848 w 848"/>
                <a:gd name="T11" fmla="*/ 418 h 430"/>
                <a:gd name="T12" fmla="*/ 848 w 848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430">
                  <a:moveTo>
                    <a:pt x="848" y="430"/>
                  </a:moveTo>
                  <a:lnTo>
                    <a:pt x="201" y="4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06" y="418"/>
                  </a:lnTo>
                  <a:lnTo>
                    <a:pt x="848" y="418"/>
                  </a:lnTo>
                  <a:lnTo>
                    <a:pt x="848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52350" y="2728450"/>
            <a:ext cx="420954" cy="370498"/>
            <a:chOff x="10059988" y="2759075"/>
            <a:chExt cx="463550" cy="407988"/>
          </a:xfrm>
          <a:solidFill>
            <a:schemeClr val="bg1"/>
          </a:solidFill>
        </p:grpSpPr>
        <p:sp>
          <p:nvSpPr>
            <p:cNvPr id="41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235324" y="3467629"/>
            <a:ext cx="444702" cy="439938"/>
            <a:chOff x="2587625" y="4291013"/>
            <a:chExt cx="444500" cy="439738"/>
          </a:xfrm>
          <a:solidFill>
            <a:schemeClr val="bg1"/>
          </a:solidFill>
        </p:grpSpPr>
        <p:sp>
          <p:nvSpPr>
            <p:cNvPr id="46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7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8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423224" y="2662119"/>
            <a:ext cx="304800" cy="448328"/>
            <a:chOff x="9209088" y="5059363"/>
            <a:chExt cx="300038" cy="441324"/>
          </a:xfrm>
          <a:solidFill>
            <a:schemeClr val="bg1"/>
          </a:solidFill>
        </p:grpSpPr>
        <p:sp>
          <p:nvSpPr>
            <p:cNvPr id="53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5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6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7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8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9" name="Freeform 66"/>
          <p:cNvSpPr>
            <a:spLocks noEditPoints="1"/>
          </p:cNvSpPr>
          <p:nvPr/>
        </p:nvSpPr>
        <p:spPr bwMode="auto">
          <a:xfrm>
            <a:off x="6452350" y="5322979"/>
            <a:ext cx="430666" cy="429116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0" name="Freeform 31"/>
          <p:cNvSpPr>
            <a:spLocks noEditPoints="1"/>
          </p:cNvSpPr>
          <p:nvPr/>
        </p:nvSpPr>
        <p:spPr bwMode="auto">
          <a:xfrm>
            <a:off x="4556238" y="3385391"/>
            <a:ext cx="421782" cy="569656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1" name="Freeform 36"/>
          <p:cNvSpPr>
            <a:spLocks noEditPoints="1"/>
          </p:cNvSpPr>
          <p:nvPr/>
        </p:nvSpPr>
        <p:spPr bwMode="auto">
          <a:xfrm>
            <a:off x="5271027" y="5323004"/>
            <a:ext cx="460694" cy="38436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2" name="Freeform 186"/>
          <p:cNvSpPr>
            <a:spLocks noEditPoints="1"/>
          </p:cNvSpPr>
          <p:nvPr/>
        </p:nvSpPr>
        <p:spPr bwMode="auto">
          <a:xfrm>
            <a:off x="4521030" y="4501191"/>
            <a:ext cx="456990" cy="375228"/>
          </a:xfrm>
          <a:custGeom>
            <a:avLst/>
            <a:gdLst>
              <a:gd name="T0" fmla="*/ 845 w 3442"/>
              <a:gd name="T1" fmla="*/ 2446 h 2821"/>
              <a:gd name="T2" fmla="*/ 858 w 3442"/>
              <a:gd name="T3" fmla="*/ 2555 h 2821"/>
              <a:gd name="T4" fmla="*/ 1925 w 3442"/>
              <a:gd name="T5" fmla="*/ 2578 h 2821"/>
              <a:gd name="T6" fmla="*/ 1991 w 3442"/>
              <a:gd name="T7" fmla="*/ 2491 h 2821"/>
              <a:gd name="T8" fmla="*/ 1925 w 3442"/>
              <a:gd name="T9" fmla="*/ 2404 h 2821"/>
              <a:gd name="T10" fmla="*/ 2788 w 3442"/>
              <a:gd name="T11" fmla="*/ 2021 h 2821"/>
              <a:gd name="T12" fmla="*/ 2748 w 3442"/>
              <a:gd name="T13" fmla="*/ 2123 h 2821"/>
              <a:gd name="T14" fmla="*/ 2834 w 3442"/>
              <a:gd name="T15" fmla="*/ 2189 h 2821"/>
              <a:gd name="T16" fmla="*/ 3177 w 3442"/>
              <a:gd name="T17" fmla="*/ 2145 h 2821"/>
              <a:gd name="T18" fmla="*/ 3163 w 3442"/>
              <a:gd name="T19" fmla="*/ 2036 h 2821"/>
              <a:gd name="T20" fmla="*/ 2197 w 3442"/>
              <a:gd name="T21" fmla="*/ 2009 h 2821"/>
              <a:gd name="T22" fmla="*/ 2110 w 3442"/>
              <a:gd name="T23" fmla="*/ 2076 h 2821"/>
              <a:gd name="T24" fmla="*/ 2151 w 3442"/>
              <a:gd name="T25" fmla="*/ 2177 h 2821"/>
              <a:gd name="T26" fmla="*/ 2507 w 3442"/>
              <a:gd name="T27" fmla="*/ 2177 h 2821"/>
              <a:gd name="T28" fmla="*/ 2549 w 3442"/>
              <a:gd name="T29" fmla="*/ 2076 h 2821"/>
              <a:gd name="T30" fmla="*/ 2462 w 3442"/>
              <a:gd name="T31" fmla="*/ 2009 h 2821"/>
              <a:gd name="T32" fmla="*/ 1496 w 3442"/>
              <a:gd name="T33" fmla="*/ 2036 h 2821"/>
              <a:gd name="T34" fmla="*/ 1482 w 3442"/>
              <a:gd name="T35" fmla="*/ 2145 h 2821"/>
              <a:gd name="T36" fmla="*/ 1824 w 3442"/>
              <a:gd name="T37" fmla="*/ 2189 h 2821"/>
              <a:gd name="T38" fmla="*/ 1911 w 3442"/>
              <a:gd name="T39" fmla="*/ 2123 h 2821"/>
              <a:gd name="T40" fmla="*/ 1869 w 3442"/>
              <a:gd name="T41" fmla="*/ 2021 h 2821"/>
              <a:gd name="T42" fmla="*/ 898 w 3442"/>
              <a:gd name="T43" fmla="*/ 2013 h 2821"/>
              <a:gd name="T44" fmla="*/ 832 w 3442"/>
              <a:gd name="T45" fmla="*/ 2099 h 2821"/>
              <a:gd name="T46" fmla="*/ 898 w 3442"/>
              <a:gd name="T47" fmla="*/ 2186 h 2821"/>
              <a:gd name="T48" fmla="*/ 1251 w 3442"/>
              <a:gd name="T49" fmla="*/ 2163 h 2821"/>
              <a:gd name="T50" fmla="*/ 1264 w 3442"/>
              <a:gd name="T51" fmla="*/ 2054 h 2821"/>
              <a:gd name="T52" fmla="*/ 922 w 3442"/>
              <a:gd name="T53" fmla="*/ 2009 h 2821"/>
              <a:gd name="T54" fmla="*/ 876 w 3442"/>
              <a:gd name="T55" fmla="*/ 1362 h 2821"/>
              <a:gd name="T56" fmla="*/ 832 w 3442"/>
              <a:gd name="T57" fmla="*/ 1625 h 2821"/>
              <a:gd name="T58" fmla="*/ 898 w 3442"/>
              <a:gd name="T59" fmla="*/ 1749 h 2821"/>
              <a:gd name="T60" fmla="*/ 1270 w 3442"/>
              <a:gd name="T61" fmla="*/ 1771 h 2821"/>
              <a:gd name="T62" fmla="*/ 1377 w 3442"/>
              <a:gd name="T63" fmla="*/ 1683 h 2821"/>
              <a:gd name="T64" fmla="*/ 1377 w 3442"/>
              <a:gd name="T65" fmla="*/ 1409 h 2821"/>
              <a:gd name="T66" fmla="*/ 1270 w 3442"/>
              <a:gd name="T67" fmla="*/ 1321 h 2821"/>
              <a:gd name="T68" fmla="*/ 3283 w 3442"/>
              <a:gd name="T69" fmla="*/ 1091 h 2821"/>
              <a:gd name="T70" fmla="*/ 3416 w 3442"/>
              <a:gd name="T71" fmla="*/ 1184 h 2821"/>
              <a:gd name="T72" fmla="*/ 3439 w 3442"/>
              <a:gd name="T73" fmla="*/ 2661 h 2821"/>
              <a:gd name="T74" fmla="*/ 3346 w 3442"/>
              <a:gd name="T75" fmla="*/ 2795 h 2821"/>
              <a:gd name="T76" fmla="*/ 718 w 3442"/>
              <a:gd name="T77" fmla="*/ 2818 h 2821"/>
              <a:gd name="T78" fmla="*/ 585 w 3442"/>
              <a:gd name="T79" fmla="*/ 2724 h 2821"/>
              <a:gd name="T80" fmla="*/ 561 w 3442"/>
              <a:gd name="T81" fmla="*/ 1248 h 2821"/>
              <a:gd name="T82" fmla="*/ 654 w 3442"/>
              <a:gd name="T83" fmla="*/ 1114 h 2821"/>
              <a:gd name="T84" fmla="*/ 179 w 3442"/>
              <a:gd name="T85" fmla="*/ 690 h 2821"/>
              <a:gd name="T86" fmla="*/ 2749 w 3442"/>
              <a:gd name="T87" fmla="*/ 0 h 2821"/>
              <a:gd name="T88" fmla="*/ 2917 w 3442"/>
              <a:gd name="T89" fmla="*/ 70 h 2821"/>
              <a:gd name="T90" fmla="*/ 2987 w 3442"/>
              <a:gd name="T91" fmla="*/ 239 h 2821"/>
              <a:gd name="T92" fmla="*/ 618 w 3442"/>
              <a:gd name="T93" fmla="*/ 933 h 2821"/>
              <a:gd name="T94" fmla="*/ 446 w 3442"/>
              <a:gd name="T95" fmla="*/ 1069 h 2821"/>
              <a:gd name="T96" fmla="*/ 379 w 3442"/>
              <a:gd name="T97" fmla="*/ 1283 h 2821"/>
              <a:gd name="T98" fmla="*/ 129 w 3442"/>
              <a:gd name="T99" fmla="*/ 1906 h 2821"/>
              <a:gd name="T100" fmla="*/ 13 w 3442"/>
              <a:gd name="T101" fmla="*/ 1770 h 2821"/>
              <a:gd name="T102" fmla="*/ 13 w 3442"/>
              <a:gd name="T103" fmla="*/ 164 h 2821"/>
              <a:gd name="T104" fmla="*/ 129 w 3442"/>
              <a:gd name="T105" fmla="*/ 27 h 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2" h="2821">
                <a:moveTo>
                  <a:pt x="922" y="2400"/>
                </a:moveTo>
                <a:lnTo>
                  <a:pt x="898" y="2404"/>
                </a:lnTo>
                <a:lnTo>
                  <a:pt x="877" y="2413"/>
                </a:lnTo>
                <a:lnTo>
                  <a:pt x="858" y="2427"/>
                </a:lnTo>
                <a:lnTo>
                  <a:pt x="845" y="2446"/>
                </a:lnTo>
                <a:lnTo>
                  <a:pt x="835" y="2467"/>
                </a:lnTo>
                <a:lnTo>
                  <a:pt x="832" y="2491"/>
                </a:lnTo>
                <a:lnTo>
                  <a:pt x="835" y="2515"/>
                </a:lnTo>
                <a:lnTo>
                  <a:pt x="845" y="2536"/>
                </a:lnTo>
                <a:lnTo>
                  <a:pt x="858" y="2555"/>
                </a:lnTo>
                <a:lnTo>
                  <a:pt x="877" y="2569"/>
                </a:lnTo>
                <a:lnTo>
                  <a:pt x="898" y="2578"/>
                </a:lnTo>
                <a:lnTo>
                  <a:pt x="922" y="2581"/>
                </a:lnTo>
                <a:lnTo>
                  <a:pt x="1901" y="2581"/>
                </a:lnTo>
                <a:lnTo>
                  <a:pt x="1925" y="2578"/>
                </a:lnTo>
                <a:lnTo>
                  <a:pt x="1946" y="2569"/>
                </a:lnTo>
                <a:lnTo>
                  <a:pt x="1964" y="2555"/>
                </a:lnTo>
                <a:lnTo>
                  <a:pt x="1978" y="2536"/>
                </a:lnTo>
                <a:lnTo>
                  <a:pt x="1987" y="2515"/>
                </a:lnTo>
                <a:lnTo>
                  <a:pt x="1991" y="2491"/>
                </a:lnTo>
                <a:lnTo>
                  <a:pt x="1987" y="2467"/>
                </a:lnTo>
                <a:lnTo>
                  <a:pt x="1978" y="2446"/>
                </a:lnTo>
                <a:lnTo>
                  <a:pt x="1964" y="2427"/>
                </a:lnTo>
                <a:lnTo>
                  <a:pt x="1946" y="2413"/>
                </a:lnTo>
                <a:lnTo>
                  <a:pt x="1925" y="2404"/>
                </a:lnTo>
                <a:lnTo>
                  <a:pt x="1901" y="2400"/>
                </a:lnTo>
                <a:lnTo>
                  <a:pt x="922" y="2400"/>
                </a:lnTo>
                <a:close/>
                <a:moveTo>
                  <a:pt x="2834" y="2009"/>
                </a:moveTo>
                <a:lnTo>
                  <a:pt x="2810" y="2013"/>
                </a:lnTo>
                <a:lnTo>
                  <a:pt x="2788" y="2021"/>
                </a:lnTo>
                <a:lnTo>
                  <a:pt x="2771" y="2036"/>
                </a:lnTo>
                <a:lnTo>
                  <a:pt x="2757" y="2054"/>
                </a:lnTo>
                <a:lnTo>
                  <a:pt x="2748" y="2076"/>
                </a:lnTo>
                <a:lnTo>
                  <a:pt x="2744" y="2099"/>
                </a:lnTo>
                <a:lnTo>
                  <a:pt x="2748" y="2123"/>
                </a:lnTo>
                <a:lnTo>
                  <a:pt x="2757" y="2145"/>
                </a:lnTo>
                <a:lnTo>
                  <a:pt x="2771" y="2163"/>
                </a:lnTo>
                <a:lnTo>
                  <a:pt x="2788" y="2177"/>
                </a:lnTo>
                <a:lnTo>
                  <a:pt x="2810" y="2186"/>
                </a:lnTo>
                <a:lnTo>
                  <a:pt x="2834" y="2189"/>
                </a:lnTo>
                <a:lnTo>
                  <a:pt x="3099" y="2189"/>
                </a:lnTo>
                <a:lnTo>
                  <a:pt x="3123" y="2186"/>
                </a:lnTo>
                <a:lnTo>
                  <a:pt x="3144" y="2177"/>
                </a:lnTo>
                <a:lnTo>
                  <a:pt x="3163" y="2163"/>
                </a:lnTo>
                <a:lnTo>
                  <a:pt x="3177" y="2145"/>
                </a:lnTo>
                <a:lnTo>
                  <a:pt x="3186" y="2123"/>
                </a:lnTo>
                <a:lnTo>
                  <a:pt x="3189" y="2099"/>
                </a:lnTo>
                <a:lnTo>
                  <a:pt x="3186" y="2076"/>
                </a:lnTo>
                <a:lnTo>
                  <a:pt x="3177" y="2054"/>
                </a:lnTo>
                <a:lnTo>
                  <a:pt x="3163" y="2036"/>
                </a:lnTo>
                <a:lnTo>
                  <a:pt x="3144" y="2021"/>
                </a:lnTo>
                <a:lnTo>
                  <a:pt x="3123" y="2013"/>
                </a:lnTo>
                <a:lnTo>
                  <a:pt x="3099" y="2009"/>
                </a:lnTo>
                <a:lnTo>
                  <a:pt x="2834" y="2009"/>
                </a:lnTo>
                <a:close/>
                <a:moveTo>
                  <a:pt x="2197" y="2009"/>
                </a:moveTo>
                <a:lnTo>
                  <a:pt x="2173" y="2013"/>
                </a:lnTo>
                <a:lnTo>
                  <a:pt x="2151" y="2021"/>
                </a:lnTo>
                <a:lnTo>
                  <a:pt x="2133" y="2036"/>
                </a:lnTo>
                <a:lnTo>
                  <a:pt x="2120" y="2054"/>
                </a:lnTo>
                <a:lnTo>
                  <a:pt x="2110" y="2076"/>
                </a:lnTo>
                <a:lnTo>
                  <a:pt x="2107" y="2099"/>
                </a:lnTo>
                <a:lnTo>
                  <a:pt x="2110" y="2123"/>
                </a:lnTo>
                <a:lnTo>
                  <a:pt x="2120" y="2145"/>
                </a:lnTo>
                <a:lnTo>
                  <a:pt x="2133" y="2163"/>
                </a:lnTo>
                <a:lnTo>
                  <a:pt x="2151" y="2177"/>
                </a:lnTo>
                <a:lnTo>
                  <a:pt x="2173" y="2186"/>
                </a:lnTo>
                <a:lnTo>
                  <a:pt x="2197" y="2189"/>
                </a:lnTo>
                <a:lnTo>
                  <a:pt x="2462" y="2189"/>
                </a:lnTo>
                <a:lnTo>
                  <a:pt x="2486" y="2186"/>
                </a:lnTo>
                <a:lnTo>
                  <a:pt x="2507" y="2177"/>
                </a:lnTo>
                <a:lnTo>
                  <a:pt x="2526" y="2163"/>
                </a:lnTo>
                <a:lnTo>
                  <a:pt x="2539" y="2145"/>
                </a:lnTo>
                <a:lnTo>
                  <a:pt x="2549" y="2123"/>
                </a:lnTo>
                <a:lnTo>
                  <a:pt x="2552" y="2099"/>
                </a:lnTo>
                <a:lnTo>
                  <a:pt x="2549" y="2076"/>
                </a:lnTo>
                <a:lnTo>
                  <a:pt x="2539" y="2054"/>
                </a:lnTo>
                <a:lnTo>
                  <a:pt x="2526" y="2036"/>
                </a:lnTo>
                <a:lnTo>
                  <a:pt x="2507" y="2021"/>
                </a:lnTo>
                <a:lnTo>
                  <a:pt x="2486" y="2013"/>
                </a:lnTo>
                <a:lnTo>
                  <a:pt x="2462" y="2009"/>
                </a:lnTo>
                <a:lnTo>
                  <a:pt x="2197" y="2009"/>
                </a:lnTo>
                <a:close/>
                <a:moveTo>
                  <a:pt x="1560" y="2009"/>
                </a:moveTo>
                <a:lnTo>
                  <a:pt x="1535" y="2013"/>
                </a:lnTo>
                <a:lnTo>
                  <a:pt x="1513" y="2021"/>
                </a:lnTo>
                <a:lnTo>
                  <a:pt x="1496" y="2036"/>
                </a:lnTo>
                <a:lnTo>
                  <a:pt x="1482" y="2054"/>
                </a:lnTo>
                <a:lnTo>
                  <a:pt x="1473" y="2076"/>
                </a:lnTo>
                <a:lnTo>
                  <a:pt x="1470" y="2099"/>
                </a:lnTo>
                <a:lnTo>
                  <a:pt x="1473" y="2123"/>
                </a:lnTo>
                <a:lnTo>
                  <a:pt x="1482" y="2145"/>
                </a:lnTo>
                <a:lnTo>
                  <a:pt x="1496" y="2163"/>
                </a:lnTo>
                <a:lnTo>
                  <a:pt x="1513" y="2177"/>
                </a:lnTo>
                <a:lnTo>
                  <a:pt x="1535" y="2186"/>
                </a:lnTo>
                <a:lnTo>
                  <a:pt x="1560" y="2189"/>
                </a:lnTo>
                <a:lnTo>
                  <a:pt x="1824" y="2189"/>
                </a:lnTo>
                <a:lnTo>
                  <a:pt x="1848" y="2186"/>
                </a:lnTo>
                <a:lnTo>
                  <a:pt x="1869" y="2177"/>
                </a:lnTo>
                <a:lnTo>
                  <a:pt x="1888" y="2163"/>
                </a:lnTo>
                <a:lnTo>
                  <a:pt x="1902" y="2145"/>
                </a:lnTo>
                <a:lnTo>
                  <a:pt x="1911" y="2123"/>
                </a:lnTo>
                <a:lnTo>
                  <a:pt x="1914" y="2099"/>
                </a:lnTo>
                <a:lnTo>
                  <a:pt x="1911" y="2076"/>
                </a:lnTo>
                <a:lnTo>
                  <a:pt x="1902" y="2054"/>
                </a:lnTo>
                <a:lnTo>
                  <a:pt x="1888" y="2036"/>
                </a:lnTo>
                <a:lnTo>
                  <a:pt x="1869" y="2021"/>
                </a:lnTo>
                <a:lnTo>
                  <a:pt x="1848" y="2013"/>
                </a:lnTo>
                <a:lnTo>
                  <a:pt x="1824" y="2009"/>
                </a:lnTo>
                <a:lnTo>
                  <a:pt x="1560" y="2009"/>
                </a:lnTo>
                <a:close/>
                <a:moveTo>
                  <a:pt x="922" y="2009"/>
                </a:moveTo>
                <a:lnTo>
                  <a:pt x="898" y="2013"/>
                </a:lnTo>
                <a:lnTo>
                  <a:pt x="877" y="2021"/>
                </a:lnTo>
                <a:lnTo>
                  <a:pt x="858" y="2036"/>
                </a:lnTo>
                <a:lnTo>
                  <a:pt x="845" y="2054"/>
                </a:lnTo>
                <a:lnTo>
                  <a:pt x="835" y="2076"/>
                </a:lnTo>
                <a:lnTo>
                  <a:pt x="832" y="2099"/>
                </a:lnTo>
                <a:lnTo>
                  <a:pt x="835" y="2123"/>
                </a:lnTo>
                <a:lnTo>
                  <a:pt x="845" y="2145"/>
                </a:lnTo>
                <a:lnTo>
                  <a:pt x="858" y="2163"/>
                </a:lnTo>
                <a:lnTo>
                  <a:pt x="877" y="2177"/>
                </a:lnTo>
                <a:lnTo>
                  <a:pt x="898" y="2186"/>
                </a:lnTo>
                <a:lnTo>
                  <a:pt x="922" y="2189"/>
                </a:lnTo>
                <a:lnTo>
                  <a:pt x="1187" y="2189"/>
                </a:lnTo>
                <a:lnTo>
                  <a:pt x="1211" y="2186"/>
                </a:lnTo>
                <a:lnTo>
                  <a:pt x="1232" y="2177"/>
                </a:lnTo>
                <a:lnTo>
                  <a:pt x="1251" y="2163"/>
                </a:lnTo>
                <a:lnTo>
                  <a:pt x="1264" y="2145"/>
                </a:lnTo>
                <a:lnTo>
                  <a:pt x="1274" y="2123"/>
                </a:lnTo>
                <a:lnTo>
                  <a:pt x="1277" y="2099"/>
                </a:lnTo>
                <a:lnTo>
                  <a:pt x="1274" y="2076"/>
                </a:lnTo>
                <a:lnTo>
                  <a:pt x="1264" y="2054"/>
                </a:lnTo>
                <a:lnTo>
                  <a:pt x="1251" y="2036"/>
                </a:lnTo>
                <a:lnTo>
                  <a:pt x="1232" y="2021"/>
                </a:lnTo>
                <a:lnTo>
                  <a:pt x="1211" y="2013"/>
                </a:lnTo>
                <a:lnTo>
                  <a:pt x="1187" y="2009"/>
                </a:lnTo>
                <a:lnTo>
                  <a:pt x="922" y="2009"/>
                </a:lnTo>
                <a:close/>
                <a:moveTo>
                  <a:pt x="982" y="1318"/>
                </a:moveTo>
                <a:lnTo>
                  <a:pt x="951" y="1321"/>
                </a:lnTo>
                <a:lnTo>
                  <a:pt x="924" y="1329"/>
                </a:lnTo>
                <a:lnTo>
                  <a:pt x="898" y="1343"/>
                </a:lnTo>
                <a:lnTo>
                  <a:pt x="876" y="1362"/>
                </a:lnTo>
                <a:lnTo>
                  <a:pt x="858" y="1384"/>
                </a:lnTo>
                <a:lnTo>
                  <a:pt x="845" y="1409"/>
                </a:lnTo>
                <a:lnTo>
                  <a:pt x="835" y="1438"/>
                </a:lnTo>
                <a:lnTo>
                  <a:pt x="832" y="1468"/>
                </a:lnTo>
                <a:lnTo>
                  <a:pt x="832" y="1625"/>
                </a:lnTo>
                <a:lnTo>
                  <a:pt x="835" y="1654"/>
                </a:lnTo>
                <a:lnTo>
                  <a:pt x="845" y="1683"/>
                </a:lnTo>
                <a:lnTo>
                  <a:pt x="858" y="1708"/>
                </a:lnTo>
                <a:lnTo>
                  <a:pt x="876" y="1730"/>
                </a:lnTo>
                <a:lnTo>
                  <a:pt x="898" y="1749"/>
                </a:lnTo>
                <a:lnTo>
                  <a:pt x="924" y="1762"/>
                </a:lnTo>
                <a:lnTo>
                  <a:pt x="951" y="1771"/>
                </a:lnTo>
                <a:lnTo>
                  <a:pt x="982" y="1774"/>
                </a:lnTo>
                <a:lnTo>
                  <a:pt x="1239" y="1774"/>
                </a:lnTo>
                <a:lnTo>
                  <a:pt x="1270" y="1771"/>
                </a:lnTo>
                <a:lnTo>
                  <a:pt x="1298" y="1762"/>
                </a:lnTo>
                <a:lnTo>
                  <a:pt x="1323" y="1749"/>
                </a:lnTo>
                <a:lnTo>
                  <a:pt x="1345" y="1730"/>
                </a:lnTo>
                <a:lnTo>
                  <a:pt x="1363" y="1708"/>
                </a:lnTo>
                <a:lnTo>
                  <a:pt x="1377" y="1683"/>
                </a:lnTo>
                <a:lnTo>
                  <a:pt x="1386" y="1654"/>
                </a:lnTo>
                <a:lnTo>
                  <a:pt x="1389" y="1625"/>
                </a:lnTo>
                <a:lnTo>
                  <a:pt x="1389" y="1468"/>
                </a:lnTo>
                <a:lnTo>
                  <a:pt x="1386" y="1438"/>
                </a:lnTo>
                <a:lnTo>
                  <a:pt x="1377" y="1409"/>
                </a:lnTo>
                <a:lnTo>
                  <a:pt x="1363" y="1384"/>
                </a:lnTo>
                <a:lnTo>
                  <a:pt x="1345" y="1362"/>
                </a:lnTo>
                <a:lnTo>
                  <a:pt x="1323" y="1343"/>
                </a:lnTo>
                <a:lnTo>
                  <a:pt x="1298" y="1329"/>
                </a:lnTo>
                <a:lnTo>
                  <a:pt x="1270" y="1321"/>
                </a:lnTo>
                <a:lnTo>
                  <a:pt x="1239" y="1318"/>
                </a:lnTo>
                <a:lnTo>
                  <a:pt x="982" y="1318"/>
                </a:lnTo>
                <a:close/>
                <a:moveTo>
                  <a:pt x="753" y="1088"/>
                </a:moveTo>
                <a:lnTo>
                  <a:pt x="3248" y="1088"/>
                </a:lnTo>
                <a:lnTo>
                  <a:pt x="3283" y="1091"/>
                </a:lnTo>
                <a:lnTo>
                  <a:pt x="3316" y="1100"/>
                </a:lnTo>
                <a:lnTo>
                  <a:pt x="3346" y="1114"/>
                </a:lnTo>
                <a:lnTo>
                  <a:pt x="3373" y="1134"/>
                </a:lnTo>
                <a:lnTo>
                  <a:pt x="3396" y="1157"/>
                </a:lnTo>
                <a:lnTo>
                  <a:pt x="3416" y="1184"/>
                </a:lnTo>
                <a:lnTo>
                  <a:pt x="3431" y="1215"/>
                </a:lnTo>
                <a:lnTo>
                  <a:pt x="3439" y="1248"/>
                </a:lnTo>
                <a:lnTo>
                  <a:pt x="3442" y="1283"/>
                </a:lnTo>
                <a:lnTo>
                  <a:pt x="3442" y="2625"/>
                </a:lnTo>
                <a:lnTo>
                  <a:pt x="3439" y="2661"/>
                </a:lnTo>
                <a:lnTo>
                  <a:pt x="3431" y="2694"/>
                </a:lnTo>
                <a:lnTo>
                  <a:pt x="3416" y="2724"/>
                </a:lnTo>
                <a:lnTo>
                  <a:pt x="3396" y="2752"/>
                </a:lnTo>
                <a:lnTo>
                  <a:pt x="3373" y="2776"/>
                </a:lnTo>
                <a:lnTo>
                  <a:pt x="3346" y="2795"/>
                </a:lnTo>
                <a:lnTo>
                  <a:pt x="3316" y="2809"/>
                </a:lnTo>
                <a:lnTo>
                  <a:pt x="3283" y="2818"/>
                </a:lnTo>
                <a:lnTo>
                  <a:pt x="3248" y="2821"/>
                </a:lnTo>
                <a:lnTo>
                  <a:pt x="753" y="2821"/>
                </a:lnTo>
                <a:lnTo>
                  <a:pt x="718" y="2818"/>
                </a:lnTo>
                <a:lnTo>
                  <a:pt x="685" y="2809"/>
                </a:lnTo>
                <a:lnTo>
                  <a:pt x="654" y="2795"/>
                </a:lnTo>
                <a:lnTo>
                  <a:pt x="627" y="2776"/>
                </a:lnTo>
                <a:lnTo>
                  <a:pt x="604" y="2752"/>
                </a:lnTo>
                <a:lnTo>
                  <a:pt x="585" y="2724"/>
                </a:lnTo>
                <a:lnTo>
                  <a:pt x="570" y="2694"/>
                </a:lnTo>
                <a:lnTo>
                  <a:pt x="561" y="2661"/>
                </a:lnTo>
                <a:lnTo>
                  <a:pt x="558" y="2625"/>
                </a:lnTo>
                <a:lnTo>
                  <a:pt x="558" y="1283"/>
                </a:lnTo>
                <a:lnTo>
                  <a:pt x="561" y="1248"/>
                </a:lnTo>
                <a:lnTo>
                  <a:pt x="570" y="1215"/>
                </a:lnTo>
                <a:lnTo>
                  <a:pt x="585" y="1184"/>
                </a:lnTo>
                <a:lnTo>
                  <a:pt x="604" y="1157"/>
                </a:lnTo>
                <a:lnTo>
                  <a:pt x="627" y="1134"/>
                </a:lnTo>
                <a:lnTo>
                  <a:pt x="654" y="1114"/>
                </a:lnTo>
                <a:lnTo>
                  <a:pt x="685" y="1100"/>
                </a:lnTo>
                <a:lnTo>
                  <a:pt x="718" y="1091"/>
                </a:lnTo>
                <a:lnTo>
                  <a:pt x="753" y="1088"/>
                </a:lnTo>
                <a:close/>
                <a:moveTo>
                  <a:pt x="179" y="397"/>
                </a:moveTo>
                <a:lnTo>
                  <a:pt x="179" y="690"/>
                </a:lnTo>
                <a:lnTo>
                  <a:pt x="2807" y="690"/>
                </a:lnTo>
                <a:lnTo>
                  <a:pt x="2807" y="397"/>
                </a:lnTo>
                <a:lnTo>
                  <a:pt x="179" y="397"/>
                </a:lnTo>
                <a:close/>
                <a:moveTo>
                  <a:pt x="239" y="0"/>
                </a:moveTo>
                <a:lnTo>
                  <a:pt x="2749" y="0"/>
                </a:lnTo>
                <a:lnTo>
                  <a:pt x="2787" y="3"/>
                </a:lnTo>
                <a:lnTo>
                  <a:pt x="2824" y="12"/>
                </a:lnTo>
                <a:lnTo>
                  <a:pt x="2857" y="27"/>
                </a:lnTo>
                <a:lnTo>
                  <a:pt x="2889" y="46"/>
                </a:lnTo>
                <a:lnTo>
                  <a:pt x="2917" y="70"/>
                </a:lnTo>
                <a:lnTo>
                  <a:pt x="2941" y="99"/>
                </a:lnTo>
                <a:lnTo>
                  <a:pt x="2960" y="130"/>
                </a:lnTo>
                <a:lnTo>
                  <a:pt x="2975" y="164"/>
                </a:lnTo>
                <a:lnTo>
                  <a:pt x="2984" y="201"/>
                </a:lnTo>
                <a:lnTo>
                  <a:pt x="2987" y="239"/>
                </a:lnTo>
                <a:lnTo>
                  <a:pt x="2987" y="908"/>
                </a:lnTo>
                <a:lnTo>
                  <a:pt x="753" y="908"/>
                </a:lnTo>
                <a:lnTo>
                  <a:pt x="705" y="910"/>
                </a:lnTo>
                <a:lnTo>
                  <a:pt x="660" y="919"/>
                </a:lnTo>
                <a:lnTo>
                  <a:pt x="618" y="933"/>
                </a:lnTo>
                <a:lnTo>
                  <a:pt x="577" y="952"/>
                </a:lnTo>
                <a:lnTo>
                  <a:pt x="539" y="975"/>
                </a:lnTo>
                <a:lnTo>
                  <a:pt x="504" y="1003"/>
                </a:lnTo>
                <a:lnTo>
                  <a:pt x="473" y="1034"/>
                </a:lnTo>
                <a:lnTo>
                  <a:pt x="446" y="1069"/>
                </a:lnTo>
                <a:lnTo>
                  <a:pt x="423" y="1107"/>
                </a:lnTo>
                <a:lnTo>
                  <a:pt x="404" y="1148"/>
                </a:lnTo>
                <a:lnTo>
                  <a:pt x="390" y="1191"/>
                </a:lnTo>
                <a:lnTo>
                  <a:pt x="382" y="1236"/>
                </a:lnTo>
                <a:lnTo>
                  <a:pt x="379" y="1283"/>
                </a:lnTo>
                <a:lnTo>
                  <a:pt x="379" y="1934"/>
                </a:lnTo>
                <a:lnTo>
                  <a:pt x="239" y="1934"/>
                </a:lnTo>
                <a:lnTo>
                  <a:pt x="200" y="1931"/>
                </a:lnTo>
                <a:lnTo>
                  <a:pt x="163" y="1921"/>
                </a:lnTo>
                <a:lnTo>
                  <a:pt x="129" y="1906"/>
                </a:lnTo>
                <a:lnTo>
                  <a:pt x="97" y="1888"/>
                </a:lnTo>
                <a:lnTo>
                  <a:pt x="70" y="1863"/>
                </a:lnTo>
                <a:lnTo>
                  <a:pt x="46" y="1836"/>
                </a:lnTo>
                <a:lnTo>
                  <a:pt x="26" y="1804"/>
                </a:lnTo>
                <a:lnTo>
                  <a:pt x="13" y="1770"/>
                </a:lnTo>
                <a:lnTo>
                  <a:pt x="3" y="1733"/>
                </a:lnTo>
                <a:lnTo>
                  <a:pt x="0" y="1694"/>
                </a:lnTo>
                <a:lnTo>
                  <a:pt x="0" y="239"/>
                </a:lnTo>
                <a:lnTo>
                  <a:pt x="3" y="201"/>
                </a:lnTo>
                <a:lnTo>
                  <a:pt x="13" y="164"/>
                </a:lnTo>
                <a:lnTo>
                  <a:pt x="26" y="130"/>
                </a:lnTo>
                <a:lnTo>
                  <a:pt x="46" y="99"/>
                </a:lnTo>
                <a:lnTo>
                  <a:pt x="70" y="70"/>
                </a:lnTo>
                <a:lnTo>
                  <a:pt x="97" y="46"/>
                </a:lnTo>
                <a:lnTo>
                  <a:pt x="129" y="27"/>
                </a:lnTo>
                <a:lnTo>
                  <a:pt x="163" y="12"/>
                </a:lnTo>
                <a:lnTo>
                  <a:pt x="200" y="3"/>
                </a:lnTo>
                <a:lnTo>
                  <a:pt x="23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7266540" y="4493657"/>
            <a:ext cx="394977" cy="458479"/>
            <a:chOff x="8183563" y="5767388"/>
            <a:chExt cx="493712" cy="573088"/>
          </a:xfrm>
          <a:solidFill>
            <a:schemeClr val="bg1"/>
          </a:solidFill>
        </p:grpSpPr>
        <p:sp>
          <p:nvSpPr>
            <p:cNvPr id="64" name="Freeform 63"/>
            <p:cNvSpPr>
              <a:spLocks noEditPoints="1"/>
            </p:cNvSpPr>
            <p:nvPr/>
          </p:nvSpPr>
          <p:spPr bwMode="auto">
            <a:xfrm>
              <a:off x="8183563" y="5767388"/>
              <a:ext cx="493712" cy="573088"/>
            </a:xfrm>
            <a:custGeom>
              <a:avLst/>
              <a:gdLst>
                <a:gd name="T0" fmla="*/ 1296 w 3107"/>
                <a:gd name="T1" fmla="*/ 663 h 3607"/>
                <a:gd name="T2" fmla="*/ 986 w 3107"/>
                <a:gd name="T3" fmla="*/ 780 h 3607"/>
                <a:gd name="T4" fmla="*/ 724 w 3107"/>
                <a:gd name="T5" fmla="*/ 978 h 3607"/>
                <a:gd name="T6" fmla="*/ 527 w 3107"/>
                <a:gd name="T7" fmla="*/ 1238 h 3607"/>
                <a:gd name="T8" fmla="*/ 409 w 3107"/>
                <a:gd name="T9" fmla="*/ 1548 h 3607"/>
                <a:gd name="T10" fmla="*/ 384 w 3107"/>
                <a:gd name="T11" fmla="*/ 1890 h 3607"/>
                <a:gd name="T12" fmla="*/ 458 w 3107"/>
                <a:gd name="T13" fmla="*/ 2219 h 3607"/>
                <a:gd name="T14" fmla="*/ 617 w 3107"/>
                <a:gd name="T15" fmla="*/ 2507 h 3607"/>
                <a:gd name="T16" fmla="*/ 848 w 3107"/>
                <a:gd name="T17" fmla="*/ 2737 h 3607"/>
                <a:gd name="T18" fmla="*/ 1135 w 3107"/>
                <a:gd name="T19" fmla="*/ 2896 h 3607"/>
                <a:gd name="T20" fmla="*/ 1466 w 3107"/>
                <a:gd name="T21" fmla="*/ 2970 h 3607"/>
                <a:gd name="T22" fmla="*/ 1810 w 3107"/>
                <a:gd name="T23" fmla="*/ 2945 h 3607"/>
                <a:gd name="T24" fmla="*/ 2121 w 3107"/>
                <a:gd name="T25" fmla="*/ 2827 h 3607"/>
                <a:gd name="T26" fmla="*/ 2383 w 3107"/>
                <a:gd name="T27" fmla="*/ 2631 h 3607"/>
                <a:gd name="T28" fmla="*/ 2580 w 3107"/>
                <a:gd name="T29" fmla="*/ 2370 h 3607"/>
                <a:gd name="T30" fmla="*/ 2697 w 3107"/>
                <a:gd name="T31" fmla="*/ 2059 h 3607"/>
                <a:gd name="T32" fmla="*/ 2723 w 3107"/>
                <a:gd name="T33" fmla="*/ 1717 h 3607"/>
                <a:gd name="T34" fmla="*/ 2649 w 3107"/>
                <a:gd name="T35" fmla="*/ 1387 h 3607"/>
                <a:gd name="T36" fmla="*/ 2489 w 3107"/>
                <a:gd name="T37" fmla="*/ 1101 h 3607"/>
                <a:gd name="T38" fmla="*/ 2258 w 3107"/>
                <a:gd name="T39" fmla="*/ 870 h 3607"/>
                <a:gd name="T40" fmla="*/ 1971 w 3107"/>
                <a:gd name="T41" fmla="*/ 711 h 3607"/>
                <a:gd name="T42" fmla="*/ 1640 w 3107"/>
                <a:gd name="T43" fmla="*/ 638 h 3607"/>
                <a:gd name="T44" fmla="*/ 1579 w 3107"/>
                <a:gd name="T45" fmla="*/ 7 h 3607"/>
                <a:gd name="T46" fmla="*/ 1726 w 3107"/>
                <a:gd name="T47" fmla="*/ 105 h 3607"/>
                <a:gd name="T48" fmla="*/ 2124 w 3107"/>
                <a:gd name="T49" fmla="*/ 330 h 3607"/>
                <a:gd name="T50" fmla="*/ 2552 w 3107"/>
                <a:gd name="T51" fmla="*/ 491 h 3607"/>
                <a:gd name="T52" fmla="*/ 2936 w 3107"/>
                <a:gd name="T53" fmla="*/ 560 h 3607"/>
                <a:gd name="T54" fmla="*/ 3082 w 3107"/>
                <a:gd name="T55" fmla="*/ 588 h 3607"/>
                <a:gd name="T56" fmla="*/ 3107 w 3107"/>
                <a:gd name="T57" fmla="*/ 655 h 3607"/>
                <a:gd name="T58" fmla="*/ 3099 w 3107"/>
                <a:gd name="T59" fmla="*/ 2046 h 3607"/>
                <a:gd name="T60" fmla="*/ 3045 w 3107"/>
                <a:gd name="T61" fmla="*/ 2341 h 3607"/>
                <a:gd name="T62" fmla="*/ 2920 w 3107"/>
                <a:gd name="T63" fmla="*/ 2611 h 3607"/>
                <a:gd name="T64" fmla="*/ 2709 w 3107"/>
                <a:gd name="T65" fmla="*/ 2889 h 3607"/>
                <a:gd name="T66" fmla="*/ 2425 w 3107"/>
                <a:gd name="T67" fmla="*/ 3151 h 3607"/>
                <a:gd name="T68" fmla="*/ 2099 w 3107"/>
                <a:gd name="T69" fmla="*/ 3364 h 3607"/>
                <a:gd name="T70" fmla="*/ 1703 w 3107"/>
                <a:gd name="T71" fmla="*/ 3553 h 3607"/>
                <a:gd name="T72" fmla="*/ 1539 w 3107"/>
                <a:gd name="T73" fmla="*/ 3607 h 3607"/>
                <a:gd name="T74" fmla="*/ 1199 w 3107"/>
                <a:gd name="T75" fmla="*/ 3466 h 3607"/>
                <a:gd name="T76" fmla="*/ 801 w 3107"/>
                <a:gd name="T77" fmla="*/ 3234 h 3607"/>
                <a:gd name="T78" fmla="*/ 443 w 3107"/>
                <a:gd name="T79" fmla="*/ 2936 h 3607"/>
                <a:gd name="T80" fmla="*/ 236 w 3107"/>
                <a:gd name="T81" fmla="*/ 2688 h 3607"/>
                <a:gd name="T82" fmla="*/ 89 w 3107"/>
                <a:gd name="T83" fmla="*/ 2405 h 3607"/>
                <a:gd name="T84" fmla="*/ 14 w 3107"/>
                <a:gd name="T85" fmla="*/ 2092 h 3607"/>
                <a:gd name="T86" fmla="*/ 0 w 3107"/>
                <a:gd name="T87" fmla="*/ 1091 h 3607"/>
                <a:gd name="T88" fmla="*/ 9 w 3107"/>
                <a:gd name="T89" fmla="*/ 605 h 3607"/>
                <a:gd name="T90" fmla="*/ 66 w 3107"/>
                <a:gd name="T91" fmla="*/ 572 h 3607"/>
                <a:gd name="T92" fmla="*/ 440 w 3107"/>
                <a:gd name="T93" fmla="*/ 520 h 3607"/>
                <a:gd name="T94" fmla="*/ 874 w 3107"/>
                <a:gd name="T95" fmla="*/ 378 h 3607"/>
                <a:gd name="T96" fmla="*/ 1283 w 3107"/>
                <a:gd name="T97" fmla="*/ 166 h 3607"/>
                <a:gd name="T98" fmla="*/ 1516 w 3107"/>
                <a:gd name="T99" fmla="*/ 13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7" h="3607">
                  <a:moveTo>
                    <a:pt x="1553" y="634"/>
                  </a:moveTo>
                  <a:lnTo>
                    <a:pt x="1466" y="638"/>
                  </a:lnTo>
                  <a:lnTo>
                    <a:pt x="1381" y="646"/>
                  </a:lnTo>
                  <a:lnTo>
                    <a:pt x="1296" y="663"/>
                  </a:lnTo>
                  <a:lnTo>
                    <a:pt x="1214" y="684"/>
                  </a:lnTo>
                  <a:lnTo>
                    <a:pt x="1135" y="711"/>
                  </a:lnTo>
                  <a:lnTo>
                    <a:pt x="1059" y="743"/>
                  </a:lnTo>
                  <a:lnTo>
                    <a:pt x="986" y="780"/>
                  </a:lnTo>
                  <a:lnTo>
                    <a:pt x="915" y="823"/>
                  </a:lnTo>
                  <a:lnTo>
                    <a:pt x="848" y="870"/>
                  </a:lnTo>
                  <a:lnTo>
                    <a:pt x="784" y="922"/>
                  </a:lnTo>
                  <a:lnTo>
                    <a:pt x="724" y="978"/>
                  </a:lnTo>
                  <a:lnTo>
                    <a:pt x="669" y="1037"/>
                  </a:lnTo>
                  <a:lnTo>
                    <a:pt x="617" y="1101"/>
                  </a:lnTo>
                  <a:lnTo>
                    <a:pt x="570" y="1167"/>
                  </a:lnTo>
                  <a:lnTo>
                    <a:pt x="527" y="1238"/>
                  </a:lnTo>
                  <a:lnTo>
                    <a:pt x="489" y="1311"/>
                  </a:lnTo>
                  <a:lnTo>
                    <a:pt x="458" y="1388"/>
                  </a:lnTo>
                  <a:lnTo>
                    <a:pt x="430" y="1467"/>
                  </a:lnTo>
                  <a:lnTo>
                    <a:pt x="409" y="1548"/>
                  </a:lnTo>
                  <a:lnTo>
                    <a:pt x="393" y="1631"/>
                  </a:lnTo>
                  <a:lnTo>
                    <a:pt x="384" y="1717"/>
                  </a:lnTo>
                  <a:lnTo>
                    <a:pt x="381" y="1804"/>
                  </a:lnTo>
                  <a:lnTo>
                    <a:pt x="384" y="1890"/>
                  </a:lnTo>
                  <a:lnTo>
                    <a:pt x="393" y="1976"/>
                  </a:lnTo>
                  <a:lnTo>
                    <a:pt x="409" y="2059"/>
                  </a:lnTo>
                  <a:lnTo>
                    <a:pt x="430" y="2140"/>
                  </a:lnTo>
                  <a:lnTo>
                    <a:pt x="458" y="2219"/>
                  </a:lnTo>
                  <a:lnTo>
                    <a:pt x="489" y="2296"/>
                  </a:lnTo>
                  <a:lnTo>
                    <a:pt x="527" y="2370"/>
                  </a:lnTo>
                  <a:lnTo>
                    <a:pt x="570" y="2440"/>
                  </a:lnTo>
                  <a:lnTo>
                    <a:pt x="617" y="2507"/>
                  </a:lnTo>
                  <a:lnTo>
                    <a:pt x="669" y="2570"/>
                  </a:lnTo>
                  <a:lnTo>
                    <a:pt x="724" y="2630"/>
                  </a:lnTo>
                  <a:lnTo>
                    <a:pt x="784" y="2686"/>
                  </a:lnTo>
                  <a:lnTo>
                    <a:pt x="848" y="2737"/>
                  </a:lnTo>
                  <a:lnTo>
                    <a:pt x="915" y="2784"/>
                  </a:lnTo>
                  <a:lnTo>
                    <a:pt x="986" y="2827"/>
                  </a:lnTo>
                  <a:lnTo>
                    <a:pt x="1059" y="2864"/>
                  </a:lnTo>
                  <a:lnTo>
                    <a:pt x="1135" y="2896"/>
                  </a:lnTo>
                  <a:lnTo>
                    <a:pt x="1214" y="2924"/>
                  </a:lnTo>
                  <a:lnTo>
                    <a:pt x="1296" y="2945"/>
                  </a:lnTo>
                  <a:lnTo>
                    <a:pt x="1381" y="2961"/>
                  </a:lnTo>
                  <a:lnTo>
                    <a:pt x="1466" y="2970"/>
                  </a:lnTo>
                  <a:lnTo>
                    <a:pt x="1553" y="2973"/>
                  </a:lnTo>
                  <a:lnTo>
                    <a:pt x="1640" y="2970"/>
                  </a:lnTo>
                  <a:lnTo>
                    <a:pt x="1726" y="2961"/>
                  </a:lnTo>
                  <a:lnTo>
                    <a:pt x="1810" y="2945"/>
                  </a:lnTo>
                  <a:lnTo>
                    <a:pt x="1892" y="2924"/>
                  </a:lnTo>
                  <a:lnTo>
                    <a:pt x="1971" y="2896"/>
                  </a:lnTo>
                  <a:lnTo>
                    <a:pt x="2047" y="2864"/>
                  </a:lnTo>
                  <a:lnTo>
                    <a:pt x="2121" y="2827"/>
                  </a:lnTo>
                  <a:lnTo>
                    <a:pt x="2191" y="2784"/>
                  </a:lnTo>
                  <a:lnTo>
                    <a:pt x="2258" y="2737"/>
                  </a:lnTo>
                  <a:lnTo>
                    <a:pt x="2322" y="2686"/>
                  </a:lnTo>
                  <a:lnTo>
                    <a:pt x="2383" y="2631"/>
                  </a:lnTo>
                  <a:lnTo>
                    <a:pt x="2438" y="2570"/>
                  </a:lnTo>
                  <a:lnTo>
                    <a:pt x="2489" y="2507"/>
                  </a:lnTo>
                  <a:lnTo>
                    <a:pt x="2537" y="2440"/>
                  </a:lnTo>
                  <a:lnTo>
                    <a:pt x="2580" y="2370"/>
                  </a:lnTo>
                  <a:lnTo>
                    <a:pt x="2617" y="2296"/>
                  </a:lnTo>
                  <a:lnTo>
                    <a:pt x="2649" y="2221"/>
                  </a:lnTo>
                  <a:lnTo>
                    <a:pt x="2676" y="2142"/>
                  </a:lnTo>
                  <a:lnTo>
                    <a:pt x="2697" y="2059"/>
                  </a:lnTo>
                  <a:lnTo>
                    <a:pt x="2714" y="1976"/>
                  </a:lnTo>
                  <a:lnTo>
                    <a:pt x="2723" y="1890"/>
                  </a:lnTo>
                  <a:lnTo>
                    <a:pt x="2726" y="1804"/>
                  </a:lnTo>
                  <a:lnTo>
                    <a:pt x="2723" y="1717"/>
                  </a:lnTo>
                  <a:lnTo>
                    <a:pt x="2714" y="1631"/>
                  </a:lnTo>
                  <a:lnTo>
                    <a:pt x="2697" y="1547"/>
                  </a:lnTo>
                  <a:lnTo>
                    <a:pt x="2676" y="1466"/>
                  </a:lnTo>
                  <a:lnTo>
                    <a:pt x="2649" y="1387"/>
                  </a:lnTo>
                  <a:lnTo>
                    <a:pt x="2617" y="1311"/>
                  </a:lnTo>
                  <a:lnTo>
                    <a:pt x="2580" y="1238"/>
                  </a:lnTo>
                  <a:lnTo>
                    <a:pt x="2537" y="1167"/>
                  </a:lnTo>
                  <a:lnTo>
                    <a:pt x="2489" y="1101"/>
                  </a:lnTo>
                  <a:lnTo>
                    <a:pt x="2438" y="1037"/>
                  </a:lnTo>
                  <a:lnTo>
                    <a:pt x="2383" y="977"/>
                  </a:lnTo>
                  <a:lnTo>
                    <a:pt x="2322" y="922"/>
                  </a:lnTo>
                  <a:lnTo>
                    <a:pt x="2258" y="870"/>
                  </a:lnTo>
                  <a:lnTo>
                    <a:pt x="2191" y="823"/>
                  </a:lnTo>
                  <a:lnTo>
                    <a:pt x="2121" y="780"/>
                  </a:lnTo>
                  <a:lnTo>
                    <a:pt x="2047" y="743"/>
                  </a:lnTo>
                  <a:lnTo>
                    <a:pt x="1971" y="711"/>
                  </a:lnTo>
                  <a:lnTo>
                    <a:pt x="1892" y="684"/>
                  </a:lnTo>
                  <a:lnTo>
                    <a:pt x="1810" y="663"/>
                  </a:lnTo>
                  <a:lnTo>
                    <a:pt x="1726" y="646"/>
                  </a:lnTo>
                  <a:lnTo>
                    <a:pt x="1640" y="638"/>
                  </a:lnTo>
                  <a:lnTo>
                    <a:pt x="1553" y="634"/>
                  </a:lnTo>
                  <a:close/>
                  <a:moveTo>
                    <a:pt x="1554" y="0"/>
                  </a:moveTo>
                  <a:lnTo>
                    <a:pt x="1566" y="1"/>
                  </a:lnTo>
                  <a:lnTo>
                    <a:pt x="1579" y="7"/>
                  </a:lnTo>
                  <a:lnTo>
                    <a:pt x="1593" y="15"/>
                  </a:lnTo>
                  <a:lnTo>
                    <a:pt x="1610" y="26"/>
                  </a:lnTo>
                  <a:lnTo>
                    <a:pt x="1630" y="40"/>
                  </a:lnTo>
                  <a:lnTo>
                    <a:pt x="1726" y="105"/>
                  </a:lnTo>
                  <a:lnTo>
                    <a:pt x="1823" y="166"/>
                  </a:lnTo>
                  <a:lnTo>
                    <a:pt x="1922" y="224"/>
                  </a:lnTo>
                  <a:lnTo>
                    <a:pt x="2022" y="279"/>
                  </a:lnTo>
                  <a:lnTo>
                    <a:pt x="2124" y="330"/>
                  </a:lnTo>
                  <a:lnTo>
                    <a:pt x="2228" y="378"/>
                  </a:lnTo>
                  <a:lnTo>
                    <a:pt x="2333" y="420"/>
                  </a:lnTo>
                  <a:lnTo>
                    <a:pt x="2441" y="458"/>
                  </a:lnTo>
                  <a:lnTo>
                    <a:pt x="2552" y="491"/>
                  </a:lnTo>
                  <a:lnTo>
                    <a:pt x="2664" y="519"/>
                  </a:lnTo>
                  <a:lnTo>
                    <a:pt x="2755" y="536"/>
                  </a:lnTo>
                  <a:lnTo>
                    <a:pt x="2845" y="549"/>
                  </a:lnTo>
                  <a:lnTo>
                    <a:pt x="2936" y="560"/>
                  </a:lnTo>
                  <a:lnTo>
                    <a:pt x="3027" y="571"/>
                  </a:lnTo>
                  <a:lnTo>
                    <a:pt x="3050" y="574"/>
                  </a:lnTo>
                  <a:lnTo>
                    <a:pt x="3068" y="579"/>
                  </a:lnTo>
                  <a:lnTo>
                    <a:pt x="3082" y="588"/>
                  </a:lnTo>
                  <a:lnTo>
                    <a:pt x="3093" y="599"/>
                  </a:lnTo>
                  <a:lnTo>
                    <a:pt x="3101" y="615"/>
                  </a:lnTo>
                  <a:lnTo>
                    <a:pt x="3105" y="632"/>
                  </a:lnTo>
                  <a:lnTo>
                    <a:pt x="3107" y="655"/>
                  </a:lnTo>
                  <a:lnTo>
                    <a:pt x="3107" y="1357"/>
                  </a:lnTo>
                  <a:lnTo>
                    <a:pt x="3107" y="1587"/>
                  </a:lnTo>
                  <a:lnTo>
                    <a:pt x="3104" y="1817"/>
                  </a:lnTo>
                  <a:lnTo>
                    <a:pt x="3099" y="2046"/>
                  </a:lnTo>
                  <a:lnTo>
                    <a:pt x="3093" y="2123"/>
                  </a:lnTo>
                  <a:lnTo>
                    <a:pt x="3081" y="2198"/>
                  </a:lnTo>
                  <a:lnTo>
                    <a:pt x="3066" y="2270"/>
                  </a:lnTo>
                  <a:lnTo>
                    <a:pt x="3045" y="2341"/>
                  </a:lnTo>
                  <a:lnTo>
                    <a:pt x="3020" y="2411"/>
                  </a:lnTo>
                  <a:lnTo>
                    <a:pt x="2990" y="2479"/>
                  </a:lnTo>
                  <a:lnTo>
                    <a:pt x="2956" y="2546"/>
                  </a:lnTo>
                  <a:lnTo>
                    <a:pt x="2920" y="2611"/>
                  </a:lnTo>
                  <a:lnTo>
                    <a:pt x="2879" y="2675"/>
                  </a:lnTo>
                  <a:lnTo>
                    <a:pt x="2835" y="2737"/>
                  </a:lnTo>
                  <a:lnTo>
                    <a:pt x="2773" y="2815"/>
                  </a:lnTo>
                  <a:lnTo>
                    <a:pt x="2709" y="2889"/>
                  </a:lnTo>
                  <a:lnTo>
                    <a:pt x="2642" y="2960"/>
                  </a:lnTo>
                  <a:lnTo>
                    <a:pt x="2572" y="3027"/>
                  </a:lnTo>
                  <a:lnTo>
                    <a:pt x="2499" y="3090"/>
                  </a:lnTo>
                  <a:lnTo>
                    <a:pt x="2425" y="3151"/>
                  </a:lnTo>
                  <a:lnTo>
                    <a:pt x="2346" y="3208"/>
                  </a:lnTo>
                  <a:lnTo>
                    <a:pt x="2266" y="3262"/>
                  </a:lnTo>
                  <a:lnTo>
                    <a:pt x="2184" y="3314"/>
                  </a:lnTo>
                  <a:lnTo>
                    <a:pt x="2099" y="3364"/>
                  </a:lnTo>
                  <a:lnTo>
                    <a:pt x="2013" y="3410"/>
                  </a:lnTo>
                  <a:lnTo>
                    <a:pt x="1911" y="3461"/>
                  </a:lnTo>
                  <a:lnTo>
                    <a:pt x="1807" y="3508"/>
                  </a:lnTo>
                  <a:lnTo>
                    <a:pt x="1703" y="3553"/>
                  </a:lnTo>
                  <a:lnTo>
                    <a:pt x="1597" y="3599"/>
                  </a:lnTo>
                  <a:lnTo>
                    <a:pt x="1580" y="3605"/>
                  </a:lnTo>
                  <a:lnTo>
                    <a:pt x="1559" y="3607"/>
                  </a:lnTo>
                  <a:lnTo>
                    <a:pt x="1539" y="3607"/>
                  </a:lnTo>
                  <a:lnTo>
                    <a:pt x="1520" y="3603"/>
                  </a:lnTo>
                  <a:lnTo>
                    <a:pt x="1411" y="3560"/>
                  </a:lnTo>
                  <a:lnTo>
                    <a:pt x="1305" y="3515"/>
                  </a:lnTo>
                  <a:lnTo>
                    <a:pt x="1199" y="3466"/>
                  </a:lnTo>
                  <a:lnTo>
                    <a:pt x="1096" y="3413"/>
                  </a:lnTo>
                  <a:lnTo>
                    <a:pt x="995" y="3357"/>
                  </a:lnTo>
                  <a:lnTo>
                    <a:pt x="896" y="3298"/>
                  </a:lnTo>
                  <a:lnTo>
                    <a:pt x="801" y="3234"/>
                  </a:lnTo>
                  <a:lnTo>
                    <a:pt x="707" y="3166"/>
                  </a:lnTo>
                  <a:lnTo>
                    <a:pt x="616" y="3094"/>
                  </a:lnTo>
                  <a:lnTo>
                    <a:pt x="528" y="3018"/>
                  </a:lnTo>
                  <a:lnTo>
                    <a:pt x="443" y="2936"/>
                  </a:lnTo>
                  <a:lnTo>
                    <a:pt x="387" y="2877"/>
                  </a:lnTo>
                  <a:lnTo>
                    <a:pt x="333" y="2816"/>
                  </a:lnTo>
                  <a:lnTo>
                    <a:pt x="284" y="2753"/>
                  </a:lnTo>
                  <a:lnTo>
                    <a:pt x="236" y="2688"/>
                  </a:lnTo>
                  <a:lnTo>
                    <a:pt x="194" y="2620"/>
                  </a:lnTo>
                  <a:lnTo>
                    <a:pt x="154" y="2551"/>
                  </a:lnTo>
                  <a:lnTo>
                    <a:pt x="119" y="2478"/>
                  </a:lnTo>
                  <a:lnTo>
                    <a:pt x="89" y="2405"/>
                  </a:lnTo>
                  <a:lnTo>
                    <a:pt x="63" y="2328"/>
                  </a:lnTo>
                  <a:lnTo>
                    <a:pt x="42" y="2248"/>
                  </a:lnTo>
                  <a:lnTo>
                    <a:pt x="25" y="2170"/>
                  </a:lnTo>
                  <a:lnTo>
                    <a:pt x="14" y="2092"/>
                  </a:lnTo>
                  <a:lnTo>
                    <a:pt x="7" y="2012"/>
                  </a:lnTo>
                  <a:lnTo>
                    <a:pt x="3" y="1933"/>
                  </a:lnTo>
                  <a:lnTo>
                    <a:pt x="1" y="1512"/>
                  </a:lnTo>
                  <a:lnTo>
                    <a:pt x="0" y="1091"/>
                  </a:lnTo>
                  <a:lnTo>
                    <a:pt x="1" y="669"/>
                  </a:lnTo>
                  <a:lnTo>
                    <a:pt x="1" y="643"/>
                  </a:lnTo>
                  <a:lnTo>
                    <a:pt x="4" y="622"/>
                  </a:lnTo>
                  <a:lnTo>
                    <a:pt x="9" y="605"/>
                  </a:lnTo>
                  <a:lnTo>
                    <a:pt x="18" y="593"/>
                  </a:lnTo>
                  <a:lnTo>
                    <a:pt x="29" y="583"/>
                  </a:lnTo>
                  <a:lnTo>
                    <a:pt x="45" y="576"/>
                  </a:lnTo>
                  <a:lnTo>
                    <a:pt x="66" y="572"/>
                  </a:lnTo>
                  <a:lnTo>
                    <a:pt x="92" y="570"/>
                  </a:lnTo>
                  <a:lnTo>
                    <a:pt x="210" y="559"/>
                  </a:lnTo>
                  <a:lnTo>
                    <a:pt x="327" y="542"/>
                  </a:lnTo>
                  <a:lnTo>
                    <a:pt x="440" y="520"/>
                  </a:lnTo>
                  <a:lnTo>
                    <a:pt x="552" y="492"/>
                  </a:lnTo>
                  <a:lnTo>
                    <a:pt x="661" y="459"/>
                  </a:lnTo>
                  <a:lnTo>
                    <a:pt x="769" y="420"/>
                  </a:lnTo>
                  <a:lnTo>
                    <a:pt x="874" y="378"/>
                  </a:lnTo>
                  <a:lnTo>
                    <a:pt x="979" y="330"/>
                  </a:lnTo>
                  <a:lnTo>
                    <a:pt x="1081" y="280"/>
                  </a:lnTo>
                  <a:lnTo>
                    <a:pt x="1183" y="224"/>
                  </a:lnTo>
                  <a:lnTo>
                    <a:pt x="1283" y="166"/>
                  </a:lnTo>
                  <a:lnTo>
                    <a:pt x="1381" y="103"/>
                  </a:lnTo>
                  <a:lnTo>
                    <a:pt x="1478" y="39"/>
                  </a:lnTo>
                  <a:lnTo>
                    <a:pt x="1499" y="24"/>
                  </a:lnTo>
                  <a:lnTo>
                    <a:pt x="1516" y="13"/>
                  </a:lnTo>
                  <a:lnTo>
                    <a:pt x="1530" y="6"/>
                  </a:lnTo>
                  <a:lnTo>
                    <a:pt x="1543" y="1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 noEditPoints="1"/>
            </p:cNvSpPr>
            <p:nvPr/>
          </p:nvSpPr>
          <p:spPr bwMode="auto">
            <a:xfrm>
              <a:off x="8281988" y="5907088"/>
              <a:ext cx="295275" cy="293688"/>
            </a:xfrm>
            <a:custGeom>
              <a:avLst/>
              <a:gdLst>
                <a:gd name="T0" fmla="*/ 860 w 1859"/>
                <a:gd name="T1" fmla="*/ 211 h 1854"/>
                <a:gd name="T2" fmla="*/ 841 w 1859"/>
                <a:gd name="T3" fmla="*/ 259 h 1854"/>
                <a:gd name="T4" fmla="*/ 838 w 1859"/>
                <a:gd name="T5" fmla="*/ 358 h 1854"/>
                <a:gd name="T6" fmla="*/ 804 w 1859"/>
                <a:gd name="T7" fmla="*/ 384 h 1854"/>
                <a:gd name="T8" fmla="*/ 682 w 1859"/>
                <a:gd name="T9" fmla="*/ 445 h 1854"/>
                <a:gd name="T10" fmla="*/ 593 w 1859"/>
                <a:gd name="T11" fmla="*/ 556 h 1854"/>
                <a:gd name="T12" fmla="*/ 565 w 1859"/>
                <a:gd name="T13" fmla="*/ 711 h 1854"/>
                <a:gd name="T14" fmla="*/ 615 w 1859"/>
                <a:gd name="T15" fmla="*/ 844 h 1854"/>
                <a:gd name="T16" fmla="*/ 727 w 1859"/>
                <a:gd name="T17" fmla="*/ 943 h 1854"/>
                <a:gd name="T18" fmla="*/ 930 w 1859"/>
                <a:gd name="T19" fmla="*/ 1033 h 1854"/>
                <a:gd name="T20" fmla="*/ 1022 w 1859"/>
                <a:gd name="T21" fmla="*/ 1093 h 1854"/>
                <a:gd name="T22" fmla="*/ 1046 w 1859"/>
                <a:gd name="T23" fmla="*/ 1172 h 1854"/>
                <a:gd name="T24" fmla="*/ 1002 w 1859"/>
                <a:gd name="T25" fmla="*/ 1242 h 1854"/>
                <a:gd name="T26" fmla="*/ 884 w 1859"/>
                <a:gd name="T27" fmla="*/ 1272 h 1854"/>
                <a:gd name="T28" fmla="*/ 699 w 1859"/>
                <a:gd name="T29" fmla="*/ 1233 h 1854"/>
                <a:gd name="T30" fmla="*/ 614 w 1859"/>
                <a:gd name="T31" fmla="*/ 1202 h 1854"/>
                <a:gd name="T32" fmla="*/ 563 w 1859"/>
                <a:gd name="T33" fmla="*/ 1340 h 1854"/>
                <a:gd name="T34" fmla="*/ 567 w 1859"/>
                <a:gd name="T35" fmla="*/ 1398 h 1854"/>
                <a:gd name="T36" fmla="*/ 686 w 1859"/>
                <a:gd name="T37" fmla="*/ 1451 h 1854"/>
                <a:gd name="T38" fmla="*/ 813 w 1859"/>
                <a:gd name="T39" fmla="*/ 1477 h 1854"/>
                <a:gd name="T40" fmla="*/ 828 w 1859"/>
                <a:gd name="T41" fmla="*/ 1529 h 1854"/>
                <a:gd name="T42" fmla="*/ 845 w 1859"/>
                <a:gd name="T43" fmla="*/ 1634 h 1854"/>
                <a:gd name="T44" fmla="*/ 988 w 1859"/>
                <a:gd name="T45" fmla="*/ 1641 h 1854"/>
                <a:gd name="T46" fmla="*/ 1014 w 1859"/>
                <a:gd name="T47" fmla="*/ 1600 h 1854"/>
                <a:gd name="T48" fmla="*/ 1019 w 1859"/>
                <a:gd name="T49" fmla="*/ 1476 h 1854"/>
                <a:gd name="T50" fmla="*/ 1096 w 1859"/>
                <a:gd name="T51" fmla="*/ 1438 h 1854"/>
                <a:gd name="T52" fmla="*/ 1232 w 1859"/>
                <a:gd name="T53" fmla="*/ 1340 h 1854"/>
                <a:gd name="T54" fmla="*/ 1298 w 1859"/>
                <a:gd name="T55" fmla="*/ 1195 h 1854"/>
                <a:gd name="T56" fmla="*/ 1286 w 1859"/>
                <a:gd name="T57" fmla="*/ 1043 h 1854"/>
                <a:gd name="T58" fmla="*/ 1198 w 1859"/>
                <a:gd name="T59" fmla="*/ 910 h 1854"/>
                <a:gd name="T60" fmla="*/ 1013 w 1859"/>
                <a:gd name="T61" fmla="*/ 805 h 1854"/>
                <a:gd name="T62" fmla="*/ 857 w 1859"/>
                <a:gd name="T63" fmla="*/ 726 h 1854"/>
                <a:gd name="T64" fmla="*/ 819 w 1859"/>
                <a:gd name="T65" fmla="*/ 655 h 1854"/>
                <a:gd name="T66" fmla="*/ 857 w 1859"/>
                <a:gd name="T67" fmla="*/ 589 h 1854"/>
                <a:gd name="T68" fmla="*/ 983 w 1859"/>
                <a:gd name="T69" fmla="*/ 565 h 1854"/>
                <a:gd name="T70" fmla="*/ 1159 w 1859"/>
                <a:gd name="T71" fmla="*/ 609 h 1854"/>
                <a:gd name="T72" fmla="*/ 1205 w 1859"/>
                <a:gd name="T73" fmla="*/ 610 h 1854"/>
                <a:gd name="T74" fmla="*/ 1253 w 1859"/>
                <a:gd name="T75" fmla="*/ 467 h 1854"/>
                <a:gd name="T76" fmla="*/ 1238 w 1859"/>
                <a:gd name="T77" fmla="*/ 421 h 1854"/>
                <a:gd name="T78" fmla="*/ 1085 w 1859"/>
                <a:gd name="T79" fmla="*/ 372 h 1854"/>
                <a:gd name="T80" fmla="*/ 1029 w 1859"/>
                <a:gd name="T81" fmla="*/ 355 h 1854"/>
                <a:gd name="T82" fmla="*/ 1022 w 1859"/>
                <a:gd name="T83" fmla="*/ 298 h 1854"/>
                <a:gd name="T84" fmla="*/ 1010 w 1859"/>
                <a:gd name="T85" fmla="*/ 219 h 1854"/>
                <a:gd name="T86" fmla="*/ 930 w 1859"/>
                <a:gd name="T87" fmla="*/ 207 h 1854"/>
                <a:gd name="T88" fmla="*/ 1088 w 1859"/>
                <a:gd name="T89" fmla="*/ 13 h 1854"/>
                <a:gd name="T90" fmla="*/ 1377 w 1859"/>
                <a:gd name="T91" fmla="*/ 114 h 1854"/>
                <a:gd name="T92" fmla="*/ 1612 w 1859"/>
                <a:gd name="T93" fmla="*/ 298 h 1854"/>
                <a:gd name="T94" fmla="*/ 1779 w 1859"/>
                <a:gd name="T95" fmla="*/ 548 h 1854"/>
                <a:gd name="T96" fmla="*/ 1856 w 1859"/>
                <a:gd name="T97" fmla="*/ 847 h 1854"/>
                <a:gd name="T98" fmla="*/ 1829 w 1859"/>
                <a:gd name="T99" fmla="*/ 1160 h 1854"/>
                <a:gd name="T100" fmla="*/ 1706 w 1859"/>
                <a:gd name="T101" fmla="*/ 1437 h 1854"/>
                <a:gd name="T102" fmla="*/ 1502 w 1859"/>
                <a:gd name="T103" fmla="*/ 1656 h 1854"/>
                <a:gd name="T104" fmla="*/ 1237 w 1859"/>
                <a:gd name="T105" fmla="*/ 1802 h 1854"/>
                <a:gd name="T106" fmla="*/ 929 w 1859"/>
                <a:gd name="T107" fmla="*/ 1854 h 1854"/>
                <a:gd name="T108" fmla="*/ 621 w 1859"/>
                <a:gd name="T109" fmla="*/ 1802 h 1854"/>
                <a:gd name="T110" fmla="*/ 356 w 1859"/>
                <a:gd name="T111" fmla="*/ 1657 h 1854"/>
                <a:gd name="T112" fmla="*/ 154 w 1859"/>
                <a:gd name="T113" fmla="*/ 1437 h 1854"/>
                <a:gd name="T114" fmla="*/ 29 w 1859"/>
                <a:gd name="T115" fmla="*/ 1160 h 1854"/>
                <a:gd name="T116" fmla="*/ 3 w 1859"/>
                <a:gd name="T117" fmla="*/ 847 h 1854"/>
                <a:gd name="T118" fmla="*/ 80 w 1859"/>
                <a:gd name="T119" fmla="*/ 548 h 1854"/>
                <a:gd name="T120" fmla="*/ 246 w 1859"/>
                <a:gd name="T121" fmla="*/ 298 h 1854"/>
                <a:gd name="T122" fmla="*/ 482 w 1859"/>
                <a:gd name="T123" fmla="*/ 114 h 1854"/>
                <a:gd name="T124" fmla="*/ 771 w 1859"/>
                <a:gd name="T125" fmla="*/ 13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1854">
                  <a:moveTo>
                    <a:pt x="911" y="207"/>
                  </a:moveTo>
                  <a:lnTo>
                    <a:pt x="892" y="207"/>
                  </a:lnTo>
                  <a:lnTo>
                    <a:pt x="873" y="209"/>
                  </a:lnTo>
                  <a:lnTo>
                    <a:pt x="860" y="211"/>
                  </a:lnTo>
                  <a:lnTo>
                    <a:pt x="850" y="218"/>
                  </a:lnTo>
                  <a:lnTo>
                    <a:pt x="845" y="227"/>
                  </a:lnTo>
                  <a:lnTo>
                    <a:pt x="842" y="240"/>
                  </a:lnTo>
                  <a:lnTo>
                    <a:pt x="841" y="259"/>
                  </a:lnTo>
                  <a:lnTo>
                    <a:pt x="841" y="316"/>
                  </a:lnTo>
                  <a:lnTo>
                    <a:pt x="840" y="334"/>
                  </a:lnTo>
                  <a:lnTo>
                    <a:pt x="839" y="349"/>
                  </a:lnTo>
                  <a:lnTo>
                    <a:pt x="838" y="358"/>
                  </a:lnTo>
                  <a:lnTo>
                    <a:pt x="834" y="367"/>
                  </a:lnTo>
                  <a:lnTo>
                    <a:pt x="827" y="373"/>
                  </a:lnTo>
                  <a:lnTo>
                    <a:pt x="817" y="378"/>
                  </a:lnTo>
                  <a:lnTo>
                    <a:pt x="804" y="384"/>
                  </a:lnTo>
                  <a:lnTo>
                    <a:pt x="786" y="390"/>
                  </a:lnTo>
                  <a:lnTo>
                    <a:pt x="748" y="406"/>
                  </a:lnTo>
                  <a:lnTo>
                    <a:pt x="714" y="424"/>
                  </a:lnTo>
                  <a:lnTo>
                    <a:pt x="682" y="445"/>
                  </a:lnTo>
                  <a:lnTo>
                    <a:pt x="654" y="468"/>
                  </a:lnTo>
                  <a:lnTo>
                    <a:pt x="630" y="495"/>
                  </a:lnTo>
                  <a:lnTo>
                    <a:pt x="609" y="524"/>
                  </a:lnTo>
                  <a:lnTo>
                    <a:pt x="593" y="556"/>
                  </a:lnTo>
                  <a:lnTo>
                    <a:pt x="579" y="591"/>
                  </a:lnTo>
                  <a:lnTo>
                    <a:pt x="570" y="628"/>
                  </a:lnTo>
                  <a:lnTo>
                    <a:pt x="565" y="670"/>
                  </a:lnTo>
                  <a:lnTo>
                    <a:pt x="565" y="711"/>
                  </a:lnTo>
                  <a:lnTo>
                    <a:pt x="571" y="748"/>
                  </a:lnTo>
                  <a:lnTo>
                    <a:pt x="581" y="783"/>
                  </a:lnTo>
                  <a:lnTo>
                    <a:pt x="595" y="815"/>
                  </a:lnTo>
                  <a:lnTo>
                    <a:pt x="615" y="844"/>
                  </a:lnTo>
                  <a:lnTo>
                    <a:pt x="638" y="873"/>
                  </a:lnTo>
                  <a:lnTo>
                    <a:pt x="664" y="898"/>
                  </a:lnTo>
                  <a:lnTo>
                    <a:pt x="694" y="921"/>
                  </a:lnTo>
                  <a:lnTo>
                    <a:pt x="727" y="943"/>
                  </a:lnTo>
                  <a:lnTo>
                    <a:pt x="776" y="968"/>
                  </a:lnTo>
                  <a:lnTo>
                    <a:pt x="827" y="991"/>
                  </a:lnTo>
                  <a:lnTo>
                    <a:pt x="879" y="1012"/>
                  </a:lnTo>
                  <a:lnTo>
                    <a:pt x="930" y="1033"/>
                  </a:lnTo>
                  <a:lnTo>
                    <a:pt x="956" y="1045"/>
                  </a:lnTo>
                  <a:lnTo>
                    <a:pt x="981" y="1059"/>
                  </a:lnTo>
                  <a:lnTo>
                    <a:pt x="1004" y="1076"/>
                  </a:lnTo>
                  <a:lnTo>
                    <a:pt x="1022" y="1093"/>
                  </a:lnTo>
                  <a:lnTo>
                    <a:pt x="1034" y="1112"/>
                  </a:lnTo>
                  <a:lnTo>
                    <a:pt x="1043" y="1132"/>
                  </a:lnTo>
                  <a:lnTo>
                    <a:pt x="1046" y="1153"/>
                  </a:lnTo>
                  <a:lnTo>
                    <a:pt x="1046" y="1172"/>
                  </a:lnTo>
                  <a:lnTo>
                    <a:pt x="1041" y="1192"/>
                  </a:lnTo>
                  <a:lnTo>
                    <a:pt x="1032" y="1211"/>
                  </a:lnTo>
                  <a:lnTo>
                    <a:pt x="1018" y="1227"/>
                  </a:lnTo>
                  <a:lnTo>
                    <a:pt x="1002" y="1242"/>
                  </a:lnTo>
                  <a:lnTo>
                    <a:pt x="981" y="1254"/>
                  </a:lnTo>
                  <a:lnTo>
                    <a:pt x="949" y="1265"/>
                  </a:lnTo>
                  <a:lnTo>
                    <a:pt x="916" y="1271"/>
                  </a:lnTo>
                  <a:lnTo>
                    <a:pt x="884" y="1272"/>
                  </a:lnTo>
                  <a:lnTo>
                    <a:pt x="850" y="1270"/>
                  </a:lnTo>
                  <a:lnTo>
                    <a:pt x="798" y="1262"/>
                  </a:lnTo>
                  <a:lnTo>
                    <a:pt x="749" y="1249"/>
                  </a:lnTo>
                  <a:lnTo>
                    <a:pt x="699" y="1233"/>
                  </a:lnTo>
                  <a:lnTo>
                    <a:pt x="652" y="1211"/>
                  </a:lnTo>
                  <a:lnTo>
                    <a:pt x="636" y="1204"/>
                  </a:lnTo>
                  <a:lnTo>
                    <a:pt x="623" y="1201"/>
                  </a:lnTo>
                  <a:lnTo>
                    <a:pt x="614" y="1202"/>
                  </a:lnTo>
                  <a:lnTo>
                    <a:pt x="606" y="1209"/>
                  </a:lnTo>
                  <a:lnTo>
                    <a:pt x="599" y="1221"/>
                  </a:lnTo>
                  <a:lnTo>
                    <a:pt x="593" y="1237"/>
                  </a:lnTo>
                  <a:lnTo>
                    <a:pt x="563" y="1340"/>
                  </a:lnTo>
                  <a:lnTo>
                    <a:pt x="559" y="1360"/>
                  </a:lnTo>
                  <a:lnTo>
                    <a:pt x="557" y="1376"/>
                  </a:lnTo>
                  <a:lnTo>
                    <a:pt x="560" y="1389"/>
                  </a:lnTo>
                  <a:lnTo>
                    <a:pt x="567" y="1398"/>
                  </a:lnTo>
                  <a:lnTo>
                    <a:pt x="581" y="1408"/>
                  </a:lnTo>
                  <a:lnTo>
                    <a:pt x="599" y="1418"/>
                  </a:lnTo>
                  <a:lnTo>
                    <a:pt x="642" y="1437"/>
                  </a:lnTo>
                  <a:lnTo>
                    <a:pt x="686" y="1451"/>
                  </a:lnTo>
                  <a:lnTo>
                    <a:pt x="731" y="1461"/>
                  </a:lnTo>
                  <a:lnTo>
                    <a:pt x="777" y="1470"/>
                  </a:lnTo>
                  <a:lnTo>
                    <a:pt x="798" y="1473"/>
                  </a:lnTo>
                  <a:lnTo>
                    <a:pt x="813" y="1477"/>
                  </a:lnTo>
                  <a:lnTo>
                    <a:pt x="820" y="1483"/>
                  </a:lnTo>
                  <a:lnTo>
                    <a:pt x="826" y="1493"/>
                  </a:lnTo>
                  <a:lnTo>
                    <a:pt x="828" y="1508"/>
                  </a:lnTo>
                  <a:lnTo>
                    <a:pt x="828" y="1529"/>
                  </a:lnTo>
                  <a:lnTo>
                    <a:pt x="829" y="1597"/>
                  </a:lnTo>
                  <a:lnTo>
                    <a:pt x="830" y="1612"/>
                  </a:lnTo>
                  <a:lnTo>
                    <a:pt x="836" y="1625"/>
                  </a:lnTo>
                  <a:lnTo>
                    <a:pt x="845" y="1634"/>
                  </a:lnTo>
                  <a:lnTo>
                    <a:pt x="857" y="1641"/>
                  </a:lnTo>
                  <a:lnTo>
                    <a:pt x="872" y="1643"/>
                  </a:lnTo>
                  <a:lnTo>
                    <a:pt x="972" y="1643"/>
                  </a:lnTo>
                  <a:lnTo>
                    <a:pt x="988" y="1641"/>
                  </a:lnTo>
                  <a:lnTo>
                    <a:pt x="999" y="1635"/>
                  </a:lnTo>
                  <a:lnTo>
                    <a:pt x="1007" y="1627"/>
                  </a:lnTo>
                  <a:lnTo>
                    <a:pt x="1012" y="1615"/>
                  </a:lnTo>
                  <a:lnTo>
                    <a:pt x="1014" y="1600"/>
                  </a:lnTo>
                  <a:lnTo>
                    <a:pt x="1014" y="1554"/>
                  </a:lnTo>
                  <a:lnTo>
                    <a:pt x="1014" y="1507"/>
                  </a:lnTo>
                  <a:lnTo>
                    <a:pt x="1015" y="1491"/>
                  </a:lnTo>
                  <a:lnTo>
                    <a:pt x="1019" y="1476"/>
                  </a:lnTo>
                  <a:lnTo>
                    <a:pt x="1028" y="1466"/>
                  </a:lnTo>
                  <a:lnTo>
                    <a:pt x="1040" y="1458"/>
                  </a:lnTo>
                  <a:lnTo>
                    <a:pt x="1056" y="1452"/>
                  </a:lnTo>
                  <a:lnTo>
                    <a:pt x="1096" y="1438"/>
                  </a:lnTo>
                  <a:lnTo>
                    <a:pt x="1135" y="1420"/>
                  </a:lnTo>
                  <a:lnTo>
                    <a:pt x="1170" y="1398"/>
                  </a:lnTo>
                  <a:lnTo>
                    <a:pt x="1202" y="1371"/>
                  </a:lnTo>
                  <a:lnTo>
                    <a:pt x="1232" y="1340"/>
                  </a:lnTo>
                  <a:lnTo>
                    <a:pt x="1256" y="1306"/>
                  </a:lnTo>
                  <a:lnTo>
                    <a:pt x="1276" y="1270"/>
                  </a:lnTo>
                  <a:lnTo>
                    <a:pt x="1289" y="1234"/>
                  </a:lnTo>
                  <a:lnTo>
                    <a:pt x="1298" y="1195"/>
                  </a:lnTo>
                  <a:lnTo>
                    <a:pt x="1302" y="1157"/>
                  </a:lnTo>
                  <a:lnTo>
                    <a:pt x="1301" y="1119"/>
                  </a:lnTo>
                  <a:lnTo>
                    <a:pt x="1296" y="1080"/>
                  </a:lnTo>
                  <a:lnTo>
                    <a:pt x="1286" y="1043"/>
                  </a:lnTo>
                  <a:lnTo>
                    <a:pt x="1270" y="1007"/>
                  </a:lnTo>
                  <a:lnTo>
                    <a:pt x="1250" y="972"/>
                  </a:lnTo>
                  <a:lnTo>
                    <a:pt x="1226" y="940"/>
                  </a:lnTo>
                  <a:lnTo>
                    <a:pt x="1198" y="910"/>
                  </a:lnTo>
                  <a:lnTo>
                    <a:pt x="1166" y="883"/>
                  </a:lnTo>
                  <a:lnTo>
                    <a:pt x="1129" y="860"/>
                  </a:lnTo>
                  <a:lnTo>
                    <a:pt x="1071" y="830"/>
                  </a:lnTo>
                  <a:lnTo>
                    <a:pt x="1013" y="805"/>
                  </a:lnTo>
                  <a:lnTo>
                    <a:pt x="953" y="780"/>
                  </a:lnTo>
                  <a:lnTo>
                    <a:pt x="919" y="764"/>
                  </a:lnTo>
                  <a:lnTo>
                    <a:pt x="886" y="747"/>
                  </a:lnTo>
                  <a:lnTo>
                    <a:pt x="857" y="726"/>
                  </a:lnTo>
                  <a:lnTo>
                    <a:pt x="840" y="710"/>
                  </a:lnTo>
                  <a:lnTo>
                    <a:pt x="828" y="692"/>
                  </a:lnTo>
                  <a:lnTo>
                    <a:pt x="821" y="673"/>
                  </a:lnTo>
                  <a:lnTo>
                    <a:pt x="819" y="655"/>
                  </a:lnTo>
                  <a:lnTo>
                    <a:pt x="821" y="636"/>
                  </a:lnTo>
                  <a:lnTo>
                    <a:pt x="829" y="618"/>
                  </a:lnTo>
                  <a:lnTo>
                    <a:pt x="841" y="603"/>
                  </a:lnTo>
                  <a:lnTo>
                    <a:pt x="857" y="589"/>
                  </a:lnTo>
                  <a:lnTo>
                    <a:pt x="878" y="577"/>
                  </a:lnTo>
                  <a:lnTo>
                    <a:pt x="906" y="568"/>
                  </a:lnTo>
                  <a:lnTo>
                    <a:pt x="937" y="565"/>
                  </a:lnTo>
                  <a:lnTo>
                    <a:pt x="983" y="565"/>
                  </a:lnTo>
                  <a:lnTo>
                    <a:pt x="1028" y="569"/>
                  </a:lnTo>
                  <a:lnTo>
                    <a:pt x="1073" y="578"/>
                  </a:lnTo>
                  <a:lnTo>
                    <a:pt x="1116" y="591"/>
                  </a:lnTo>
                  <a:lnTo>
                    <a:pt x="1159" y="609"/>
                  </a:lnTo>
                  <a:lnTo>
                    <a:pt x="1175" y="615"/>
                  </a:lnTo>
                  <a:lnTo>
                    <a:pt x="1188" y="617"/>
                  </a:lnTo>
                  <a:lnTo>
                    <a:pt x="1198" y="616"/>
                  </a:lnTo>
                  <a:lnTo>
                    <a:pt x="1205" y="610"/>
                  </a:lnTo>
                  <a:lnTo>
                    <a:pt x="1212" y="600"/>
                  </a:lnTo>
                  <a:lnTo>
                    <a:pt x="1219" y="583"/>
                  </a:lnTo>
                  <a:lnTo>
                    <a:pt x="1236" y="526"/>
                  </a:lnTo>
                  <a:lnTo>
                    <a:pt x="1253" y="467"/>
                  </a:lnTo>
                  <a:lnTo>
                    <a:pt x="1255" y="453"/>
                  </a:lnTo>
                  <a:lnTo>
                    <a:pt x="1253" y="441"/>
                  </a:lnTo>
                  <a:lnTo>
                    <a:pt x="1247" y="430"/>
                  </a:lnTo>
                  <a:lnTo>
                    <a:pt x="1238" y="421"/>
                  </a:lnTo>
                  <a:lnTo>
                    <a:pt x="1225" y="413"/>
                  </a:lnTo>
                  <a:lnTo>
                    <a:pt x="1180" y="396"/>
                  </a:lnTo>
                  <a:lnTo>
                    <a:pt x="1134" y="382"/>
                  </a:lnTo>
                  <a:lnTo>
                    <a:pt x="1085" y="372"/>
                  </a:lnTo>
                  <a:lnTo>
                    <a:pt x="1065" y="368"/>
                  </a:lnTo>
                  <a:lnTo>
                    <a:pt x="1048" y="365"/>
                  </a:lnTo>
                  <a:lnTo>
                    <a:pt x="1037" y="361"/>
                  </a:lnTo>
                  <a:lnTo>
                    <a:pt x="1029" y="355"/>
                  </a:lnTo>
                  <a:lnTo>
                    <a:pt x="1025" y="346"/>
                  </a:lnTo>
                  <a:lnTo>
                    <a:pt x="1023" y="334"/>
                  </a:lnTo>
                  <a:lnTo>
                    <a:pt x="1022" y="319"/>
                  </a:lnTo>
                  <a:lnTo>
                    <a:pt x="1022" y="298"/>
                  </a:lnTo>
                  <a:lnTo>
                    <a:pt x="1022" y="269"/>
                  </a:lnTo>
                  <a:lnTo>
                    <a:pt x="1019" y="245"/>
                  </a:lnTo>
                  <a:lnTo>
                    <a:pt x="1016" y="229"/>
                  </a:lnTo>
                  <a:lnTo>
                    <a:pt x="1010" y="219"/>
                  </a:lnTo>
                  <a:lnTo>
                    <a:pt x="1000" y="213"/>
                  </a:lnTo>
                  <a:lnTo>
                    <a:pt x="983" y="209"/>
                  </a:lnTo>
                  <a:lnTo>
                    <a:pt x="961" y="208"/>
                  </a:lnTo>
                  <a:lnTo>
                    <a:pt x="930" y="207"/>
                  </a:lnTo>
                  <a:lnTo>
                    <a:pt x="911" y="207"/>
                  </a:lnTo>
                  <a:close/>
                  <a:moveTo>
                    <a:pt x="929" y="0"/>
                  </a:moveTo>
                  <a:lnTo>
                    <a:pt x="1010" y="3"/>
                  </a:lnTo>
                  <a:lnTo>
                    <a:pt x="1088" y="13"/>
                  </a:lnTo>
                  <a:lnTo>
                    <a:pt x="1164" y="29"/>
                  </a:lnTo>
                  <a:lnTo>
                    <a:pt x="1237" y="51"/>
                  </a:lnTo>
                  <a:lnTo>
                    <a:pt x="1309" y="80"/>
                  </a:lnTo>
                  <a:lnTo>
                    <a:pt x="1377" y="114"/>
                  </a:lnTo>
                  <a:lnTo>
                    <a:pt x="1441" y="152"/>
                  </a:lnTo>
                  <a:lnTo>
                    <a:pt x="1502" y="196"/>
                  </a:lnTo>
                  <a:lnTo>
                    <a:pt x="1560" y="245"/>
                  </a:lnTo>
                  <a:lnTo>
                    <a:pt x="1612" y="298"/>
                  </a:lnTo>
                  <a:lnTo>
                    <a:pt x="1662" y="355"/>
                  </a:lnTo>
                  <a:lnTo>
                    <a:pt x="1706" y="417"/>
                  </a:lnTo>
                  <a:lnTo>
                    <a:pt x="1744" y="480"/>
                  </a:lnTo>
                  <a:lnTo>
                    <a:pt x="1779" y="548"/>
                  </a:lnTo>
                  <a:lnTo>
                    <a:pt x="1807" y="620"/>
                  </a:lnTo>
                  <a:lnTo>
                    <a:pt x="1829" y="693"/>
                  </a:lnTo>
                  <a:lnTo>
                    <a:pt x="1846" y="769"/>
                  </a:lnTo>
                  <a:lnTo>
                    <a:pt x="1856" y="847"/>
                  </a:lnTo>
                  <a:lnTo>
                    <a:pt x="1859" y="927"/>
                  </a:lnTo>
                  <a:lnTo>
                    <a:pt x="1856" y="1007"/>
                  </a:lnTo>
                  <a:lnTo>
                    <a:pt x="1846" y="1085"/>
                  </a:lnTo>
                  <a:lnTo>
                    <a:pt x="1829" y="1160"/>
                  </a:lnTo>
                  <a:lnTo>
                    <a:pt x="1807" y="1234"/>
                  </a:lnTo>
                  <a:lnTo>
                    <a:pt x="1779" y="1304"/>
                  </a:lnTo>
                  <a:lnTo>
                    <a:pt x="1744" y="1372"/>
                  </a:lnTo>
                  <a:lnTo>
                    <a:pt x="1706" y="1437"/>
                  </a:lnTo>
                  <a:lnTo>
                    <a:pt x="1662" y="1498"/>
                  </a:lnTo>
                  <a:lnTo>
                    <a:pt x="1612" y="1555"/>
                  </a:lnTo>
                  <a:lnTo>
                    <a:pt x="1560" y="1608"/>
                  </a:lnTo>
                  <a:lnTo>
                    <a:pt x="1502" y="1656"/>
                  </a:lnTo>
                  <a:lnTo>
                    <a:pt x="1441" y="1700"/>
                  </a:lnTo>
                  <a:lnTo>
                    <a:pt x="1377" y="1740"/>
                  </a:lnTo>
                  <a:lnTo>
                    <a:pt x="1309" y="1774"/>
                  </a:lnTo>
                  <a:lnTo>
                    <a:pt x="1237" y="1802"/>
                  </a:lnTo>
                  <a:lnTo>
                    <a:pt x="1164" y="1824"/>
                  </a:lnTo>
                  <a:lnTo>
                    <a:pt x="1088" y="1840"/>
                  </a:lnTo>
                  <a:lnTo>
                    <a:pt x="1010" y="1850"/>
                  </a:lnTo>
                  <a:lnTo>
                    <a:pt x="929" y="1854"/>
                  </a:lnTo>
                  <a:lnTo>
                    <a:pt x="849" y="1850"/>
                  </a:lnTo>
                  <a:lnTo>
                    <a:pt x="771" y="1840"/>
                  </a:lnTo>
                  <a:lnTo>
                    <a:pt x="695" y="1824"/>
                  </a:lnTo>
                  <a:lnTo>
                    <a:pt x="621" y="1802"/>
                  </a:lnTo>
                  <a:lnTo>
                    <a:pt x="550" y="1774"/>
                  </a:lnTo>
                  <a:lnTo>
                    <a:pt x="483" y="1740"/>
                  </a:lnTo>
                  <a:lnTo>
                    <a:pt x="418" y="1701"/>
                  </a:lnTo>
                  <a:lnTo>
                    <a:pt x="356" y="1657"/>
                  </a:lnTo>
                  <a:lnTo>
                    <a:pt x="299" y="1608"/>
                  </a:lnTo>
                  <a:lnTo>
                    <a:pt x="246" y="1555"/>
                  </a:lnTo>
                  <a:lnTo>
                    <a:pt x="198" y="1498"/>
                  </a:lnTo>
                  <a:lnTo>
                    <a:pt x="154" y="1437"/>
                  </a:lnTo>
                  <a:lnTo>
                    <a:pt x="114" y="1373"/>
                  </a:lnTo>
                  <a:lnTo>
                    <a:pt x="80" y="1305"/>
                  </a:lnTo>
                  <a:lnTo>
                    <a:pt x="51" y="1234"/>
                  </a:lnTo>
                  <a:lnTo>
                    <a:pt x="29" y="1160"/>
                  </a:lnTo>
                  <a:lnTo>
                    <a:pt x="13" y="1085"/>
                  </a:lnTo>
                  <a:lnTo>
                    <a:pt x="3" y="1007"/>
                  </a:lnTo>
                  <a:lnTo>
                    <a:pt x="0" y="927"/>
                  </a:lnTo>
                  <a:lnTo>
                    <a:pt x="3" y="847"/>
                  </a:lnTo>
                  <a:lnTo>
                    <a:pt x="13" y="769"/>
                  </a:lnTo>
                  <a:lnTo>
                    <a:pt x="29" y="693"/>
                  </a:lnTo>
                  <a:lnTo>
                    <a:pt x="51" y="620"/>
                  </a:lnTo>
                  <a:lnTo>
                    <a:pt x="80" y="548"/>
                  </a:lnTo>
                  <a:lnTo>
                    <a:pt x="114" y="481"/>
                  </a:lnTo>
                  <a:lnTo>
                    <a:pt x="153" y="417"/>
                  </a:lnTo>
                  <a:lnTo>
                    <a:pt x="197" y="355"/>
                  </a:lnTo>
                  <a:lnTo>
                    <a:pt x="246" y="298"/>
                  </a:lnTo>
                  <a:lnTo>
                    <a:pt x="299" y="245"/>
                  </a:lnTo>
                  <a:lnTo>
                    <a:pt x="356" y="197"/>
                  </a:lnTo>
                  <a:lnTo>
                    <a:pt x="418" y="152"/>
                  </a:lnTo>
                  <a:lnTo>
                    <a:pt x="482" y="114"/>
                  </a:lnTo>
                  <a:lnTo>
                    <a:pt x="550" y="80"/>
                  </a:lnTo>
                  <a:lnTo>
                    <a:pt x="621" y="51"/>
                  </a:lnTo>
                  <a:lnTo>
                    <a:pt x="695" y="29"/>
                  </a:lnTo>
                  <a:lnTo>
                    <a:pt x="771" y="13"/>
                  </a:lnTo>
                  <a:lnTo>
                    <a:pt x="849" y="3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6" name="Inhaltsplatzhalter 4"/>
          <p:cNvSpPr txBox="1"/>
          <p:nvPr/>
        </p:nvSpPr>
        <p:spPr>
          <a:xfrm>
            <a:off x="280561" y="2996353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67" name="Inhaltsplatzhalter 4"/>
          <p:cNvSpPr txBox="1"/>
          <p:nvPr/>
        </p:nvSpPr>
        <p:spPr>
          <a:xfrm>
            <a:off x="296671" y="4614347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68" name="Inhaltsplatzhalter 4"/>
          <p:cNvSpPr txBox="1"/>
          <p:nvPr/>
        </p:nvSpPr>
        <p:spPr>
          <a:xfrm>
            <a:off x="958380" y="2091397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69" name="Inhaltsplatzhalter 4"/>
          <p:cNvSpPr txBox="1"/>
          <p:nvPr/>
        </p:nvSpPr>
        <p:spPr>
          <a:xfrm>
            <a:off x="1017783" y="5725140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70" name="Inhaltsplatzhalter 4"/>
          <p:cNvSpPr txBox="1"/>
          <p:nvPr/>
        </p:nvSpPr>
        <p:spPr>
          <a:xfrm>
            <a:off x="8720945" y="2981925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71" name="Inhaltsplatzhalter 4"/>
          <p:cNvSpPr txBox="1"/>
          <p:nvPr/>
        </p:nvSpPr>
        <p:spPr>
          <a:xfrm>
            <a:off x="8720944" y="4651574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72" name="Inhaltsplatzhalter 4"/>
          <p:cNvSpPr txBox="1"/>
          <p:nvPr/>
        </p:nvSpPr>
        <p:spPr>
          <a:xfrm>
            <a:off x="7508498" y="2101644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73" name="Inhaltsplatzhalter 4"/>
          <p:cNvSpPr txBox="1"/>
          <p:nvPr/>
        </p:nvSpPr>
        <p:spPr>
          <a:xfrm>
            <a:off x="7470851" y="5713001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grpSp>
        <p:nvGrpSpPr>
          <p:cNvPr id="82" name="Group 81"/>
          <p:cNvGrpSpPr/>
          <p:nvPr/>
        </p:nvGrpSpPr>
        <p:grpSpPr>
          <a:xfrm flipV="1">
            <a:off x="4909539" y="2125118"/>
            <a:ext cx="994507" cy="519023"/>
            <a:chOff x="4448176" y="5784850"/>
            <a:chExt cx="1377950" cy="719138"/>
          </a:xfrm>
          <a:solidFill>
            <a:schemeClr val="bg1">
              <a:lumMod val="85000"/>
            </a:schemeClr>
          </a:solidFill>
        </p:grpSpPr>
        <p:sp>
          <p:nvSpPr>
            <p:cNvPr id="86" name="Oval 26"/>
            <p:cNvSpPr>
              <a:spLocks noChangeArrowheads="1"/>
            </p:cNvSpPr>
            <p:nvPr/>
          </p:nvSpPr>
          <p:spPr bwMode="auto">
            <a:xfrm>
              <a:off x="5743576" y="578485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7" name="Freeform 27"/>
            <p:cNvSpPr/>
            <p:nvPr/>
          </p:nvSpPr>
          <p:spPr bwMode="auto">
            <a:xfrm>
              <a:off x="4448176" y="5821363"/>
              <a:ext cx="1346200" cy="682625"/>
            </a:xfrm>
            <a:custGeom>
              <a:avLst/>
              <a:gdLst>
                <a:gd name="T0" fmla="*/ 647 w 848"/>
                <a:gd name="T1" fmla="*/ 430 h 430"/>
                <a:gd name="T2" fmla="*/ 0 w 848"/>
                <a:gd name="T3" fmla="*/ 430 h 430"/>
                <a:gd name="T4" fmla="*/ 0 w 848"/>
                <a:gd name="T5" fmla="*/ 418 h 430"/>
                <a:gd name="T6" fmla="*/ 642 w 848"/>
                <a:gd name="T7" fmla="*/ 418 h 430"/>
                <a:gd name="T8" fmla="*/ 836 w 848"/>
                <a:gd name="T9" fmla="*/ 0 h 430"/>
                <a:gd name="T10" fmla="*/ 848 w 848"/>
                <a:gd name="T11" fmla="*/ 6 h 430"/>
                <a:gd name="T12" fmla="*/ 647 w 848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430">
                  <a:moveTo>
                    <a:pt x="647" y="430"/>
                  </a:moveTo>
                  <a:lnTo>
                    <a:pt x="0" y="430"/>
                  </a:lnTo>
                  <a:lnTo>
                    <a:pt x="0" y="418"/>
                  </a:lnTo>
                  <a:lnTo>
                    <a:pt x="642" y="418"/>
                  </a:lnTo>
                  <a:lnTo>
                    <a:pt x="836" y="0"/>
                  </a:lnTo>
                  <a:lnTo>
                    <a:pt x="848" y="6"/>
                  </a:lnTo>
                  <a:lnTo>
                    <a:pt x="647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 flipV="1">
            <a:off x="6286724" y="2125118"/>
            <a:ext cx="994507" cy="519023"/>
            <a:chOff x="6356351" y="5784850"/>
            <a:chExt cx="1377950" cy="719138"/>
          </a:xfrm>
          <a:solidFill>
            <a:schemeClr val="bg1">
              <a:lumMod val="85000"/>
            </a:schemeClr>
          </a:solidFill>
        </p:grpSpPr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6356351" y="578485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5" name="Freeform 29"/>
            <p:cNvSpPr/>
            <p:nvPr/>
          </p:nvSpPr>
          <p:spPr bwMode="auto">
            <a:xfrm>
              <a:off x="6388101" y="5821363"/>
              <a:ext cx="1346200" cy="682625"/>
            </a:xfrm>
            <a:custGeom>
              <a:avLst/>
              <a:gdLst>
                <a:gd name="T0" fmla="*/ 848 w 848"/>
                <a:gd name="T1" fmla="*/ 430 h 430"/>
                <a:gd name="T2" fmla="*/ 201 w 848"/>
                <a:gd name="T3" fmla="*/ 430 h 430"/>
                <a:gd name="T4" fmla="*/ 0 w 848"/>
                <a:gd name="T5" fmla="*/ 6 h 430"/>
                <a:gd name="T6" fmla="*/ 12 w 848"/>
                <a:gd name="T7" fmla="*/ 0 h 430"/>
                <a:gd name="T8" fmla="*/ 206 w 848"/>
                <a:gd name="T9" fmla="*/ 418 h 430"/>
                <a:gd name="T10" fmla="*/ 848 w 848"/>
                <a:gd name="T11" fmla="*/ 418 h 430"/>
                <a:gd name="T12" fmla="*/ 848 w 848"/>
                <a:gd name="T13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8" h="430">
                  <a:moveTo>
                    <a:pt x="848" y="430"/>
                  </a:moveTo>
                  <a:lnTo>
                    <a:pt x="201" y="430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06" y="418"/>
                  </a:lnTo>
                  <a:lnTo>
                    <a:pt x="848" y="418"/>
                  </a:lnTo>
                  <a:lnTo>
                    <a:pt x="848" y="4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 flipV="1">
            <a:off x="3582766" y="3019131"/>
            <a:ext cx="1176680" cy="305914"/>
            <a:chOff x="2609851" y="5019675"/>
            <a:chExt cx="1630362" cy="423863"/>
          </a:xfrm>
          <a:solidFill>
            <a:schemeClr val="bg1">
              <a:lumMod val="85000"/>
            </a:schemeClr>
          </a:solidFill>
        </p:grpSpPr>
        <p:sp>
          <p:nvSpPr>
            <p:cNvPr id="100" name="Oval 22"/>
            <p:cNvSpPr>
              <a:spLocks noChangeArrowheads="1"/>
            </p:cNvSpPr>
            <p:nvPr/>
          </p:nvSpPr>
          <p:spPr bwMode="auto">
            <a:xfrm>
              <a:off x="4157663" y="5019675"/>
              <a:ext cx="82550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1" name="Freeform 23"/>
            <p:cNvSpPr/>
            <p:nvPr/>
          </p:nvSpPr>
          <p:spPr bwMode="auto">
            <a:xfrm>
              <a:off x="2609851" y="5056188"/>
              <a:ext cx="1593850" cy="387350"/>
            </a:xfrm>
            <a:custGeom>
              <a:avLst/>
              <a:gdLst>
                <a:gd name="T0" fmla="*/ 647 w 1004"/>
                <a:gd name="T1" fmla="*/ 244 h 244"/>
                <a:gd name="T2" fmla="*/ 0 w 1004"/>
                <a:gd name="T3" fmla="*/ 244 h 244"/>
                <a:gd name="T4" fmla="*/ 0 w 1004"/>
                <a:gd name="T5" fmla="*/ 232 h 244"/>
                <a:gd name="T6" fmla="*/ 644 w 1004"/>
                <a:gd name="T7" fmla="*/ 232 h 244"/>
                <a:gd name="T8" fmla="*/ 998 w 1004"/>
                <a:gd name="T9" fmla="*/ 0 h 244"/>
                <a:gd name="T10" fmla="*/ 1004 w 1004"/>
                <a:gd name="T11" fmla="*/ 9 h 244"/>
                <a:gd name="T12" fmla="*/ 647 w 1004"/>
                <a:gd name="T13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4" h="244">
                  <a:moveTo>
                    <a:pt x="647" y="244"/>
                  </a:moveTo>
                  <a:lnTo>
                    <a:pt x="0" y="244"/>
                  </a:lnTo>
                  <a:lnTo>
                    <a:pt x="0" y="232"/>
                  </a:lnTo>
                  <a:lnTo>
                    <a:pt x="644" y="232"/>
                  </a:lnTo>
                  <a:lnTo>
                    <a:pt x="998" y="0"/>
                  </a:lnTo>
                  <a:lnTo>
                    <a:pt x="1004" y="9"/>
                  </a:lnTo>
                  <a:lnTo>
                    <a:pt x="647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 flipV="1">
            <a:off x="7431323" y="3019131"/>
            <a:ext cx="1176680" cy="305914"/>
            <a:chOff x="7942263" y="5019675"/>
            <a:chExt cx="1630363" cy="423863"/>
          </a:xfrm>
          <a:solidFill>
            <a:schemeClr val="bg1">
              <a:lumMod val="85000"/>
            </a:schemeClr>
          </a:solidFill>
        </p:grpSpPr>
        <p:sp>
          <p:nvSpPr>
            <p:cNvPr id="98" name="Oval 24"/>
            <p:cNvSpPr>
              <a:spLocks noChangeArrowheads="1"/>
            </p:cNvSpPr>
            <p:nvPr/>
          </p:nvSpPr>
          <p:spPr bwMode="auto">
            <a:xfrm>
              <a:off x="7942263" y="5019675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9" name="Freeform 25"/>
            <p:cNvSpPr/>
            <p:nvPr/>
          </p:nvSpPr>
          <p:spPr bwMode="auto">
            <a:xfrm>
              <a:off x="7978776" y="5056188"/>
              <a:ext cx="1593850" cy="387350"/>
            </a:xfrm>
            <a:custGeom>
              <a:avLst/>
              <a:gdLst>
                <a:gd name="T0" fmla="*/ 1004 w 1004"/>
                <a:gd name="T1" fmla="*/ 244 h 244"/>
                <a:gd name="T2" fmla="*/ 357 w 1004"/>
                <a:gd name="T3" fmla="*/ 244 h 244"/>
                <a:gd name="T4" fmla="*/ 357 w 1004"/>
                <a:gd name="T5" fmla="*/ 244 h 244"/>
                <a:gd name="T6" fmla="*/ 0 w 1004"/>
                <a:gd name="T7" fmla="*/ 9 h 244"/>
                <a:gd name="T8" fmla="*/ 9 w 1004"/>
                <a:gd name="T9" fmla="*/ 0 h 244"/>
                <a:gd name="T10" fmla="*/ 363 w 1004"/>
                <a:gd name="T11" fmla="*/ 232 h 244"/>
                <a:gd name="T12" fmla="*/ 1004 w 1004"/>
                <a:gd name="T13" fmla="*/ 232 h 244"/>
                <a:gd name="T14" fmla="*/ 1004 w 1004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4" h="244">
                  <a:moveTo>
                    <a:pt x="1004" y="244"/>
                  </a:moveTo>
                  <a:lnTo>
                    <a:pt x="357" y="244"/>
                  </a:lnTo>
                  <a:lnTo>
                    <a:pt x="357" y="244"/>
                  </a:lnTo>
                  <a:lnTo>
                    <a:pt x="0" y="9"/>
                  </a:lnTo>
                  <a:lnTo>
                    <a:pt x="9" y="0"/>
                  </a:lnTo>
                  <a:lnTo>
                    <a:pt x="363" y="232"/>
                  </a:lnTo>
                  <a:lnTo>
                    <a:pt x="1004" y="232"/>
                  </a:lnTo>
                  <a:lnTo>
                    <a:pt x="1004" y="2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03" name="Freeform 206"/>
          <p:cNvSpPr>
            <a:spLocks noEditPoints="1"/>
          </p:cNvSpPr>
          <p:nvPr/>
        </p:nvSpPr>
        <p:spPr bwMode="auto">
          <a:xfrm>
            <a:off x="5733342" y="3903930"/>
            <a:ext cx="760748" cy="682202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59" grpId="0" animBg="1"/>
      <p:bldP spid="60" grpId="0" animBg="1"/>
      <p:bldP spid="61" grpId="0" animBg="1"/>
      <p:bldP spid="62" grpId="0" animBg="1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097334" y="4160013"/>
            <a:ext cx="1964246" cy="1970912"/>
            <a:chOff x="6097334" y="4160013"/>
            <a:chExt cx="1964246" cy="1970912"/>
          </a:xfrm>
        </p:grpSpPr>
        <p:sp>
          <p:nvSpPr>
            <p:cNvPr id="5" name="Freeform 5"/>
            <p:cNvSpPr/>
            <p:nvPr/>
          </p:nvSpPr>
          <p:spPr bwMode="auto">
            <a:xfrm>
              <a:off x="6097334" y="4162680"/>
              <a:ext cx="1964246" cy="1968245"/>
            </a:xfrm>
            <a:custGeom>
              <a:avLst/>
              <a:gdLst>
                <a:gd name="T0" fmla="*/ 0 w 951"/>
                <a:gd name="T1" fmla="*/ 952 h 952"/>
                <a:gd name="T2" fmla="*/ 519 w 951"/>
                <a:gd name="T3" fmla="*/ 798 h 952"/>
                <a:gd name="T4" fmla="*/ 799 w 951"/>
                <a:gd name="T5" fmla="*/ 801 h 952"/>
                <a:gd name="T6" fmla="*/ 796 w 951"/>
                <a:gd name="T7" fmla="*/ 521 h 952"/>
                <a:gd name="T8" fmla="*/ 951 w 951"/>
                <a:gd name="T9" fmla="*/ 0 h 952"/>
                <a:gd name="T10" fmla="*/ 0 w 951"/>
                <a:gd name="T11" fmla="*/ 0 h 952"/>
                <a:gd name="T12" fmla="*/ 0 w 951"/>
                <a:gd name="T13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952">
                  <a:moveTo>
                    <a:pt x="0" y="952"/>
                  </a:moveTo>
                  <a:cubicBezTo>
                    <a:pt x="192" y="952"/>
                    <a:pt x="370" y="895"/>
                    <a:pt x="519" y="798"/>
                  </a:cubicBezTo>
                  <a:cubicBezTo>
                    <a:pt x="799" y="801"/>
                    <a:pt x="799" y="801"/>
                    <a:pt x="799" y="801"/>
                  </a:cubicBezTo>
                  <a:cubicBezTo>
                    <a:pt x="796" y="521"/>
                    <a:pt x="796" y="521"/>
                    <a:pt x="796" y="521"/>
                  </a:cubicBezTo>
                  <a:cubicBezTo>
                    <a:pt x="894" y="372"/>
                    <a:pt x="951" y="193"/>
                    <a:pt x="95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952"/>
                  </a:lnTo>
                  <a:close/>
                </a:path>
              </a:pathLst>
            </a:custGeom>
            <a:solidFill>
              <a:schemeClr val="accent3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6097334" y="4160013"/>
              <a:ext cx="1781557" cy="1784223"/>
            </a:xfrm>
            <a:custGeom>
              <a:avLst/>
              <a:gdLst>
                <a:gd name="T0" fmla="*/ 0 w 862"/>
                <a:gd name="T1" fmla="*/ 863 h 863"/>
                <a:gd name="T2" fmla="*/ 471 w 862"/>
                <a:gd name="T3" fmla="*/ 723 h 863"/>
                <a:gd name="T4" fmla="*/ 724 w 862"/>
                <a:gd name="T5" fmla="*/ 726 h 863"/>
                <a:gd name="T6" fmla="*/ 722 w 862"/>
                <a:gd name="T7" fmla="*/ 473 h 863"/>
                <a:gd name="T8" fmla="*/ 862 w 862"/>
                <a:gd name="T9" fmla="*/ 0 h 863"/>
                <a:gd name="T10" fmla="*/ 0 w 862"/>
                <a:gd name="T11" fmla="*/ 0 h 863"/>
                <a:gd name="T12" fmla="*/ 0 w 862"/>
                <a:gd name="T13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863">
                  <a:moveTo>
                    <a:pt x="0" y="863"/>
                  </a:moveTo>
                  <a:cubicBezTo>
                    <a:pt x="174" y="863"/>
                    <a:pt x="336" y="812"/>
                    <a:pt x="471" y="723"/>
                  </a:cubicBezTo>
                  <a:cubicBezTo>
                    <a:pt x="724" y="726"/>
                    <a:pt x="724" y="726"/>
                    <a:pt x="724" y="726"/>
                  </a:cubicBezTo>
                  <a:cubicBezTo>
                    <a:pt x="722" y="473"/>
                    <a:pt x="722" y="473"/>
                    <a:pt x="722" y="473"/>
                  </a:cubicBezTo>
                  <a:cubicBezTo>
                    <a:pt x="811" y="337"/>
                    <a:pt x="862" y="175"/>
                    <a:pt x="86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130420" y="2197101"/>
            <a:ext cx="1966914" cy="1965579"/>
            <a:chOff x="4130420" y="2197101"/>
            <a:chExt cx="1966914" cy="1965579"/>
          </a:xfrm>
        </p:grpSpPr>
        <p:sp>
          <p:nvSpPr>
            <p:cNvPr id="7" name="Freeform 7"/>
            <p:cNvSpPr/>
            <p:nvPr/>
          </p:nvSpPr>
          <p:spPr bwMode="auto">
            <a:xfrm>
              <a:off x="4130420" y="2197101"/>
              <a:ext cx="1966914" cy="1965579"/>
            </a:xfrm>
            <a:custGeom>
              <a:avLst/>
              <a:gdLst>
                <a:gd name="T0" fmla="*/ 952 w 952"/>
                <a:gd name="T1" fmla="*/ 0 h 951"/>
                <a:gd name="T2" fmla="*/ 432 w 952"/>
                <a:gd name="T3" fmla="*/ 154 h 951"/>
                <a:gd name="T4" fmla="*/ 153 w 952"/>
                <a:gd name="T5" fmla="*/ 151 h 951"/>
                <a:gd name="T6" fmla="*/ 156 w 952"/>
                <a:gd name="T7" fmla="*/ 430 h 951"/>
                <a:gd name="T8" fmla="*/ 0 w 952"/>
                <a:gd name="T9" fmla="*/ 951 h 951"/>
                <a:gd name="T10" fmla="*/ 952 w 952"/>
                <a:gd name="T11" fmla="*/ 951 h 951"/>
                <a:gd name="T12" fmla="*/ 952 w 952"/>
                <a:gd name="T1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951">
                  <a:moveTo>
                    <a:pt x="952" y="0"/>
                  </a:moveTo>
                  <a:cubicBezTo>
                    <a:pt x="760" y="0"/>
                    <a:pt x="582" y="57"/>
                    <a:pt x="432" y="154"/>
                  </a:cubicBezTo>
                  <a:cubicBezTo>
                    <a:pt x="153" y="151"/>
                    <a:pt x="153" y="151"/>
                    <a:pt x="153" y="151"/>
                  </a:cubicBezTo>
                  <a:cubicBezTo>
                    <a:pt x="156" y="430"/>
                    <a:pt x="156" y="430"/>
                    <a:pt x="156" y="430"/>
                  </a:cubicBezTo>
                  <a:cubicBezTo>
                    <a:pt x="58" y="580"/>
                    <a:pt x="0" y="759"/>
                    <a:pt x="0" y="951"/>
                  </a:cubicBezTo>
                  <a:cubicBezTo>
                    <a:pt x="952" y="951"/>
                    <a:pt x="952" y="951"/>
                    <a:pt x="952" y="951"/>
                  </a:cubicBezTo>
                  <a:lnTo>
                    <a:pt x="952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4314443" y="2378457"/>
              <a:ext cx="1782890" cy="1781556"/>
            </a:xfrm>
            <a:custGeom>
              <a:avLst/>
              <a:gdLst>
                <a:gd name="T0" fmla="*/ 863 w 863"/>
                <a:gd name="T1" fmla="*/ 0 h 862"/>
                <a:gd name="T2" fmla="*/ 392 w 863"/>
                <a:gd name="T3" fmla="*/ 140 h 862"/>
                <a:gd name="T4" fmla="*/ 138 w 863"/>
                <a:gd name="T5" fmla="*/ 137 h 862"/>
                <a:gd name="T6" fmla="*/ 141 w 863"/>
                <a:gd name="T7" fmla="*/ 390 h 862"/>
                <a:gd name="T8" fmla="*/ 0 w 863"/>
                <a:gd name="T9" fmla="*/ 862 h 862"/>
                <a:gd name="T10" fmla="*/ 863 w 863"/>
                <a:gd name="T11" fmla="*/ 862 h 862"/>
                <a:gd name="T12" fmla="*/ 863 w 863"/>
                <a:gd name="T13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862">
                  <a:moveTo>
                    <a:pt x="863" y="0"/>
                  </a:moveTo>
                  <a:cubicBezTo>
                    <a:pt x="689" y="0"/>
                    <a:pt x="527" y="51"/>
                    <a:pt x="392" y="140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41" y="390"/>
                    <a:pt x="141" y="390"/>
                    <a:pt x="141" y="390"/>
                  </a:cubicBezTo>
                  <a:cubicBezTo>
                    <a:pt x="52" y="526"/>
                    <a:pt x="0" y="688"/>
                    <a:pt x="0" y="862"/>
                  </a:cubicBezTo>
                  <a:cubicBezTo>
                    <a:pt x="863" y="862"/>
                    <a:pt x="863" y="862"/>
                    <a:pt x="863" y="86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7334" y="2197101"/>
            <a:ext cx="1964246" cy="1965579"/>
            <a:chOff x="6097334" y="2197101"/>
            <a:chExt cx="1964246" cy="1965579"/>
          </a:xfrm>
        </p:grpSpPr>
        <p:sp>
          <p:nvSpPr>
            <p:cNvPr id="9" name="Freeform 9"/>
            <p:cNvSpPr/>
            <p:nvPr/>
          </p:nvSpPr>
          <p:spPr bwMode="auto">
            <a:xfrm>
              <a:off x="6097334" y="2197101"/>
              <a:ext cx="1964246" cy="1965579"/>
            </a:xfrm>
            <a:custGeom>
              <a:avLst/>
              <a:gdLst>
                <a:gd name="T0" fmla="*/ 0 w 951"/>
                <a:gd name="T1" fmla="*/ 0 h 951"/>
                <a:gd name="T2" fmla="*/ 519 w 951"/>
                <a:gd name="T3" fmla="*/ 154 h 951"/>
                <a:gd name="T4" fmla="*/ 799 w 951"/>
                <a:gd name="T5" fmla="*/ 151 h 951"/>
                <a:gd name="T6" fmla="*/ 796 w 951"/>
                <a:gd name="T7" fmla="*/ 430 h 951"/>
                <a:gd name="T8" fmla="*/ 951 w 951"/>
                <a:gd name="T9" fmla="*/ 951 h 951"/>
                <a:gd name="T10" fmla="*/ 0 w 951"/>
                <a:gd name="T11" fmla="*/ 951 h 951"/>
                <a:gd name="T12" fmla="*/ 0 w 951"/>
                <a:gd name="T13" fmla="*/ 0 h 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1" h="951">
                  <a:moveTo>
                    <a:pt x="0" y="0"/>
                  </a:moveTo>
                  <a:cubicBezTo>
                    <a:pt x="192" y="0"/>
                    <a:pt x="370" y="57"/>
                    <a:pt x="519" y="154"/>
                  </a:cubicBezTo>
                  <a:cubicBezTo>
                    <a:pt x="799" y="151"/>
                    <a:pt x="799" y="151"/>
                    <a:pt x="799" y="151"/>
                  </a:cubicBezTo>
                  <a:cubicBezTo>
                    <a:pt x="796" y="430"/>
                    <a:pt x="796" y="430"/>
                    <a:pt x="796" y="430"/>
                  </a:cubicBezTo>
                  <a:cubicBezTo>
                    <a:pt x="894" y="580"/>
                    <a:pt x="951" y="759"/>
                    <a:pt x="951" y="951"/>
                  </a:cubicBezTo>
                  <a:cubicBezTo>
                    <a:pt x="0" y="951"/>
                    <a:pt x="0" y="951"/>
                    <a:pt x="0" y="9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097334" y="2381124"/>
              <a:ext cx="1781557" cy="1781556"/>
            </a:xfrm>
            <a:custGeom>
              <a:avLst/>
              <a:gdLst>
                <a:gd name="T0" fmla="*/ 0 w 862"/>
                <a:gd name="T1" fmla="*/ 0 h 862"/>
                <a:gd name="T2" fmla="*/ 471 w 862"/>
                <a:gd name="T3" fmla="*/ 140 h 862"/>
                <a:gd name="T4" fmla="*/ 724 w 862"/>
                <a:gd name="T5" fmla="*/ 137 h 862"/>
                <a:gd name="T6" fmla="*/ 722 w 862"/>
                <a:gd name="T7" fmla="*/ 390 h 862"/>
                <a:gd name="T8" fmla="*/ 862 w 862"/>
                <a:gd name="T9" fmla="*/ 862 h 862"/>
                <a:gd name="T10" fmla="*/ 0 w 862"/>
                <a:gd name="T11" fmla="*/ 862 h 862"/>
                <a:gd name="T12" fmla="*/ 0 w 862"/>
                <a:gd name="T13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2" h="862">
                  <a:moveTo>
                    <a:pt x="0" y="0"/>
                  </a:moveTo>
                  <a:cubicBezTo>
                    <a:pt x="174" y="0"/>
                    <a:pt x="336" y="51"/>
                    <a:pt x="471" y="140"/>
                  </a:cubicBezTo>
                  <a:cubicBezTo>
                    <a:pt x="724" y="137"/>
                    <a:pt x="724" y="137"/>
                    <a:pt x="724" y="137"/>
                  </a:cubicBezTo>
                  <a:cubicBezTo>
                    <a:pt x="722" y="390"/>
                    <a:pt x="722" y="390"/>
                    <a:pt x="722" y="390"/>
                  </a:cubicBezTo>
                  <a:cubicBezTo>
                    <a:pt x="811" y="526"/>
                    <a:pt x="862" y="688"/>
                    <a:pt x="862" y="862"/>
                  </a:cubicBezTo>
                  <a:cubicBezTo>
                    <a:pt x="0" y="862"/>
                    <a:pt x="0" y="862"/>
                    <a:pt x="0" y="8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0420" y="4160013"/>
            <a:ext cx="1966914" cy="1970912"/>
            <a:chOff x="4130420" y="4160013"/>
            <a:chExt cx="1966914" cy="1970912"/>
          </a:xfrm>
        </p:grpSpPr>
        <p:sp>
          <p:nvSpPr>
            <p:cNvPr id="11" name="Freeform 11"/>
            <p:cNvSpPr/>
            <p:nvPr/>
          </p:nvSpPr>
          <p:spPr bwMode="auto">
            <a:xfrm>
              <a:off x="4130420" y="4162680"/>
              <a:ext cx="1966914" cy="1968245"/>
            </a:xfrm>
            <a:custGeom>
              <a:avLst/>
              <a:gdLst>
                <a:gd name="T0" fmla="*/ 952 w 952"/>
                <a:gd name="T1" fmla="*/ 952 h 952"/>
                <a:gd name="T2" fmla="*/ 432 w 952"/>
                <a:gd name="T3" fmla="*/ 798 h 952"/>
                <a:gd name="T4" fmla="*/ 153 w 952"/>
                <a:gd name="T5" fmla="*/ 801 h 952"/>
                <a:gd name="T6" fmla="*/ 156 w 952"/>
                <a:gd name="T7" fmla="*/ 521 h 952"/>
                <a:gd name="T8" fmla="*/ 0 w 952"/>
                <a:gd name="T9" fmla="*/ 0 h 952"/>
                <a:gd name="T10" fmla="*/ 952 w 952"/>
                <a:gd name="T11" fmla="*/ 0 h 952"/>
                <a:gd name="T12" fmla="*/ 952 w 952"/>
                <a:gd name="T13" fmla="*/ 95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952">
                  <a:moveTo>
                    <a:pt x="952" y="952"/>
                  </a:moveTo>
                  <a:cubicBezTo>
                    <a:pt x="760" y="952"/>
                    <a:pt x="582" y="895"/>
                    <a:pt x="432" y="798"/>
                  </a:cubicBezTo>
                  <a:cubicBezTo>
                    <a:pt x="153" y="801"/>
                    <a:pt x="153" y="801"/>
                    <a:pt x="153" y="801"/>
                  </a:cubicBezTo>
                  <a:cubicBezTo>
                    <a:pt x="156" y="521"/>
                    <a:pt x="156" y="521"/>
                    <a:pt x="156" y="521"/>
                  </a:cubicBezTo>
                  <a:cubicBezTo>
                    <a:pt x="58" y="372"/>
                    <a:pt x="0" y="193"/>
                    <a:pt x="0" y="0"/>
                  </a:cubicBezTo>
                  <a:cubicBezTo>
                    <a:pt x="952" y="0"/>
                    <a:pt x="952" y="0"/>
                    <a:pt x="952" y="0"/>
                  </a:cubicBezTo>
                  <a:lnTo>
                    <a:pt x="952" y="952"/>
                  </a:ln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4314443" y="4160013"/>
              <a:ext cx="1782890" cy="1784223"/>
            </a:xfrm>
            <a:custGeom>
              <a:avLst/>
              <a:gdLst>
                <a:gd name="T0" fmla="*/ 863 w 863"/>
                <a:gd name="T1" fmla="*/ 863 h 863"/>
                <a:gd name="T2" fmla="*/ 392 w 863"/>
                <a:gd name="T3" fmla="*/ 723 h 863"/>
                <a:gd name="T4" fmla="*/ 138 w 863"/>
                <a:gd name="T5" fmla="*/ 726 h 863"/>
                <a:gd name="T6" fmla="*/ 141 w 863"/>
                <a:gd name="T7" fmla="*/ 473 h 863"/>
                <a:gd name="T8" fmla="*/ 0 w 863"/>
                <a:gd name="T9" fmla="*/ 0 h 863"/>
                <a:gd name="T10" fmla="*/ 863 w 863"/>
                <a:gd name="T11" fmla="*/ 0 h 863"/>
                <a:gd name="T12" fmla="*/ 863 w 863"/>
                <a:gd name="T13" fmla="*/ 86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3" h="863">
                  <a:moveTo>
                    <a:pt x="863" y="863"/>
                  </a:moveTo>
                  <a:cubicBezTo>
                    <a:pt x="689" y="863"/>
                    <a:pt x="527" y="812"/>
                    <a:pt x="392" y="723"/>
                  </a:cubicBezTo>
                  <a:cubicBezTo>
                    <a:pt x="138" y="726"/>
                    <a:pt x="138" y="726"/>
                    <a:pt x="138" y="726"/>
                  </a:cubicBezTo>
                  <a:cubicBezTo>
                    <a:pt x="141" y="473"/>
                    <a:pt x="141" y="473"/>
                    <a:pt x="141" y="473"/>
                  </a:cubicBezTo>
                  <a:cubicBezTo>
                    <a:pt x="52" y="337"/>
                    <a:pt x="0" y="175"/>
                    <a:pt x="0" y="0"/>
                  </a:cubicBezTo>
                  <a:cubicBezTo>
                    <a:pt x="863" y="0"/>
                    <a:pt x="863" y="0"/>
                    <a:pt x="863" y="0"/>
                  </a:cubicBezTo>
                  <a:lnTo>
                    <a:pt x="863" y="8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3" name="Inhaltsplatzhalter 4"/>
          <p:cNvSpPr txBox="1"/>
          <p:nvPr/>
        </p:nvSpPr>
        <p:spPr>
          <a:xfrm>
            <a:off x="1166988" y="1945989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8141566" y="1950234"/>
            <a:ext cx="285627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8141566" y="5230869"/>
            <a:ext cx="285627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1166988" y="5230869"/>
            <a:ext cx="287418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977697" y="2991029"/>
            <a:ext cx="695640" cy="694402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22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4" name="Freeform 29"/>
          <p:cNvSpPr>
            <a:spLocks noEditPoints="1"/>
          </p:cNvSpPr>
          <p:nvPr/>
        </p:nvSpPr>
        <p:spPr bwMode="auto">
          <a:xfrm>
            <a:off x="6546942" y="2989301"/>
            <a:ext cx="639081" cy="685159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572221" y="4676052"/>
            <a:ext cx="588523" cy="690342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8" name="Freeform 206"/>
          <p:cNvSpPr>
            <a:spLocks noEditPoints="1"/>
          </p:cNvSpPr>
          <p:nvPr/>
        </p:nvSpPr>
        <p:spPr bwMode="auto">
          <a:xfrm>
            <a:off x="4979160" y="4748727"/>
            <a:ext cx="692714" cy="621193"/>
          </a:xfrm>
          <a:custGeom>
            <a:avLst/>
            <a:gdLst>
              <a:gd name="T0" fmla="*/ 194 w 3394"/>
              <a:gd name="T1" fmla="*/ 2074 h 3044"/>
              <a:gd name="T2" fmla="*/ 235 w 3394"/>
              <a:gd name="T3" fmla="*/ 2172 h 3044"/>
              <a:gd name="T4" fmla="*/ 314 w 3394"/>
              <a:gd name="T5" fmla="*/ 2239 h 3044"/>
              <a:gd name="T6" fmla="*/ 418 w 3394"/>
              <a:gd name="T7" fmla="*/ 2265 h 3044"/>
              <a:gd name="T8" fmla="*/ 3048 w 3394"/>
              <a:gd name="T9" fmla="*/ 2254 h 3044"/>
              <a:gd name="T10" fmla="*/ 3136 w 3394"/>
              <a:gd name="T11" fmla="*/ 2198 h 3044"/>
              <a:gd name="T12" fmla="*/ 3192 w 3394"/>
              <a:gd name="T13" fmla="*/ 2109 h 3044"/>
              <a:gd name="T14" fmla="*/ 3203 w 3394"/>
              <a:gd name="T15" fmla="*/ 1961 h 3044"/>
              <a:gd name="T16" fmla="*/ 381 w 3394"/>
              <a:gd name="T17" fmla="*/ 194 h 3044"/>
              <a:gd name="T18" fmla="*/ 283 w 3394"/>
              <a:gd name="T19" fmla="*/ 235 h 3044"/>
              <a:gd name="T20" fmla="*/ 215 w 3394"/>
              <a:gd name="T21" fmla="*/ 314 h 3044"/>
              <a:gd name="T22" fmla="*/ 191 w 3394"/>
              <a:gd name="T23" fmla="*/ 419 h 3044"/>
              <a:gd name="T24" fmla="*/ 3204 w 3394"/>
              <a:gd name="T25" fmla="*/ 419 h 3044"/>
              <a:gd name="T26" fmla="*/ 3178 w 3394"/>
              <a:gd name="T27" fmla="*/ 314 h 3044"/>
              <a:gd name="T28" fmla="*/ 3110 w 3394"/>
              <a:gd name="T29" fmla="*/ 235 h 3044"/>
              <a:gd name="T30" fmla="*/ 3013 w 3394"/>
              <a:gd name="T31" fmla="*/ 194 h 3044"/>
              <a:gd name="T32" fmla="*/ 418 w 3394"/>
              <a:gd name="T33" fmla="*/ 0 h 3044"/>
              <a:gd name="T34" fmla="*/ 3079 w 3394"/>
              <a:gd name="T35" fmla="*/ 14 h 3044"/>
              <a:gd name="T36" fmla="*/ 3215 w 3394"/>
              <a:gd name="T37" fmla="*/ 75 h 3044"/>
              <a:gd name="T38" fmla="*/ 3319 w 3394"/>
              <a:gd name="T39" fmla="*/ 179 h 3044"/>
              <a:gd name="T40" fmla="*/ 3380 w 3394"/>
              <a:gd name="T41" fmla="*/ 316 h 3044"/>
              <a:gd name="T42" fmla="*/ 3394 w 3394"/>
              <a:gd name="T43" fmla="*/ 2037 h 3044"/>
              <a:gd name="T44" fmla="*/ 3365 w 3394"/>
              <a:gd name="T45" fmla="*/ 2188 h 3044"/>
              <a:gd name="T46" fmla="*/ 3288 w 3394"/>
              <a:gd name="T47" fmla="*/ 2314 h 3044"/>
              <a:gd name="T48" fmla="*/ 3171 w 3394"/>
              <a:gd name="T49" fmla="*/ 2406 h 3044"/>
              <a:gd name="T50" fmla="*/ 3027 w 3394"/>
              <a:gd name="T51" fmla="*/ 2451 h 3044"/>
              <a:gd name="T52" fmla="*/ 1792 w 3394"/>
              <a:gd name="T53" fmla="*/ 2853 h 3044"/>
              <a:gd name="T54" fmla="*/ 2423 w 3394"/>
              <a:gd name="T55" fmla="*/ 2864 h 3044"/>
              <a:gd name="T56" fmla="*/ 2468 w 3394"/>
              <a:gd name="T57" fmla="*/ 2907 h 3044"/>
              <a:gd name="T58" fmla="*/ 2475 w 3394"/>
              <a:gd name="T59" fmla="*/ 2971 h 3044"/>
              <a:gd name="T60" fmla="*/ 2442 w 3394"/>
              <a:gd name="T61" fmla="*/ 3023 h 3044"/>
              <a:gd name="T62" fmla="*/ 2382 w 3394"/>
              <a:gd name="T63" fmla="*/ 3044 h 3044"/>
              <a:gd name="T64" fmla="*/ 970 w 3394"/>
              <a:gd name="T65" fmla="*/ 3034 h 3044"/>
              <a:gd name="T66" fmla="*/ 926 w 3394"/>
              <a:gd name="T67" fmla="*/ 2990 h 3044"/>
              <a:gd name="T68" fmla="*/ 919 w 3394"/>
              <a:gd name="T69" fmla="*/ 2926 h 3044"/>
              <a:gd name="T70" fmla="*/ 952 w 3394"/>
              <a:gd name="T71" fmla="*/ 2875 h 3044"/>
              <a:gd name="T72" fmla="*/ 1012 w 3394"/>
              <a:gd name="T73" fmla="*/ 2853 h 3044"/>
              <a:gd name="T74" fmla="*/ 418 w 3394"/>
              <a:gd name="T75" fmla="*/ 2455 h 3044"/>
              <a:gd name="T76" fmla="*/ 267 w 3394"/>
              <a:gd name="T77" fmla="*/ 2427 h 3044"/>
              <a:gd name="T78" fmla="*/ 140 w 3394"/>
              <a:gd name="T79" fmla="*/ 2349 h 3044"/>
              <a:gd name="T80" fmla="*/ 49 w 3394"/>
              <a:gd name="T81" fmla="*/ 2233 h 3044"/>
              <a:gd name="T82" fmla="*/ 3 w 3394"/>
              <a:gd name="T83" fmla="*/ 2089 h 3044"/>
              <a:gd name="T84" fmla="*/ 3 w 3394"/>
              <a:gd name="T85" fmla="*/ 366 h 3044"/>
              <a:gd name="T86" fmla="*/ 49 w 3394"/>
              <a:gd name="T87" fmla="*/ 222 h 3044"/>
              <a:gd name="T88" fmla="*/ 141 w 3394"/>
              <a:gd name="T89" fmla="*/ 106 h 3044"/>
              <a:gd name="T90" fmla="*/ 268 w 3394"/>
              <a:gd name="T91" fmla="*/ 29 h 3044"/>
              <a:gd name="T92" fmla="*/ 418 w 3394"/>
              <a:gd name="T93" fmla="*/ 0 h 30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94" h="3044">
                <a:moveTo>
                  <a:pt x="191" y="1961"/>
                </a:moveTo>
                <a:lnTo>
                  <a:pt x="191" y="2037"/>
                </a:lnTo>
                <a:lnTo>
                  <a:pt x="194" y="2074"/>
                </a:lnTo>
                <a:lnTo>
                  <a:pt x="202" y="2109"/>
                </a:lnTo>
                <a:lnTo>
                  <a:pt x="216" y="2142"/>
                </a:lnTo>
                <a:lnTo>
                  <a:pt x="235" y="2172"/>
                </a:lnTo>
                <a:lnTo>
                  <a:pt x="258" y="2198"/>
                </a:lnTo>
                <a:lnTo>
                  <a:pt x="284" y="2221"/>
                </a:lnTo>
                <a:lnTo>
                  <a:pt x="314" y="2239"/>
                </a:lnTo>
                <a:lnTo>
                  <a:pt x="346" y="2254"/>
                </a:lnTo>
                <a:lnTo>
                  <a:pt x="381" y="2262"/>
                </a:lnTo>
                <a:lnTo>
                  <a:pt x="418" y="2265"/>
                </a:lnTo>
                <a:lnTo>
                  <a:pt x="2976" y="2265"/>
                </a:lnTo>
                <a:lnTo>
                  <a:pt x="3013" y="2262"/>
                </a:lnTo>
                <a:lnTo>
                  <a:pt x="3048" y="2254"/>
                </a:lnTo>
                <a:lnTo>
                  <a:pt x="3080" y="2239"/>
                </a:lnTo>
                <a:lnTo>
                  <a:pt x="3109" y="2221"/>
                </a:lnTo>
                <a:lnTo>
                  <a:pt x="3136" y="2198"/>
                </a:lnTo>
                <a:lnTo>
                  <a:pt x="3159" y="2172"/>
                </a:lnTo>
                <a:lnTo>
                  <a:pt x="3177" y="2142"/>
                </a:lnTo>
                <a:lnTo>
                  <a:pt x="3192" y="2109"/>
                </a:lnTo>
                <a:lnTo>
                  <a:pt x="3200" y="2074"/>
                </a:lnTo>
                <a:lnTo>
                  <a:pt x="3203" y="2037"/>
                </a:lnTo>
                <a:lnTo>
                  <a:pt x="3203" y="1961"/>
                </a:lnTo>
                <a:lnTo>
                  <a:pt x="191" y="1961"/>
                </a:lnTo>
                <a:close/>
                <a:moveTo>
                  <a:pt x="418" y="190"/>
                </a:moveTo>
                <a:lnTo>
                  <a:pt x="381" y="194"/>
                </a:lnTo>
                <a:lnTo>
                  <a:pt x="346" y="202"/>
                </a:lnTo>
                <a:lnTo>
                  <a:pt x="313" y="216"/>
                </a:lnTo>
                <a:lnTo>
                  <a:pt x="283" y="235"/>
                </a:lnTo>
                <a:lnTo>
                  <a:pt x="258" y="257"/>
                </a:lnTo>
                <a:lnTo>
                  <a:pt x="234" y="284"/>
                </a:lnTo>
                <a:lnTo>
                  <a:pt x="215" y="314"/>
                </a:lnTo>
                <a:lnTo>
                  <a:pt x="202" y="347"/>
                </a:lnTo>
                <a:lnTo>
                  <a:pt x="194" y="382"/>
                </a:lnTo>
                <a:lnTo>
                  <a:pt x="191" y="419"/>
                </a:lnTo>
                <a:lnTo>
                  <a:pt x="191" y="1771"/>
                </a:lnTo>
                <a:lnTo>
                  <a:pt x="3204" y="1771"/>
                </a:lnTo>
                <a:lnTo>
                  <a:pt x="3204" y="419"/>
                </a:lnTo>
                <a:lnTo>
                  <a:pt x="3201" y="382"/>
                </a:lnTo>
                <a:lnTo>
                  <a:pt x="3193" y="347"/>
                </a:lnTo>
                <a:lnTo>
                  <a:pt x="3178" y="314"/>
                </a:lnTo>
                <a:lnTo>
                  <a:pt x="3160" y="284"/>
                </a:lnTo>
                <a:lnTo>
                  <a:pt x="3137" y="257"/>
                </a:lnTo>
                <a:lnTo>
                  <a:pt x="3110" y="235"/>
                </a:lnTo>
                <a:lnTo>
                  <a:pt x="3081" y="216"/>
                </a:lnTo>
                <a:lnTo>
                  <a:pt x="3048" y="202"/>
                </a:lnTo>
                <a:lnTo>
                  <a:pt x="3013" y="194"/>
                </a:lnTo>
                <a:lnTo>
                  <a:pt x="2976" y="190"/>
                </a:lnTo>
                <a:lnTo>
                  <a:pt x="418" y="190"/>
                </a:lnTo>
                <a:close/>
                <a:moveTo>
                  <a:pt x="418" y="0"/>
                </a:moveTo>
                <a:lnTo>
                  <a:pt x="2976" y="0"/>
                </a:lnTo>
                <a:lnTo>
                  <a:pt x="3028" y="3"/>
                </a:lnTo>
                <a:lnTo>
                  <a:pt x="3079" y="14"/>
                </a:lnTo>
                <a:lnTo>
                  <a:pt x="3126" y="29"/>
                </a:lnTo>
                <a:lnTo>
                  <a:pt x="3172" y="50"/>
                </a:lnTo>
                <a:lnTo>
                  <a:pt x="3215" y="75"/>
                </a:lnTo>
                <a:lnTo>
                  <a:pt x="3253" y="106"/>
                </a:lnTo>
                <a:lnTo>
                  <a:pt x="3288" y="141"/>
                </a:lnTo>
                <a:lnTo>
                  <a:pt x="3319" y="179"/>
                </a:lnTo>
                <a:lnTo>
                  <a:pt x="3344" y="222"/>
                </a:lnTo>
                <a:lnTo>
                  <a:pt x="3366" y="268"/>
                </a:lnTo>
                <a:lnTo>
                  <a:pt x="3380" y="316"/>
                </a:lnTo>
                <a:lnTo>
                  <a:pt x="3391" y="366"/>
                </a:lnTo>
                <a:lnTo>
                  <a:pt x="3394" y="419"/>
                </a:lnTo>
                <a:lnTo>
                  <a:pt x="3394" y="2037"/>
                </a:lnTo>
                <a:lnTo>
                  <a:pt x="3391" y="2089"/>
                </a:lnTo>
                <a:lnTo>
                  <a:pt x="3380" y="2140"/>
                </a:lnTo>
                <a:lnTo>
                  <a:pt x="3365" y="2188"/>
                </a:lnTo>
                <a:lnTo>
                  <a:pt x="3344" y="2233"/>
                </a:lnTo>
                <a:lnTo>
                  <a:pt x="3319" y="2275"/>
                </a:lnTo>
                <a:lnTo>
                  <a:pt x="3288" y="2314"/>
                </a:lnTo>
                <a:lnTo>
                  <a:pt x="3253" y="2349"/>
                </a:lnTo>
                <a:lnTo>
                  <a:pt x="3214" y="2380"/>
                </a:lnTo>
                <a:lnTo>
                  <a:pt x="3171" y="2406"/>
                </a:lnTo>
                <a:lnTo>
                  <a:pt x="3126" y="2427"/>
                </a:lnTo>
                <a:lnTo>
                  <a:pt x="3078" y="2442"/>
                </a:lnTo>
                <a:lnTo>
                  <a:pt x="3027" y="2451"/>
                </a:lnTo>
                <a:lnTo>
                  <a:pt x="2976" y="2455"/>
                </a:lnTo>
                <a:lnTo>
                  <a:pt x="1792" y="2455"/>
                </a:lnTo>
                <a:lnTo>
                  <a:pt x="1792" y="2853"/>
                </a:lnTo>
                <a:lnTo>
                  <a:pt x="2382" y="2853"/>
                </a:lnTo>
                <a:lnTo>
                  <a:pt x="2404" y="2857"/>
                </a:lnTo>
                <a:lnTo>
                  <a:pt x="2423" y="2864"/>
                </a:lnTo>
                <a:lnTo>
                  <a:pt x="2442" y="2875"/>
                </a:lnTo>
                <a:lnTo>
                  <a:pt x="2456" y="2889"/>
                </a:lnTo>
                <a:lnTo>
                  <a:pt x="2468" y="2907"/>
                </a:lnTo>
                <a:lnTo>
                  <a:pt x="2475" y="2926"/>
                </a:lnTo>
                <a:lnTo>
                  <a:pt x="2477" y="2949"/>
                </a:lnTo>
                <a:lnTo>
                  <a:pt x="2475" y="2971"/>
                </a:lnTo>
                <a:lnTo>
                  <a:pt x="2468" y="2990"/>
                </a:lnTo>
                <a:lnTo>
                  <a:pt x="2456" y="3009"/>
                </a:lnTo>
                <a:lnTo>
                  <a:pt x="2442" y="3023"/>
                </a:lnTo>
                <a:lnTo>
                  <a:pt x="2423" y="3034"/>
                </a:lnTo>
                <a:lnTo>
                  <a:pt x="2404" y="3042"/>
                </a:lnTo>
                <a:lnTo>
                  <a:pt x="2382" y="3044"/>
                </a:lnTo>
                <a:lnTo>
                  <a:pt x="1012" y="3044"/>
                </a:lnTo>
                <a:lnTo>
                  <a:pt x="990" y="3042"/>
                </a:lnTo>
                <a:lnTo>
                  <a:pt x="970" y="3034"/>
                </a:lnTo>
                <a:lnTo>
                  <a:pt x="952" y="3023"/>
                </a:lnTo>
                <a:lnTo>
                  <a:pt x="938" y="3009"/>
                </a:lnTo>
                <a:lnTo>
                  <a:pt x="926" y="2990"/>
                </a:lnTo>
                <a:lnTo>
                  <a:pt x="919" y="2971"/>
                </a:lnTo>
                <a:lnTo>
                  <a:pt x="917" y="2949"/>
                </a:lnTo>
                <a:lnTo>
                  <a:pt x="919" y="2926"/>
                </a:lnTo>
                <a:lnTo>
                  <a:pt x="926" y="2907"/>
                </a:lnTo>
                <a:lnTo>
                  <a:pt x="938" y="2889"/>
                </a:lnTo>
                <a:lnTo>
                  <a:pt x="952" y="2875"/>
                </a:lnTo>
                <a:lnTo>
                  <a:pt x="970" y="2864"/>
                </a:lnTo>
                <a:lnTo>
                  <a:pt x="990" y="2857"/>
                </a:lnTo>
                <a:lnTo>
                  <a:pt x="1012" y="2853"/>
                </a:lnTo>
                <a:lnTo>
                  <a:pt x="1602" y="2853"/>
                </a:lnTo>
                <a:lnTo>
                  <a:pt x="1602" y="2455"/>
                </a:lnTo>
                <a:lnTo>
                  <a:pt x="418" y="2455"/>
                </a:lnTo>
                <a:lnTo>
                  <a:pt x="366" y="2451"/>
                </a:lnTo>
                <a:lnTo>
                  <a:pt x="315" y="2442"/>
                </a:lnTo>
                <a:lnTo>
                  <a:pt x="267" y="2427"/>
                </a:lnTo>
                <a:lnTo>
                  <a:pt x="222" y="2406"/>
                </a:lnTo>
                <a:lnTo>
                  <a:pt x="179" y="2380"/>
                </a:lnTo>
                <a:lnTo>
                  <a:pt x="140" y="2349"/>
                </a:lnTo>
                <a:lnTo>
                  <a:pt x="106" y="2314"/>
                </a:lnTo>
                <a:lnTo>
                  <a:pt x="75" y="2275"/>
                </a:lnTo>
                <a:lnTo>
                  <a:pt x="49" y="2233"/>
                </a:lnTo>
                <a:lnTo>
                  <a:pt x="28" y="2188"/>
                </a:lnTo>
                <a:lnTo>
                  <a:pt x="12" y="2140"/>
                </a:lnTo>
                <a:lnTo>
                  <a:pt x="3" y="2089"/>
                </a:lnTo>
                <a:lnTo>
                  <a:pt x="0" y="2037"/>
                </a:lnTo>
                <a:lnTo>
                  <a:pt x="0" y="419"/>
                </a:lnTo>
                <a:lnTo>
                  <a:pt x="3" y="366"/>
                </a:lnTo>
                <a:lnTo>
                  <a:pt x="12" y="316"/>
                </a:lnTo>
                <a:lnTo>
                  <a:pt x="28" y="268"/>
                </a:lnTo>
                <a:lnTo>
                  <a:pt x="49" y="222"/>
                </a:lnTo>
                <a:lnTo>
                  <a:pt x="75" y="179"/>
                </a:lnTo>
                <a:lnTo>
                  <a:pt x="106" y="141"/>
                </a:lnTo>
                <a:lnTo>
                  <a:pt x="141" y="106"/>
                </a:lnTo>
                <a:lnTo>
                  <a:pt x="179" y="75"/>
                </a:lnTo>
                <a:lnTo>
                  <a:pt x="223" y="50"/>
                </a:lnTo>
                <a:lnTo>
                  <a:pt x="268" y="29"/>
                </a:lnTo>
                <a:lnTo>
                  <a:pt x="315" y="14"/>
                </a:lnTo>
                <a:lnTo>
                  <a:pt x="366" y="3"/>
                </a:lnTo>
                <a:lnTo>
                  <a:pt x="41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9" name="Inhaltsplatzhalter 4"/>
          <p:cNvSpPr txBox="1"/>
          <p:nvPr/>
        </p:nvSpPr>
        <p:spPr>
          <a:xfrm>
            <a:off x="4808854" y="3846065"/>
            <a:ext cx="10333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latin typeface="+mj-lt"/>
              </a:rPr>
              <a:t>OPTION 01</a:t>
            </a:r>
            <a:endParaRPr lang="en-US" sz="1100" dirty="0" smtClean="0">
              <a:latin typeface="+mn-lt"/>
            </a:endParaRPr>
          </a:p>
        </p:txBody>
      </p:sp>
      <p:sp>
        <p:nvSpPr>
          <p:cNvPr id="30" name="Inhaltsplatzhalter 4"/>
          <p:cNvSpPr txBox="1"/>
          <p:nvPr/>
        </p:nvSpPr>
        <p:spPr>
          <a:xfrm>
            <a:off x="6349819" y="3846065"/>
            <a:ext cx="10333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latin typeface="+mj-lt"/>
              </a:rPr>
              <a:t>OPTION 02</a:t>
            </a:r>
            <a:endParaRPr lang="en-US" sz="1100" dirty="0" smtClean="0">
              <a:latin typeface="+mn-lt"/>
            </a:endParaRPr>
          </a:p>
        </p:txBody>
      </p:sp>
      <p:sp>
        <p:nvSpPr>
          <p:cNvPr id="31" name="Inhaltsplatzhalter 4"/>
          <p:cNvSpPr txBox="1"/>
          <p:nvPr/>
        </p:nvSpPr>
        <p:spPr>
          <a:xfrm>
            <a:off x="4808854" y="4298355"/>
            <a:ext cx="10333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latin typeface="+mj-lt"/>
              </a:rPr>
              <a:t>OPTION 04</a:t>
            </a:r>
            <a:endParaRPr lang="en-US" sz="1100" dirty="0" smtClean="0">
              <a:latin typeface="+mn-lt"/>
            </a:endParaRPr>
          </a:p>
        </p:txBody>
      </p:sp>
      <p:sp>
        <p:nvSpPr>
          <p:cNvPr id="32" name="Inhaltsplatzhalter 4"/>
          <p:cNvSpPr txBox="1"/>
          <p:nvPr/>
        </p:nvSpPr>
        <p:spPr>
          <a:xfrm>
            <a:off x="6349819" y="4298355"/>
            <a:ext cx="103332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latin typeface="+mj-lt"/>
              </a:rPr>
              <a:t>OPTION 03</a:t>
            </a:r>
            <a:endParaRPr lang="en-US" sz="1100" dirty="0" smtClean="0">
              <a:latin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24" grpId="0" animBg="1"/>
      <p:bldP spid="28" grpId="0" animBg="1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957478" y="1993900"/>
            <a:ext cx="4272284" cy="4262440"/>
            <a:chOff x="3336926" y="676276"/>
            <a:chExt cx="5513387" cy="5500687"/>
          </a:xfrm>
        </p:grpSpPr>
        <p:sp>
          <p:nvSpPr>
            <p:cNvPr id="8" name="Freeform 5"/>
            <p:cNvSpPr/>
            <p:nvPr/>
          </p:nvSpPr>
          <p:spPr bwMode="auto">
            <a:xfrm>
              <a:off x="6554788" y="1890713"/>
              <a:ext cx="2295525" cy="2392363"/>
            </a:xfrm>
            <a:custGeom>
              <a:avLst/>
              <a:gdLst>
                <a:gd name="T0" fmla="*/ 113 w 611"/>
                <a:gd name="T1" fmla="*/ 0 h 637"/>
                <a:gd name="T2" fmla="*/ 113 w 611"/>
                <a:gd name="T3" fmla="*/ 132 h 637"/>
                <a:gd name="T4" fmla="*/ 156 w 611"/>
                <a:gd name="T5" fmla="*/ 173 h 637"/>
                <a:gd name="T6" fmla="*/ 373 w 611"/>
                <a:gd name="T7" fmla="*/ 173 h 637"/>
                <a:gd name="T8" fmla="*/ 609 w 611"/>
                <a:gd name="T9" fmla="*/ 408 h 637"/>
                <a:gd name="T10" fmla="*/ 431 w 611"/>
                <a:gd name="T11" fmla="*/ 637 h 637"/>
                <a:gd name="T12" fmla="*/ 396 w 611"/>
                <a:gd name="T13" fmla="*/ 592 h 637"/>
                <a:gd name="T14" fmla="*/ 335 w 611"/>
                <a:gd name="T15" fmla="*/ 531 h 637"/>
                <a:gd name="T16" fmla="*/ 373 w 611"/>
                <a:gd name="T17" fmla="*/ 531 h 637"/>
                <a:gd name="T18" fmla="*/ 495 w 611"/>
                <a:gd name="T19" fmla="*/ 408 h 637"/>
                <a:gd name="T20" fmla="*/ 373 w 611"/>
                <a:gd name="T21" fmla="*/ 286 h 637"/>
                <a:gd name="T22" fmla="*/ 108 w 611"/>
                <a:gd name="T23" fmla="*/ 286 h 637"/>
                <a:gd name="T24" fmla="*/ 0 w 611"/>
                <a:gd name="T25" fmla="*/ 172 h 637"/>
                <a:gd name="T26" fmla="*/ 0 w 611"/>
                <a:gd name="T27" fmla="*/ 113 h 637"/>
                <a:gd name="T28" fmla="*/ 113 w 611"/>
                <a:gd name="T29" fmla="*/ 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" h="637">
                  <a:moveTo>
                    <a:pt x="113" y="0"/>
                  </a:moveTo>
                  <a:cubicBezTo>
                    <a:pt x="113" y="132"/>
                    <a:pt x="113" y="132"/>
                    <a:pt x="113" y="132"/>
                  </a:cubicBezTo>
                  <a:cubicBezTo>
                    <a:pt x="115" y="154"/>
                    <a:pt x="133" y="171"/>
                    <a:pt x="156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500" y="173"/>
                    <a:pt x="611" y="279"/>
                    <a:pt x="609" y="408"/>
                  </a:cubicBezTo>
                  <a:cubicBezTo>
                    <a:pt x="610" y="517"/>
                    <a:pt x="532" y="610"/>
                    <a:pt x="431" y="637"/>
                  </a:cubicBezTo>
                  <a:cubicBezTo>
                    <a:pt x="421" y="621"/>
                    <a:pt x="410" y="606"/>
                    <a:pt x="396" y="592"/>
                  </a:cubicBezTo>
                  <a:cubicBezTo>
                    <a:pt x="335" y="531"/>
                    <a:pt x="335" y="531"/>
                    <a:pt x="335" y="531"/>
                  </a:cubicBezTo>
                  <a:cubicBezTo>
                    <a:pt x="373" y="531"/>
                    <a:pt x="373" y="531"/>
                    <a:pt x="373" y="531"/>
                  </a:cubicBezTo>
                  <a:cubicBezTo>
                    <a:pt x="440" y="531"/>
                    <a:pt x="495" y="476"/>
                    <a:pt x="495" y="408"/>
                  </a:cubicBezTo>
                  <a:cubicBezTo>
                    <a:pt x="495" y="341"/>
                    <a:pt x="440" y="286"/>
                    <a:pt x="373" y="286"/>
                  </a:cubicBezTo>
                  <a:cubicBezTo>
                    <a:pt x="285" y="286"/>
                    <a:pt x="196" y="286"/>
                    <a:pt x="108" y="286"/>
                  </a:cubicBezTo>
                  <a:cubicBezTo>
                    <a:pt x="49" y="279"/>
                    <a:pt x="3" y="231"/>
                    <a:pt x="0" y="17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13" y="0"/>
                    <a:pt x="113" y="0"/>
                    <a:pt x="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4554538" y="676276"/>
              <a:ext cx="2393950" cy="2295525"/>
            </a:xfrm>
            <a:custGeom>
              <a:avLst/>
              <a:gdLst>
                <a:gd name="T0" fmla="*/ 0 w 637"/>
                <a:gd name="T1" fmla="*/ 497 h 611"/>
                <a:gd name="T2" fmla="*/ 132 w 637"/>
                <a:gd name="T3" fmla="*/ 497 h 611"/>
                <a:gd name="T4" fmla="*/ 173 w 637"/>
                <a:gd name="T5" fmla="*/ 455 h 611"/>
                <a:gd name="T6" fmla="*/ 173 w 637"/>
                <a:gd name="T7" fmla="*/ 238 h 611"/>
                <a:gd name="T8" fmla="*/ 409 w 637"/>
                <a:gd name="T9" fmla="*/ 2 h 611"/>
                <a:gd name="T10" fmla="*/ 637 w 637"/>
                <a:gd name="T11" fmla="*/ 181 h 611"/>
                <a:gd name="T12" fmla="*/ 592 w 637"/>
                <a:gd name="T13" fmla="*/ 216 h 611"/>
                <a:gd name="T14" fmla="*/ 531 w 637"/>
                <a:gd name="T15" fmla="*/ 277 h 611"/>
                <a:gd name="T16" fmla="*/ 531 w 637"/>
                <a:gd name="T17" fmla="*/ 238 h 611"/>
                <a:gd name="T18" fmla="*/ 409 w 637"/>
                <a:gd name="T19" fmla="*/ 115 h 611"/>
                <a:gd name="T20" fmla="*/ 287 w 637"/>
                <a:gd name="T21" fmla="*/ 238 h 611"/>
                <a:gd name="T22" fmla="*/ 287 w 637"/>
                <a:gd name="T23" fmla="*/ 503 h 611"/>
                <a:gd name="T24" fmla="*/ 172 w 637"/>
                <a:gd name="T25" fmla="*/ 611 h 611"/>
                <a:gd name="T26" fmla="*/ 113 w 637"/>
                <a:gd name="T27" fmla="*/ 611 h 611"/>
                <a:gd name="T28" fmla="*/ 0 w 637"/>
                <a:gd name="T29" fmla="*/ 497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611">
                  <a:moveTo>
                    <a:pt x="0" y="497"/>
                  </a:moveTo>
                  <a:cubicBezTo>
                    <a:pt x="132" y="497"/>
                    <a:pt x="132" y="497"/>
                    <a:pt x="132" y="497"/>
                  </a:cubicBezTo>
                  <a:cubicBezTo>
                    <a:pt x="154" y="495"/>
                    <a:pt x="172" y="478"/>
                    <a:pt x="173" y="455"/>
                  </a:cubicBezTo>
                  <a:cubicBezTo>
                    <a:pt x="173" y="238"/>
                    <a:pt x="173" y="238"/>
                    <a:pt x="173" y="238"/>
                  </a:cubicBezTo>
                  <a:cubicBezTo>
                    <a:pt x="173" y="111"/>
                    <a:pt x="280" y="0"/>
                    <a:pt x="409" y="2"/>
                  </a:cubicBezTo>
                  <a:cubicBezTo>
                    <a:pt x="518" y="1"/>
                    <a:pt x="611" y="80"/>
                    <a:pt x="637" y="181"/>
                  </a:cubicBezTo>
                  <a:cubicBezTo>
                    <a:pt x="620" y="193"/>
                    <a:pt x="607" y="201"/>
                    <a:pt x="592" y="216"/>
                  </a:cubicBezTo>
                  <a:cubicBezTo>
                    <a:pt x="531" y="277"/>
                    <a:pt x="531" y="277"/>
                    <a:pt x="531" y="277"/>
                  </a:cubicBezTo>
                  <a:cubicBezTo>
                    <a:pt x="531" y="238"/>
                    <a:pt x="531" y="238"/>
                    <a:pt x="531" y="238"/>
                  </a:cubicBezTo>
                  <a:cubicBezTo>
                    <a:pt x="531" y="171"/>
                    <a:pt x="476" y="116"/>
                    <a:pt x="409" y="115"/>
                  </a:cubicBezTo>
                  <a:cubicBezTo>
                    <a:pt x="342" y="116"/>
                    <a:pt x="287" y="171"/>
                    <a:pt x="287" y="238"/>
                  </a:cubicBezTo>
                  <a:cubicBezTo>
                    <a:pt x="287" y="326"/>
                    <a:pt x="287" y="414"/>
                    <a:pt x="287" y="503"/>
                  </a:cubicBezTo>
                  <a:cubicBezTo>
                    <a:pt x="279" y="562"/>
                    <a:pt x="232" y="607"/>
                    <a:pt x="172" y="611"/>
                  </a:cubicBezTo>
                  <a:cubicBezTo>
                    <a:pt x="113" y="611"/>
                    <a:pt x="113" y="611"/>
                    <a:pt x="113" y="611"/>
                  </a:cubicBezTo>
                  <a:cubicBezTo>
                    <a:pt x="0" y="497"/>
                    <a:pt x="0" y="497"/>
                    <a:pt x="0" y="49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3336926" y="2570163"/>
              <a:ext cx="2297113" cy="2397125"/>
            </a:xfrm>
            <a:custGeom>
              <a:avLst/>
              <a:gdLst>
                <a:gd name="T0" fmla="*/ 497 w 611"/>
                <a:gd name="T1" fmla="*/ 638 h 638"/>
                <a:gd name="T2" fmla="*/ 497 w 611"/>
                <a:gd name="T3" fmla="*/ 506 h 638"/>
                <a:gd name="T4" fmla="*/ 455 w 611"/>
                <a:gd name="T5" fmla="*/ 465 h 638"/>
                <a:gd name="T6" fmla="*/ 238 w 611"/>
                <a:gd name="T7" fmla="*/ 465 h 638"/>
                <a:gd name="T8" fmla="*/ 2 w 611"/>
                <a:gd name="T9" fmla="*/ 229 h 638"/>
                <a:gd name="T10" fmla="*/ 181 w 611"/>
                <a:gd name="T11" fmla="*/ 0 h 638"/>
                <a:gd name="T12" fmla="*/ 216 w 611"/>
                <a:gd name="T13" fmla="*/ 46 h 638"/>
                <a:gd name="T14" fmla="*/ 278 w 611"/>
                <a:gd name="T15" fmla="*/ 107 h 638"/>
                <a:gd name="T16" fmla="*/ 238 w 611"/>
                <a:gd name="T17" fmla="*/ 107 h 638"/>
                <a:gd name="T18" fmla="*/ 116 w 611"/>
                <a:gd name="T19" fmla="*/ 229 h 638"/>
                <a:gd name="T20" fmla="*/ 238 w 611"/>
                <a:gd name="T21" fmla="*/ 351 h 638"/>
                <a:gd name="T22" fmla="*/ 503 w 611"/>
                <a:gd name="T23" fmla="*/ 351 h 638"/>
                <a:gd name="T24" fmla="*/ 611 w 611"/>
                <a:gd name="T25" fmla="*/ 466 h 638"/>
                <a:gd name="T26" fmla="*/ 611 w 611"/>
                <a:gd name="T27" fmla="*/ 525 h 638"/>
                <a:gd name="T28" fmla="*/ 497 w 611"/>
                <a:gd name="T29" fmla="*/ 63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1" h="638">
                  <a:moveTo>
                    <a:pt x="497" y="638"/>
                  </a:moveTo>
                  <a:cubicBezTo>
                    <a:pt x="497" y="506"/>
                    <a:pt x="497" y="506"/>
                    <a:pt x="497" y="506"/>
                  </a:cubicBezTo>
                  <a:cubicBezTo>
                    <a:pt x="495" y="484"/>
                    <a:pt x="478" y="466"/>
                    <a:pt x="455" y="465"/>
                  </a:cubicBezTo>
                  <a:cubicBezTo>
                    <a:pt x="238" y="465"/>
                    <a:pt x="238" y="465"/>
                    <a:pt x="238" y="465"/>
                  </a:cubicBezTo>
                  <a:cubicBezTo>
                    <a:pt x="111" y="465"/>
                    <a:pt x="0" y="358"/>
                    <a:pt x="2" y="229"/>
                  </a:cubicBezTo>
                  <a:cubicBezTo>
                    <a:pt x="1" y="120"/>
                    <a:pt x="80" y="26"/>
                    <a:pt x="181" y="0"/>
                  </a:cubicBezTo>
                  <a:cubicBezTo>
                    <a:pt x="193" y="18"/>
                    <a:pt x="201" y="31"/>
                    <a:pt x="216" y="46"/>
                  </a:cubicBezTo>
                  <a:cubicBezTo>
                    <a:pt x="278" y="107"/>
                    <a:pt x="278" y="107"/>
                    <a:pt x="278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171" y="107"/>
                    <a:pt x="116" y="162"/>
                    <a:pt x="116" y="229"/>
                  </a:cubicBezTo>
                  <a:cubicBezTo>
                    <a:pt x="116" y="296"/>
                    <a:pt x="171" y="351"/>
                    <a:pt x="238" y="351"/>
                  </a:cubicBezTo>
                  <a:cubicBezTo>
                    <a:pt x="326" y="351"/>
                    <a:pt x="414" y="351"/>
                    <a:pt x="503" y="351"/>
                  </a:cubicBezTo>
                  <a:cubicBezTo>
                    <a:pt x="562" y="358"/>
                    <a:pt x="607" y="406"/>
                    <a:pt x="611" y="466"/>
                  </a:cubicBezTo>
                  <a:cubicBezTo>
                    <a:pt x="611" y="525"/>
                    <a:pt x="611" y="525"/>
                    <a:pt x="611" y="525"/>
                  </a:cubicBezTo>
                  <a:cubicBezTo>
                    <a:pt x="497" y="638"/>
                    <a:pt x="497" y="638"/>
                    <a:pt x="497" y="6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5241926" y="3881438"/>
              <a:ext cx="2395538" cy="2295525"/>
            </a:xfrm>
            <a:custGeom>
              <a:avLst/>
              <a:gdLst>
                <a:gd name="T0" fmla="*/ 637 w 637"/>
                <a:gd name="T1" fmla="*/ 114 h 611"/>
                <a:gd name="T2" fmla="*/ 505 w 637"/>
                <a:gd name="T3" fmla="*/ 114 h 611"/>
                <a:gd name="T4" fmla="*/ 464 w 637"/>
                <a:gd name="T5" fmla="*/ 156 h 611"/>
                <a:gd name="T6" fmla="*/ 464 w 637"/>
                <a:gd name="T7" fmla="*/ 373 h 611"/>
                <a:gd name="T8" fmla="*/ 228 w 637"/>
                <a:gd name="T9" fmla="*/ 609 h 611"/>
                <a:gd name="T10" fmla="*/ 0 w 637"/>
                <a:gd name="T11" fmla="*/ 431 h 611"/>
                <a:gd name="T12" fmla="*/ 45 w 637"/>
                <a:gd name="T13" fmla="*/ 396 h 611"/>
                <a:gd name="T14" fmla="*/ 106 w 637"/>
                <a:gd name="T15" fmla="*/ 335 h 611"/>
                <a:gd name="T16" fmla="*/ 106 w 637"/>
                <a:gd name="T17" fmla="*/ 373 h 611"/>
                <a:gd name="T18" fmla="*/ 228 w 637"/>
                <a:gd name="T19" fmla="*/ 495 h 611"/>
                <a:gd name="T20" fmla="*/ 351 w 637"/>
                <a:gd name="T21" fmla="*/ 373 h 611"/>
                <a:gd name="T22" fmla="*/ 351 w 637"/>
                <a:gd name="T23" fmla="*/ 108 h 611"/>
                <a:gd name="T24" fmla="*/ 465 w 637"/>
                <a:gd name="T25" fmla="*/ 0 h 611"/>
                <a:gd name="T26" fmla="*/ 524 w 637"/>
                <a:gd name="T27" fmla="*/ 0 h 611"/>
                <a:gd name="T28" fmla="*/ 637 w 637"/>
                <a:gd name="T29" fmla="*/ 114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7" h="611">
                  <a:moveTo>
                    <a:pt x="637" y="114"/>
                  </a:moveTo>
                  <a:cubicBezTo>
                    <a:pt x="505" y="114"/>
                    <a:pt x="505" y="114"/>
                    <a:pt x="505" y="114"/>
                  </a:cubicBezTo>
                  <a:cubicBezTo>
                    <a:pt x="483" y="115"/>
                    <a:pt x="465" y="133"/>
                    <a:pt x="464" y="156"/>
                  </a:cubicBezTo>
                  <a:cubicBezTo>
                    <a:pt x="464" y="373"/>
                    <a:pt x="464" y="373"/>
                    <a:pt x="464" y="373"/>
                  </a:cubicBezTo>
                  <a:cubicBezTo>
                    <a:pt x="464" y="500"/>
                    <a:pt x="357" y="611"/>
                    <a:pt x="228" y="609"/>
                  </a:cubicBezTo>
                  <a:cubicBezTo>
                    <a:pt x="119" y="610"/>
                    <a:pt x="26" y="532"/>
                    <a:pt x="0" y="431"/>
                  </a:cubicBezTo>
                  <a:cubicBezTo>
                    <a:pt x="16" y="421"/>
                    <a:pt x="31" y="410"/>
                    <a:pt x="45" y="396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6" y="440"/>
                    <a:pt x="161" y="495"/>
                    <a:pt x="228" y="495"/>
                  </a:cubicBezTo>
                  <a:cubicBezTo>
                    <a:pt x="295" y="495"/>
                    <a:pt x="351" y="440"/>
                    <a:pt x="351" y="373"/>
                  </a:cubicBezTo>
                  <a:cubicBezTo>
                    <a:pt x="351" y="285"/>
                    <a:pt x="351" y="196"/>
                    <a:pt x="351" y="108"/>
                  </a:cubicBezTo>
                  <a:cubicBezTo>
                    <a:pt x="358" y="49"/>
                    <a:pt x="405" y="4"/>
                    <a:pt x="465" y="0"/>
                  </a:cubicBezTo>
                  <a:cubicBezTo>
                    <a:pt x="524" y="0"/>
                    <a:pt x="524" y="0"/>
                    <a:pt x="524" y="0"/>
                  </a:cubicBezTo>
                  <a:cubicBezTo>
                    <a:pt x="637" y="114"/>
                    <a:pt x="637" y="114"/>
                    <a:pt x="637" y="1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5634038" y="1135063"/>
              <a:ext cx="2735263" cy="1492250"/>
            </a:xfrm>
            <a:custGeom>
              <a:avLst/>
              <a:gdLst>
                <a:gd name="T0" fmla="*/ 0 w 728"/>
                <a:gd name="T1" fmla="*/ 154 h 397"/>
                <a:gd name="T2" fmla="*/ 94 w 728"/>
                <a:gd name="T3" fmla="*/ 247 h 397"/>
                <a:gd name="T4" fmla="*/ 153 w 728"/>
                <a:gd name="T5" fmla="*/ 246 h 397"/>
                <a:gd name="T6" fmla="*/ 306 w 728"/>
                <a:gd name="T7" fmla="*/ 93 h 397"/>
                <a:gd name="T8" fmla="*/ 640 w 728"/>
                <a:gd name="T9" fmla="*/ 92 h 397"/>
                <a:gd name="T10" fmla="*/ 675 w 728"/>
                <a:gd name="T11" fmla="*/ 381 h 397"/>
                <a:gd name="T12" fmla="*/ 618 w 728"/>
                <a:gd name="T13" fmla="*/ 374 h 397"/>
                <a:gd name="T14" fmla="*/ 531 w 728"/>
                <a:gd name="T15" fmla="*/ 374 h 397"/>
                <a:gd name="T16" fmla="*/ 559 w 728"/>
                <a:gd name="T17" fmla="*/ 346 h 397"/>
                <a:gd name="T18" fmla="*/ 560 w 728"/>
                <a:gd name="T19" fmla="*/ 173 h 397"/>
                <a:gd name="T20" fmla="*/ 386 w 728"/>
                <a:gd name="T21" fmla="*/ 173 h 397"/>
                <a:gd name="T22" fmla="*/ 199 w 728"/>
                <a:gd name="T23" fmla="*/ 360 h 397"/>
                <a:gd name="T24" fmla="*/ 42 w 728"/>
                <a:gd name="T25" fmla="*/ 355 h 397"/>
                <a:gd name="T26" fmla="*/ 0 w 728"/>
                <a:gd name="T27" fmla="*/ 314 h 397"/>
                <a:gd name="T28" fmla="*/ 0 w 728"/>
                <a:gd name="T29" fmla="*/ 15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397">
                  <a:moveTo>
                    <a:pt x="0" y="154"/>
                  </a:moveTo>
                  <a:cubicBezTo>
                    <a:pt x="94" y="247"/>
                    <a:pt x="94" y="247"/>
                    <a:pt x="94" y="247"/>
                  </a:cubicBezTo>
                  <a:cubicBezTo>
                    <a:pt x="111" y="261"/>
                    <a:pt x="136" y="261"/>
                    <a:pt x="153" y="246"/>
                  </a:cubicBezTo>
                  <a:cubicBezTo>
                    <a:pt x="306" y="93"/>
                    <a:pt x="306" y="93"/>
                    <a:pt x="306" y="93"/>
                  </a:cubicBezTo>
                  <a:cubicBezTo>
                    <a:pt x="396" y="3"/>
                    <a:pt x="550" y="0"/>
                    <a:pt x="640" y="92"/>
                  </a:cubicBezTo>
                  <a:cubicBezTo>
                    <a:pt x="718" y="169"/>
                    <a:pt x="728" y="291"/>
                    <a:pt x="675" y="381"/>
                  </a:cubicBezTo>
                  <a:cubicBezTo>
                    <a:pt x="654" y="377"/>
                    <a:pt x="639" y="374"/>
                    <a:pt x="618" y="374"/>
                  </a:cubicBezTo>
                  <a:cubicBezTo>
                    <a:pt x="531" y="374"/>
                    <a:pt x="531" y="374"/>
                    <a:pt x="531" y="374"/>
                  </a:cubicBezTo>
                  <a:cubicBezTo>
                    <a:pt x="559" y="346"/>
                    <a:pt x="559" y="346"/>
                    <a:pt x="559" y="346"/>
                  </a:cubicBezTo>
                  <a:cubicBezTo>
                    <a:pt x="607" y="298"/>
                    <a:pt x="607" y="220"/>
                    <a:pt x="560" y="173"/>
                  </a:cubicBezTo>
                  <a:cubicBezTo>
                    <a:pt x="512" y="125"/>
                    <a:pt x="434" y="125"/>
                    <a:pt x="386" y="173"/>
                  </a:cubicBezTo>
                  <a:cubicBezTo>
                    <a:pt x="324" y="235"/>
                    <a:pt x="262" y="298"/>
                    <a:pt x="199" y="360"/>
                  </a:cubicBezTo>
                  <a:cubicBezTo>
                    <a:pt x="152" y="397"/>
                    <a:pt x="87" y="395"/>
                    <a:pt x="42" y="355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0" y="154"/>
                    <a:pt x="0" y="154"/>
                    <a:pt x="0" y="1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10"/>
            <p:cNvSpPr/>
            <p:nvPr/>
          </p:nvSpPr>
          <p:spPr bwMode="auto">
            <a:xfrm>
              <a:off x="3798888" y="1157288"/>
              <a:ext cx="1492250" cy="2735263"/>
            </a:xfrm>
            <a:custGeom>
              <a:avLst/>
              <a:gdLst>
                <a:gd name="T0" fmla="*/ 154 w 397"/>
                <a:gd name="T1" fmla="*/ 728 h 728"/>
                <a:gd name="T2" fmla="*/ 247 w 397"/>
                <a:gd name="T3" fmla="*/ 634 h 728"/>
                <a:gd name="T4" fmla="*/ 246 w 397"/>
                <a:gd name="T5" fmla="*/ 575 h 728"/>
                <a:gd name="T6" fmla="*/ 93 w 397"/>
                <a:gd name="T7" fmla="*/ 422 h 728"/>
                <a:gd name="T8" fmla="*/ 93 w 397"/>
                <a:gd name="T9" fmla="*/ 88 h 728"/>
                <a:gd name="T10" fmla="*/ 381 w 397"/>
                <a:gd name="T11" fmla="*/ 53 h 728"/>
                <a:gd name="T12" fmla="*/ 374 w 397"/>
                <a:gd name="T13" fmla="*/ 110 h 728"/>
                <a:gd name="T14" fmla="*/ 374 w 397"/>
                <a:gd name="T15" fmla="*/ 197 h 728"/>
                <a:gd name="T16" fmla="*/ 346 w 397"/>
                <a:gd name="T17" fmla="*/ 169 h 728"/>
                <a:gd name="T18" fmla="*/ 173 w 397"/>
                <a:gd name="T19" fmla="*/ 168 h 728"/>
                <a:gd name="T20" fmla="*/ 173 w 397"/>
                <a:gd name="T21" fmla="*/ 342 h 728"/>
                <a:gd name="T22" fmla="*/ 360 w 397"/>
                <a:gd name="T23" fmla="*/ 529 h 728"/>
                <a:gd name="T24" fmla="*/ 355 w 397"/>
                <a:gd name="T25" fmla="*/ 686 h 728"/>
                <a:gd name="T26" fmla="*/ 314 w 397"/>
                <a:gd name="T27" fmla="*/ 728 h 728"/>
                <a:gd name="T28" fmla="*/ 154 w 397"/>
                <a:gd name="T2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7" h="728">
                  <a:moveTo>
                    <a:pt x="154" y="728"/>
                  </a:moveTo>
                  <a:cubicBezTo>
                    <a:pt x="247" y="634"/>
                    <a:pt x="247" y="634"/>
                    <a:pt x="247" y="634"/>
                  </a:cubicBezTo>
                  <a:cubicBezTo>
                    <a:pt x="261" y="617"/>
                    <a:pt x="261" y="592"/>
                    <a:pt x="246" y="575"/>
                  </a:cubicBezTo>
                  <a:cubicBezTo>
                    <a:pt x="93" y="422"/>
                    <a:pt x="93" y="422"/>
                    <a:pt x="93" y="422"/>
                  </a:cubicBezTo>
                  <a:cubicBezTo>
                    <a:pt x="3" y="332"/>
                    <a:pt x="0" y="178"/>
                    <a:pt x="93" y="88"/>
                  </a:cubicBezTo>
                  <a:cubicBezTo>
                    <a:pt x="169" y="10"/>
                    <a:pt x="291" y="0"/>
                    <a:pt x="381" y="53"/>
                  </a:cubicBezTo>
                  <a:cubicBezTo>
                    <a:pt x="377" y="74"/>
                    <a:pt x="374" y="89"/>
                    <a:pt x="374" y="110"/>
                  </a:cubicBezTo>
                  <a:cubicBezTo>
                    <a:pt x="374" y="197"/>
                    <a:pt x="374" y="197"/>
                    <a:pt x="374" y="197"/>
                  </a:cubicBezTo>
                  <a:cubicBezTo>
                    <a:pt x="346" y="169"/>
                    <a:pt x="346" y="169"/>
                    <a:pt x="346" y="169"/>
                  </a:cubicBezTo>
                  <a:cubicBezTo>
                    <a:pt x="298" y="121"/>
                    <a:pt x="220" y="121"/>
                    <a:pt x="173" y="168"/>
                  </a:cubicBezTo>
                  <a:cubicBezTo>
                    <a:pt x="125" y="216"/>
                    <a:pt x="126" y="294"/>
                    <a:pt x="173" y="342"/>
                  </a:cubicBezTo>
                  <a:cubicBezTo>
                    <a:pt x="235" y="404"/>
                    <a:pt x="298" y="466"/>
                    <a:pt x="360" y="529"/>
                  </a:cubicBezTo>
                  <a:cubicBezTo>
                    <a:pt x="397" y="576"/>
                    <a:pt x="396" y="641"/>
                    <a:pt x="355" y="686"/>
                  </a:cubicBezTo>
                  <a:cubicBezTo>
                    <a:pt x="314" y="728"/>
                    <a:pt x="314" y="728"/>
                    <a:pt x="314" y="728"/>
                  </a:cubicBezTo>
                  <a:cubicBezTo>
                    <a:pt x="154" y="728"/>
                    <a:pt x="154" y="728"/>
                    <a:pt x="154" y="7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3822701" y="4227513"/>
              <a:ext cx="2735263" cy="1492250"/>
            </a:xfrm>
            <a:custGeom>
              <a:avLst/>
              <a:gdLst>
                <a:gd name="T0" fmla="*/ 728 w 728"/>
                <a:gd name="T1" fmla="*/ 244 h 397"/>
                <a:gd name="T2" fmla="*/ 634 w 728"/>
                <a:gd name="T3" fmla="*/ 150 h 397"/>
                <a:gd name="T4" fmla="*/ 576 w 728"/>
                <a:gd name="T5" fmla="*/ 151 h 397"/>
                <a:gd name="T6" fmla="*/ 422 w 728"/>
                <a:gd name="T7" fmla="*/ 305 h 397"/>
                <a:gd name="T8" fmla="*/ 88 w 728"/>
                <a:gd name="T9" fmla="*/ 305 h 397"/>
                <a:gd name="T10" fmla="*/ 54 w 728"/>
                <a:gd name="T11" fmla="*/ 16 h 397"/>
                <a:gd name="T12" fmla="*/ 110 w 728"/>
                <a:gd name="T13" fmla="*/ 24 h 397"/>
                <a:gd name="T14" fmla="*/ 197 w 728"/>
                <a:gd name="T15" fmla="*/ 24 h 397"/>
                <a:gd name="T16" fmla="*/ 169 w 728"/>
                <a:gd name="T17" fmla="*/ 51 h 397"/>
                <a:gd name="T18" fmla="*/ 169 w 728"/>
                <a:gd name="T19" fmla="*/ 225 h 397"/>
                <a:gd name="T20" fmla="*/ 342 w 728"/>
                <a:gd name="T21" fmla="*/ 224 h 397"/>
                <a:gd name="T22" fmla="*/ 529 w 728"/>
                <a:gd name="T23" fmla="*/ 37 h 397"/>
                <a:gd name="T24" fmla="*/ 686 w 728"/>
                <a:gd name="T25" fmla="*/ 42 h 397"/>
                <a:gd name="T26" fmla="*/ 728 w 728"/>
                <a:gd name="T27" fmla="*/ 84 h 397"/>
                <a:gd name="T28" fmla="*/ 728 w 728"/>
                <a:gd name="T29" fmla="*/ 24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8" h="397">
                  <a:moveTo>
                    <a:pt x="728" y="244"/>
                  </a:moveTo>
                  <a:cubicBezTo>
                    <a:pt x="634" y="150"/>
                    <a:pt x="634" y="150"/>
                    <a:pt x="634" y="150"/>
                  </a:cubicBezTo>
                  <a:cubicBezTo>
                    <a:pt x="617" y="136"/>
                    <a:pt x="592" y="136"/>
                    <a:pt x="576" y="151"/>
                  </a:cubicBezTo>
                  <a:cubicBezTo>
                    <a:pt x="422" y="305"/>
                    <a:pt x="422" y="305"/>
                    <a:pt x="422" y="305"/>
                  </a:cubicBezTo>
                  <a:cubicBezTo>
                    <a:pt x="332" y="395"/>
                    <a:pt x="178" y="397"/>
                    <a:pt x="88" y="305"/>
                  </a:cubicBezTo>
                  <a:cubicBezTo>
                    <a:pt x="10" y="229"/>
                    <a:pt x="0" y="107"/>
                    <a:pt x="54" y="16"/>
                  </a:cubicBezTo>
                  <a:cubicBezTo>
                    <a:pt x="74" y="21"/>
                    <a:pt x="89" y="24"/>
                    <a:pt x="110" y="24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21" y="99"/>
                    <a:pt x="121" y="177"/>
                    <a:pt x="169" y="225"/>
                  </a:cubicBezTo>
                  <a:cubicBezTo>
                    <a:pt x="216" y="272"/>
                    <a:pt x="294" y="272"/>
                    <a:pt x="342" y="224"/>
                  </a:cubicBezTo>
                  <a:cubicBezTo>
                    <a:pt x="404" y="162"/>
                    <a:pt x="466" y="100"/>
                    <a:pt x="529" y="37"/>
                  </a:cubicBezTo>
                  <a:cubicBezTo>
                    <a:pt x="576" y="0"/>
                    <a:pt x="642" y="2"/>
                    <a:pt x="686" y="42"/>
                  </a:cubicBezTo>
                  <a:cubicBezTo>
                    <a:pt x="728" y="84"/>
                    <a:pt x="728" y="84"/>
                    <a:pt x="728" y="84"/>
                  </a:cubicBezTo>
                  <a:cubicBezTo>
                    <a:pt x="728" y="244"/>
                    <a:pt x="728" y="244"/>
                    <a:pt x="728" y="24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12"/>
            <p:cNvSpPr/>
            <p:nvPr/>
          </p:nvSpPr>
          <p:spPr bwMode="auto">
            <a:xfrm>
              <a:off x="6900863" y="2960688"/>
              <a:ext cx="1490663" cy="2735263"/>
            </a:xfrm>
            <a:custGeom>
              <a:avLst/>
              <a:gdLst>
                <a:gd name="T0" fmla="*/ 243 w 397"/>
                <a:gd name="T1" fmla="*/ 1 h 728"/>
                <a:gd name="T2" fmla="*/ 150 w 397"/>
                <a:gd name="T3" fmla="*/ 94 h 728"/>
                <a:gd name="T4" fmla="*/ 151 w 397"/>
                <a:gd name="T5" fmla="*/ 153 h 728"/>
                <a:gd name="T6" fmla="*/ 304 w 397"/>
                <a:gd name="T7" fmla="*/ 306 h 728"/>
                <a:gd name="T8" fmla="*/ 305 w 397"/>
                <a:gd name="T9" fmla="*/ 640 h 728"/>
                <a:gd name="T10" fmla="*/ 16 w 397"/>
                <a:gd name="T11" fmla="*/ 675 h 728"/>
                <a:gd name="T12" fmla="*/ 23 w 397"/>
                <a:gd name="T13" fmla="*/ 618 h 728"/>
                <a:gd name="T14" fmla="*/ 23 w 397"/>
                <a:gd name="T15" fmla="*/ 532 h 728"/>
                <a:gd name="T16" fmla="*/ 51 w 397"/>
                <a:gd name="T17" fmla="*/ 559 h 728"/>
                <a:gd name="T18" fmla="*/ 224 w 397"/>
                <a:gd name="T19" fmla="*/ 560 h 728"/>
                <a:gd name="T20" fmla="*/ 224 w 397"/>
                <a:gd name="T21" fmla="*/ 387 h 728"/>
                <a:gd name="T22" fmla="*/ 37 w 397"/>
                <a:gd name="T23" fmla="*/ 200 h 728"/>
                <a:gd name="T24" fmla="*/ 42 w 397"/>
                <a:gd name="T25" fmla="*/ 42 h 728"/>
                <a:gd name="T26" fmla="*/ 83 w 397"/>
                <a:gd name="T27" fmla="*/ 0 h 728"/>
                <a:gd name="T28" fmla="*/ 243 w 397"/>
                <a:gd name="T29" fmla="*/ 1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7" h="728">
                  <a:moveTo>
                    <a:pt x="243" y="1"/>
                  </a:moveTo>
                  <a:cubicBezTo>
                    <a:pt x="150" y="94"/>
                    <a:pt x="150" y="94"/>
                    <a:pt x="150" y="94"/>
                  </a:cubicBezTo>
                  <a:cubicBezTo>
                    <a:pt x="136" y="111"/>
                    <a:pt x="136" y="136"/>
                    <a:pt x="151" y="153"/>
                  </a:cubicBezTo>
                  <a:cubicBezTo>
                    <a:pt x="304" y="306"/>
                    <a:pt x="304" y="306"/>
                    <a:pt x="304" y="306"/>
                  </a:cubicBezTo>
                  <a:cubicBezTo>
                    <a:pt x="394" y="397"/>
                    <a:pt x="397" y="550"/>
                    <a:pt x="305" y="640"/>
                  </a:cubicBezTo>
                  <a:cubicBezTo>
                    <a:pt x="228" y="718"/>
                    <a:pt x="106" y="728"/>
                    <a:pt x="16" y="675"/>
                  </a:cubicBezTo>
                  <a:cubicBezTo>
                    <a:pt x="20" y="654"/>
                    <a:pt x="23" y="639"/>
                    <a:pt x="23" y="618"/>
                  </a:cubicBezTo>
                  <a:cubicBezTo>
                    <a:pt x="23" y="532"/>
                    <a:pt x="23" y="532"/>
                    <a:pt x="23" y="532"/>
                  </a:cubicBezTo>
                  <a:cubicBezTo>
                    <a:pt x="51" y="559"/>
                    <a:pt x="51" y="559"/>
                    <a:pt x="51" y="559"/>
                  </a:cubicBezTo>
                  <a:cubicBezTo>
                    <a:pt x="99" y="607"/>
                    <a:pt x="177" y="607"/>
                    <a:pt x="224" y="560"/>
                  </a:cubicBezTo>
                  <a:cubicBezTo>
                    <a:pt x="272" y="512"/>
                    <a:pt x="272" y="434"/>
                    <a:pt x="224" y="387"/>
                  </a:cubicBezTo>
                  <a:cubicBezTo>
                    <a:pt x="162" y="324"/>
                    <a:pt x="99" y="262"/>
                    <a:pt x="37" y="200"/>
                  </a:cubicBezTo>
                  <a:cubicBezTo>
                    <a:pt x="0" y="153"/>
                    <a:pt x="2" y="87"/>
                    <a:pt x="42" y="4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43" y="1"/>
                    <a:pt x="243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936265" y="2950797"/>
            <a:ext cx="355353" cy="312760"/>
            <a:chOff x="10059988" y="2759075"/>
            <a:chExt cx="463550" cy="407988"/>
          </a:xfrm>
          <a:solidFill>
            <a:schemeClr val="accent2"/>
          </a:solidFill>
        </p:grpSpPr>
        <p:sp>
          <p:nvSpPr>
            <p:cNvPr id="26" name="Freeform 182"/>
            <p:cNvSpPr/>
            <p:nvPr/>
          </p:nvSpPr>
          <p:spPr bwMode="auto">
            <a:xfrm>
              <a:off x="10059988" y="2759075"/>
              <a:ext cx="463550" cy="168275"/>
            </a:xfrm>
            <a:custGeom>
              <a:avLst/>
              <a:gdLst>
                <a:gd name="T0" fmla="*/ 1606 w 3212"/>
                <a:gd name="T1" fmla="*/ 0 h 1164"/>
                <a:gd name="T2" fmla="*/ 1815 w 3212"/>
                <a:gd name="T3" fmla="*/ 5 h 1164"/>
                <a:gd name="T4" fmla="*/ 2016 w 3212"/>
                <a:gd name="T5" fmla="*/ 19 h 1164"/>
                <a:gd name="T6" fmla="*/ 2208 w 3212"/>
                <a:gd name="T7" fmla="*/ 43 h 1164"/>
                <a:gd name="T8" fmla="*/ 2388 w 3212"/>
                <a:gd name="T9" fmla="*/ 74 h 1164"/>
                <a:gd name="T10" fmla="*/ 2554 w 3212"/>
                <a:gd name="T11" fmla="*/ 112 h 1164"/>
                <a:gd name="T12" fmla="*/ 2706 w 3212"/>
                <a:gd name="T13" fmla="*/ 158 h 1164"/>
                <a:gd name="T14" fmla="*/ 2841 w 3212"/>
                <a:gd name="T15" fmla="*/ 210 h 1164"/>
                <a:gd name="T16" fmla="*/ 2958 w 3212"/>
                <a:gd name="T17" fmla="*/ 268 h 1164"/>
                <a:gd name="T18" fmla="*/ 3055 w 3212"/>
                <a:gd name="T19" fmla="*/ 331 h 1164"/>
                <a:gd name="T20" fmla="*/ 3130 w 3212"/>
                <a:gd name="T21" fmla="*/ 398 h 1164"/>
                <a:gd name="T22" fmla="*/ 3182 w 3212"/>
                <a:gd name="T23" fmla="*/ 469 h 1164"/>
                <a:gd name="T24" fmla="*/ 3209 w 3212"/>
                <a:gd name="T25" fmla="*/ 544 h 1164"/>
                <a:gd name="T26" fmla="*/ 3209 w 3212"/>
                <a:gd name="T27" fmla="*/ 620 h 1164"/>
                <a:gd name="T28" fmla="*/ 3182 w 3212"/>
                <a:gd name="T29" fmla="*/ 695 h 1164"/>
                <a:gd name="T30" fmla="*/ 3130 w 3212"/>
                <a:gd name="T31" fmla="*/ 766 h 1164"/>
                <a:gd name="T32" fmla="*/ 3055 w 3212"/>
                <a:gd name="T33" fmla="*/ 833 h 1164"/>
                <a:gd name="T34" fmla="*/ 2958 w 3212"/>
                <a:gd name="T35" fmla="*/ 896 h 1164"/>
                <a:gd name="T36" fmla="*/ 2841 w 3212"/>
                <a:gd name="T37" fmla="*/ 954 h 1164"/>
                <a:gd name="T38" fmla="*/ 2706 w 3212"/>
                <a:gd name="T39" fmla="*/ 1006 h 1164"/>
                <a:gd name="T40" fmla="*/ 2554 w 3212"/>
                <a:gd name="T41" fmla="*/ 1052 h 1164"/>
                <a:gd name="T42" fmla="*/ 2388 w 3212"/>
                <a:gd name="T43" fmla="*/ 1090 h 1164"/>
                <a:gd name="T44" fmla="*/ 2208 w 3212"/>
                <a:gd name="T45" fmla="*/ 1122 h 1164"/>
                <a:gd name="T46" fmla="*/ 2016 w 3212"/>
                <a:gd name="T47" fmla="*/ 1145 h 1164"/>
                <a:gd name="T48" fmla="*/ 1815 w 3212"/>
                <a:gd name="T49" fmla="*/ 1159 h 1164"/>
                <a:gd name="T50" fmla="*/ 1606 w 3212"/>
                <a:gd name="T51" fmla="*/ 1164 h 1164"/>
                <a:gd name="T52" fmla="*/ 1397 w 3212"/>
                <a:gd name="T53" fmla="*/ 1159 h 1164"/>
                <a:gd name="T54" fmla="*/ 1195 w 3212"/>
                <a:gd name="T55" fmla="*/ 1145 h 1164"/>
                <a:gd name="T56" fmla="*/ 1004 w 3212"/>
                <a:gd name="T57" fmla="*/ 1122 h 1164"/>
                <a:gd name="T58" fmla="*/ 824 w 3212"/>
                <a:gd name="T59" fmla="*/ 1090 h 1164"/>
                <a:gd name="T60" fmla="*/ 658 w 3212"/>
                <a:gd name="T61" fmla="*/ 1052 h 1164"/>
                <a:gd name="T62" fmla="*/ 506 w 3212"/>
                <a:gd name="T63" fmla="*/ 1006 h 1164"/>
                <a:gd name="T64" fmla="*/ 371 w 3212"/>
                <a:gd name="T65" fmla="*/ 954 h 1164"/>
                <a:gd name="T66" fmla="*/ 254 w 3212"/>
                <a:gd name="T67" fmla="*/ 896 h 1164"/>
                <a:gd name="T68" fmla="*/ 157 w 3212"/>
                <a:gd name="T69" fmla="*/ 833 h 1164"/>
                <a:gd name="T70" fmla="*/ 82 w 3212"/>
                <a:gd name="T71" fmla="*/ 766 h 1164"/>
                <a:gd name="T72" fmla="*/ 30 w 3212"/>
                <a:gd name="T73" fmla="*/ 695 h 1164"/>
                <a:gd name="T74" fmla="*/ 3 w 3212"/>
                <a:gd name="T75" fmla="*/ 620 h 1164"/>
                <a:gd name="T76" fmla="*/ 3 w 3212"/>
                <a:gd name="T77" fmla="*/ 544 h 1164"/>
                <a:gd name="T78" fmla="*/ 30 w 3212"/>
                <a:gd name="T79" fmla="*/ 469 h 1164"/>
                <a:gd name="T80" fmla="*/ 82 w 3212"/>
                <a:gd name="T81" fmla="*/ 398 h 1164"/>
                <a:gd name="T82" fmla="*/ 157 w 3212"/>
                <a:gd name="T83" fmla="*/ 331 h 1164"/>
                <a:gd name="T84" fmla="*/ 254 w 3212"/>
                <a:gd name="T85" fmla="*/ 268 h 1164"/>
                <a:gd name="T86" fmla="*/ 371 w 3212"/>
                <a:gd name="T87" fmla="*/ 210 h 1164"/>
                <a:gd name="T88" fmla="*/ 506 w 3212"/>
                <a:gd name="T89" fmla="*/ 158 h 1164"/>
                <a:gd name="T90" fmla="*/ 658 w 3212"/>
                <a:gd name="T91" fmla="*/ 112 h 1164"/>
                <a:gd name="T92" fmla="*/ 824 w 3212"/>
                <a:gd name="T93" fmla="*/ 74 h 1164"/>
                <a:gd name="T94" fmla="*/ 1004 w 3212"/>
                <a:gd name="T95" fmla="*/ 43 h 1164"/>
                <a:gd name="T96" fmla="*/ 1195 w 3212"/>
                <a:gd name="T97" fmla="*/ 19 h 1164"/>
                <a:gd name="T98" fmla="*/ 1397 w 3212"/>
                <a:gd name="T99" fmla="*/ 5 h 1164"/>
                <a:gd name="T100" fmla="*/ 1606 w 3212"/>
                <a:gd name="T101" fmla="*/ 0 h 1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12" h="1164">
                  <a:moveTo>
                    <a:pt x="1606" y="0"/>
                  </a:moveTo>
                  <a:lnTo>
                    <a:pt x="1606" y="0"/>
                  </a:lnTo>
                  <a:lnTo>
                    <a:pt x="1712" y="2"/>
                  </a:lnTo>
                  <a:lnTo>
                    <a:pt x="1815" y="5"/>
                  </a:lnTo>
                  <a:lnTo>
                    <a:pt x="1917" y="11"/>
                  </a:lnTo>
                  <a:lnTo>
                    <a:pt x="2016" y="19"/>
                  </a:lnTo>
                  <a:lnTo>
                    <a:pt x="2114" y="30"/>
                  </a:lnTo>
                  <a:lnTo>
                    <a:pt x="2208" y="43"/>
                  </a:lnTo>
                  <a:lnTo>
                    <a:pt x="2299" y="57"/>
                  </a:lnTo>
                  <a:lnTo>
                    <a:pt x="2388" y="74"/>
                  </a:lnTo>
                  <a:lnTo>
                    <a:pt x="2472" y="92"/>
                  </a:lnTo>
                  <a:lnTo>
                    <a:pt x="2554" y="112"/>
                  </a:lnTo>
                  <a:lnTo>
                    <a:pt x="2632" y="135"/>
                  </a:lnTo>
                  <a:lnTo>
                    <a:pt x="2706" y="158"/>
                  </a:lnTo>
                  <a:lnTo>
                    <a:pt x="2775" y="183"/>
                  </a:lnTo>
                  <a:lnTo>
                    <a:pt x="2841" y="210"/>
                  </a:lnTo>
                  <a:lnTo>
                    <a:pt x="2902" y="238"/>
                  </a:lnTo>
                  <a:lnTo>
                    <a:pt x="2958" y="268"/>
                  </a:lnTo>
                  <a:lnTo>
                    <a:pt x="3009" y="299"/>
                  </a:lnTo>
                  <a:lnTo>
                    <a:pt x="3055" y="331"/>
                  </a:lnTo>
                  <a:lnTo>
                    <a:pt x="3096" y="364"/>
                  </a:lnTo>
                  <a:lnTo>
                    <a:pt x="3130" y="398"/>
                  </a:lnTo>
                  <a:lnTo>
                    <a:pt x="3159" y="433"/>
                  </a:lnTo>
                  <a:lnTo>
                    <a:pt x="3182" y="469"/>
                  </a:lnTo>
                  <a:lnTo>
                    <a:pt x="3199" y="506"/>
                  </a:lnTo>
                  <a:lnTo>
                    <a:pt x="3209" y="544"/>
                  </a:lnTo>
                  <a:lnTo>
                    <a:pt x="3212" y="582"/>
                  </a:lnTo>
                  <a:lnTo>
                    <a:pt x="3209" y="620"/>
                  </a:lnTo>
                  <a:lnTo>
                    <a:pt x="3199" y="658"/>
                  </a:lnTo>
                  <a:lnTo>
                    <a:pt x="3182" y="695"/>
                  </a:lnTo>
                  <a:lnTo>
                    <a:pt x="3159" y="731"/>
                  </a:lnTo>
                  <a:lnTo>
                    <a:pt x="3130" y="766"/>
                  </a:lnTo>
                  <a:lnTo>
                    <a:pt x="3096" y="800"/>
                  </a:lnTo>
                  <a:lnTo>
                    <a:pt x="3055" y="833"/>
                  </a:lnTo>
                  <a:lnTo>
                    <a:pt x="3009" y="865"/>
                  </a:lnTo>
                  <a:lnTo>
                    <a:pt x="2958" y="896"/>
                  </a:lnTo>
                  <a:lnTo>
                    <a:pt x="2902" y="926"/>
                  </a:lnTo>
                  <a:lnTo>
                    <a:pt x="2841" y="954"/>
                  </a:lnTo>
                  <a:lnTo>
                    <a:pt x="2775" y="981"/>
                  </a:lnTo>
                  <a:lnTo>
                    <a:pt x="2706" y="1006"/>
                  </a:lnTo>
                  <a:lnTo>
                    <a:pt x="2632" y="1030"/>
                  </a:lnTo>
                  <a:lnTo>
                    <a:pt x="2554" y="1052"/>
                  </a:lnTo>
                  <a:lnTo>
                    <a:pt x="2472" y="1072"/>
                  </a:lnTo>
                  <a:lnTo>
                    <a:pt x="2388" y="1090"/>
                  </a:lnTo>
                  <a:lnTo>
                    <a:pt x="2299" y="1107"/>
                  </a:lnTo>
                  <a:lnTo>
                    <a:pt x="2208" y="1122"/>
                  </a:lnTo>
                  <a:lnTo>
                    <a:pt x="2114" y="1134"/>
                  </a:lnTo>
                  <a:lnTo>
                    <a:pt x="2016" y="1145"/>
                  </a:lnTo>
                  <a:lnTo>
                    <a:pt x="1917" y="1153"/>
                  </a:lnTo>
                  <a:lnTo>
                    <a:pt x="1815" y="1159"/>
                  </a:lnTo>
                  <a:lnTo>
                    <a:pt x="1712" y="1163"/>
                  </a:lnTo>
                  <a:lnTo>
                    <a:pt x="1606" y="1164"/>
                  </a:lnTo>
                  <a:lnTo>
                    <a:pt x="1500" y="1163"/>
                  </a:lnTo>
                  <a:lnTo>
                    <a:pt x="1397" y="1159"/>
                  </a:lnTo>
                  <a:lnTo>
                    <a:pt x="1295" y="1153"/>
                  </a:lnTo>
                  <a:lnTo>
                    <a:pt x="1195" y="1145"/>
                  </a:lnTo>
                  <a:lnTo>
                    <a:pt x="1098" y="1134"/>
                  </a:lnTo>
                  <a:lnTo>
                    <a:pt x="1004" y="1122"/>
                  </a:lnTo>
                  <a:lnTo>
                    <a:pt x="912" y="1107"/>
                  </a:lnTo>
                  <a:lnTo>
                    <a:pt x="824" y="1090"/>
                  </a:lnTo>
                  <a:lnTo>
                    <a:pt x="739" y="1072"/>
                  </a:lnTo>
                  <a:lnTo>
                    <a:pt x="658" y="1052"/>
                  </a:lnTo>
                  <a:lnTo>
                    <a:pt x="580" y="1030"/>
                  </a:lnTo>
                  <a:lnTo>
                    <a:pt x="506" y="1006"/>
                  </a:lnTo>
                  <a:lnTo>
                    <a:pt x="436" y="981"/>
                  </a:lnTo>
                  <a:lnTo>
                    <a:pt x="371" y="954"/>
                  </a:lnTo>
                  <a:lnTo>
                    <a:pt x="310" y="926"/>
                  </a:lnTo>
                  <a:lnTo>
                    <a:pt x="254" y="896"/>
                  </a:lnTo>
                  <a:lnTo>
                    <a:pt x="203" y="865"/>
                  </a:lnTo>
                  <a:lnTo>
                    <a:pt x="157" y="833"/>
                  </a:lnTo>
                  <a:lnTo>
                    <a:pt x="116" y="800"/>
                  </a:lnTo>
                  <a:lnTo>
                    <a:pt x="82" y="766"/>
                  </a:lnTo>
                  <a:lnTo>
                    <a:pt x="53" y="731"/>
                  </a:lnTo>
                  <a:lnTo>
                    <a:pt x="30" y="695"/>
                  </a:lnTo>
                  <a:lnTo>
                    <a:pt x="13" y="658"/>
                  </a:lnTo>
                  <a:lnTo>
                    <a:pt x="3" y="620"/>
                  </a:lnTo>
                  <a:lnTo>
                    <a:pt x="0" y="582"/>
                  </a:lnTo>
                  <a:lnTo>
                    <a:pt x="3" y="544"/>
                  </a:lnTo>
                  <a:lnTo>
                    <a:pt x="13" y="506"/>
                  </a:lnTo>
                  <a:lnTo>
                    <a:pt x="30" y="469"/>
                  </a:lnTo>
                  <a:lnTo>
                    <a:pt x="53" y="433"/>
                  </a:lnTo>
                  <a:lnTo>
                    <a:pt x="82" y="398"/>
                  </a:lnTo>
                  <a:lnTo>
                    <a:pt x="116" y="364"/>
                  </a:lnTo>
                  <a:lnTo>
                    <a:pt x="157" y="331"/>
                  </a:lnTo>
                  <a:lnTo>
                    <a:pt x="203" y="299"/>
                  </a:lnTo>
                  <a:lnTo>
                    <a:pt x="254" y="268"/>
                  </a:lnTo>
                  <a:lnTo>
                    <a:pt x="310" y="238"/>
                  </a:lnTo>
                  <a:lnTo>
                    <a:pt x="371" y="210"/>
                  </a:lnTo>
                  <a:lnTo>
                    <a:pt x="436" y="183"/>
                  </a:lnTo>
                  <a:lnTo>
                    <a:pt x="506" y="158"/>
                  </a:lnTo>
                  <a:lnTo>
                    <a:pt x="580" y="135"/>
                  </a:lnTo>
                  <a:lnTo>
                    <a:pt x="658" y="112"/>
                  </a:lnTo>
                  <a:lnTo>
                    <a:pt x="739" y="92"/>
                  </a:lnTo>
                  <a:lnTo>
                    <a:pt x="824" y="74"/>
                  </a:lnTo>
                  <a:lnTo>
                    <a:pt x="912" y="57"/>
                  </a:lnTo>
                  <a:lnTo>
                    <a:pt x="1004" y="43"/>
                  </a:lnTo>
                  <a:lnTo>
                    <a:pt x="1098" y="30"/>
                  </a:lnTo>
                  <a:lnTo>
                    <a:pt x="1195" y="19"/>
                  </a:lnTo>
                  <a:lnTo>
                    <a:pt x="1295" y="11"/>
                  </a:lnTo>
                  <a:lnTo>
                    <a:pt x="1397" y="5"/>
                  </a:lnTo>
                  <a:lnTo>
                    <a:pt x="1500" y="2"/>
                  </a:lnTo>
                  <a:lnTo>
                    <a:pt x="1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183"/>
            <p:cNvSpPr/>
            <p:nvPr/>
          </p:nvSpPr>
          <p:spPr bwMode="auto">
            <a:xfrm>
              <a:off x="10059988" y="2917825"/>
              <a:ext cx="463550" cy="93663"/>
            </a:xfrm>
            <a:custGeom>
              <a:avLst/>
              <a:gdLst>
                <a:gd name="T0" fmla="*/ 87 w 3212"/>
                <a:gd name="T1" fmla="*/ 40 h 648"/>
                <a:gd name="T2" fmla="*/ 256 w 3212"/>
                <a:gd name="T3" fmla="*/ 114 h 648"/>
                <a:gd name="T4" fmla="*/ 442 w 3212"/>
                <a:gd name="T5" fmla="*/ 179 h 648"/>
                <a:gd name="T6" fmla="*/ 647 w 3212"/>
                <a:gd name="T7" fmla="*/ 233 h 648"/>
                <a:gd name="T8" fmla="*/ 869 w 3212"/>
                <a:gd name="T9" fmla="*/ 277 h 648"/>
                <a:gd name="T10" fmla="*/ 1103 w 3212"/>
                <a:gd name="T11" fmla="*/ 310 h 648"/>
                <a:gd name="T12" fmla="*/ 1349 w 3212"/>
                <a:gd name="T13" fmla="*/ 330 h 648"/>
                <a:gd name="T14" fmla="*/ 1606 w 3212"/>
                <a:gd name="T15" fmla="*/ 338 h 648"/>
                <a:gd name="T16" fmla="*/ 1862 w 3212"/>
                <a:gd name="T17" fmla="*/ 330 h 648"/>
                <a:gd name="T18" fmla="*/ 2109 w 3212"/>
                <a:gd name="T19" fmla="*/ 310 h 648"/>
                <a:gd name="T20" fmla="*/ 2343 w 3212"/>
                <a:gd name="T21" fmla="*/ 277 h 648"/>
                <a:gd name="T22" fmla="*/ 2564 w 3212"/>
                <a:gd name="T23" fmla="*/ 233 h 648"/>
                <a:gd name="T24" fmla="*/ 2769 w 3212"/>
                <a:gd name="T25" fmla="*/ 179 h 648"/>
                <a:gd name="T26" fmla="*/ 2957 w 3212"/>
                <a:gd name="T27" fmla="*/ 114 h 648"/>
                <a:gd name="T28" fmla="*/ 3125 w 3212"/>
                <a:gd name="T29" fmla="*/ 40 h 648"/>
                <a:gd name="T30" fmla="*/ 3209 w 3212"/>
                <a:gd name="T31" fmla="*/ 33 h 648"/>
                <a:gd name="T32" fmla="*/ 3209 w 3212"/>
                <a:gd name="T33" fmla="*/ 104 h 648"/>
                <a:gd name="T34" fmla="*/ 3182 w 3212"/>
                <a:gd name="T35" fmla="*/ 179 h 648"/>
                <a:gd name="T36" fmla="*/ 3130 w 3212"/>
                <a:gd name="T37" fmla="*/ 250 h 648"/>
                <a:gd name="T38" fmla="*/ 3055 w 3212"/>
                <a:gd name="T39" fmla="*/ 317 h 648"/>
                <a:gd name="T40" fmla="*/ 2958 w 3212"/>
                <a:gd name="T41" fmla="*/ 381 h 648"/>
                <a:gd name="T42" fmla="*/ 2841 w 3212"/>
                <a:gd name="T43" fmla="*/ 439 h 648"/>
                <a:gd name="T44" fmla="*/ 2706 w 3212"/>
                <a:gd name="T45" fmla="*/ 491 h 648"/>
                <a:gd name="T46" fmla="*/ 2554 w 3212"/>
                <a:gd name="T47" fmla="*/ 536 h 648"/>
                <a:gd name="T48" fmla="*/ 2388 w 3212"/>
                <a:gd name="T49" fmla="*/ 575 h 648"/>
                <a:gd name="T50" fmla="*/ 2208 w 3212"/>
                <a:gd name="T51" fmla="*/ 606 h 648"/>
                <a:gd name="T52" fmla="*/ 2016 w 3212"/>
                <a:gd name="T53" fmla="*/ 629 h 648"/>
                <a:gd name="T54" fmla="*/ 1815 w 3212"/>
                <a:gd name="T55" fmla="*/ 644 h 648"/>
                <a:gd name="T56" fmla="*/ 1606 w 3212"/>
                <a:gd name="T57" fmla="*/ 648 h 648"/>
                <a:gd name="T58" fmla="*/ 1397 w 3212"/>
                <a:gd name="T59" fmla="*/ 644 h 648"/>
                <a:gd name="T60" fmla="*/ 1195 w 3212"/>
                <a:gd name="T61" fmla="*/ 629 h 648"/>
                <a:gd name="T62" fmla="*/ 1004 w 3212"/>
                <a:gd name="T63" fmla="*/ 606 h 648"/>
                <a:gd name="T64" fmla="*/ 824 w 3212"/>
                <a:gd name="T65" fmla="*/ 575 h 648"/>
                <a:gd name="T66" fmla="*/ 658 w 3212"/>
                <a:gd name="T67" fmla="*/ 536 h 648"/>
                <a:gd name="T68" fmla="*/ 506 w 3212"/>
                <a:gd name="T69" fmla="*/ 491 h 648"/>
                <a:gd name="T70" fmla="*/ 371 w 3212"/>
                <a:gd name="T71" fmla="*/ 439 h 648"/>
                <a:gd name="T72" fmla="*/ 254 w 3212"/>
                <a:gd name="T73" fmla="*/ 381 h 648"/>
                <a:gd name="T74" fmla="*/ 157 w 3212"/>
                <a:gd name="T75" fmla="*/ 317 h 648"/>
                <a:gd name="T76" fmla="*/ 82 w 3212"/>
                <a:gd name="T77" fmla="*/ 250 h 648"/>
                <a:gd name="T78" fmla="*/ 30 w 3212"/>
                <a:gd name="T79" fmla="*/ 179 h 648"/>
                <a:gd name="T80" fmla="*/ 3 w 3212"/>
                <a:gd name="T81" fmla="*/ 104 h 648"/>
                <a:gd name="T82" fmla="*/ 3 w 3212"/>
                <a:gd name="T83" fmla="*/ 33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8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9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6"/>
                  </a:lnTo>
                  <a:lnTo>
                    <a:pt x="1606" y="338"/>
                  </a:lnTo>
                  <a:lnTo>
                    <a:pt x="1735" y="336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9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9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50"/>
                  </a:lnTo>
                  <a:lnTo>
                    <a:pt x="2958" y="381"/>
                  </a:lnTo>
                  <a:lnTo>
                    <a:pt x="2902" y="410"/>
                  </a:lnTo>
                  <a:lnTo>
                    <a:pt x="2841" y="439"/>
                  </a:lnTo>
                  <a:lnTo>
                    <a:pt x="2775" y="465"/>
                  </a:lnTo>
                  <a:lnTo>
                    <a:pt x="2706" y="491"/>
                  </a:lnTo>
                  <a:lnTo>
                    <a:pt x="2632" y="514"/>
                  </a:lnTo>
                  <a:lnTo>
                    <a:pt x="2554" y="536"/>
                  </a:lnTo>
                  <a:lnTo>
                    <a:pt x="2472" y="557"/>
                  </a:lnTo>
                  <a:lnTo>
                    <a:pt x="2388" y="575"/>
                  </a:lnTo>
                  <a:lnTo>
                    <a:pt x="2299" y="592"/>
                  </a:lnTo>
                  <a:lnTo>
                    <a:pt x="2208" y="606"/>
                  </a:lnTo>
                  <a:lnTo>
                    <a:pt x="2114" y="619"/>
                  </a:lnTo>
                  <a:lnTo>
                    <a:pt x="2016" y="629"/>
                  </a:lnTo>
                  <a:lnTo>
                    <a:pt x="1917" y="638"/>
                  </a:lnTo>
                  <a:lnTo>
                    <a:pt x="1815" y="644"/>
                  </a:lnTo>
                  <a:lnTo>
                    <a:pt x="1712" y="647"/>
                  </a:lnTo>
                  <a:lnTo>
                    <a:pt x="1606" y="648"/>
                  </a:lnTo>
                  <a:lnTo>
                    <a:pt x="1500" y="647"/>
                  </a:lnTo>
                  <a:lnTo>
                    <a:pt x="1397" y="644"/>
                  </a:lnTo>
                  <a:lnTo>
                    <a:pt x="1295" y="638"/>
                  </a:lnTo>
                  <a:lnTo>
                    <a:pt x="1195" y="629"/>
                  </a:lnTo>
                  <a:lnTo>
                    <a:pt x="1098" y="619"/>
                  </a:lnTo>
                  <a:lnTo>
                    <a:pt x="1004" y="606"/>
                  </a:lnTo>
                  <a:lnTo>
                    <a:pt x="912" y="592"/>
                  </a:lnTo>
                  <a:lnTo>
                    <a:pt x="824" y="575"/>
                  </a:lnTo>
                  <a:lnTo>
                    <a:pt x="739" y="557"/>
                  </a:lnTo>
                  <a:lnTo>
                    <a:pt x="658" y="536"/>
                  </a:lnTo>
                  <a:lnTo>
                    <a:pt x="580" y="514"/>
                  </a:lnTo>
                  <a:lnTo>
                    <a:pt x="506" y="491"/>
                  </a:lnTo>
                  <a:lnTo>
                    <a:pt x="436" y="465"/>
                  </a:lnTo>
                  <a:lnTo>
                    <a:pt x="371" y="439"/>
                  </a:lnTo>
                  <a:lnTo>
                    <a:pt x="310" y="410"/>
                  </a:lnTo>
                  <a:lnTo>
                    <a:pt x="254" y="381"/>
                  </a:lnTo>
                  <a:lnTo>
                    <a:pt x="203" y="350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9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84"/>
            <p:cNvSpPr/>
            <p:nvPr/>
          </p:nvSpPr>
          <p:spPr bwMode="auto">
            <a:xfrm>
              <a:off x="10059988" y="2995613"/>
              <a:ext cx="463550" cy="93663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4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4 h 647"/>
                <a:gd name="T28" fmla="*/ 3125 w 3212"/>
                <a:gd name="T29" fmla="*/ 40 h 647"/>
                <a:gd name="T30" fmla="*/ 3209 w 3212"/>
                <a:gd name="T31" fmla="*/ 33 h 647"/>
                <a:gd name="T32" fmla="*/ 3209 w 3212"/>
                <a:gd name="T33" fmla="*/ 104 h 647"/>
                <a:gd name="T34" fmla="*/ 3182 w 3212"/>
                <a:gd name="T35" fmla="*/ 178 h 647"/>
                <a:gd name="T36" fmla="*/ 3130 w 3212"/>
                <a:gd name="T37" fmla="*/ 250 h 647"/>
                <a:gd name="T38" fmla="*/ 3055 w 3212"/>
                <a:gd name="T39" fmla="*/ 317 h 647"/>
                <a:gd name="T40" fmla="*/ 2958 w 3212"/>
                <a:gd name="T41" fmla="*/ 380 h 647"/>
                <a:gd name="T42" fmla="*/ 2841 w 3212"/>
                <a:gd name="T43" fmla="*/ 438 h 647"/>
                <a:gd name="T44" fmla="*/ 2706 w 3212"/>
                <a:gd name="T45" fmla="*/ 490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3 h 647"/>
                <a:gd name="T56" fmla="*/ 1606 w 3212"/>
                <a:gd name="T57" fmla="*/ 647 h 647"/>
                <a:gd name="T58" fmla="*/ 1397 w 3212"/>
                <a:gd name="T59" fmla="*/ 643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90 h 647"/>
                <a:gd name="T70" fmla="*/ 371 w 3212"/>
                <a:gd name="T71" fmla="*/ 438 h 647"/>
                <a:gd name="T72" fmla="*/ 254 w 3212"/>
                <a:gd name="T73" fmla="*/ 380 h 647"/>
                <a:gd name="T74" fmla="*/ 157 w 3212"/>
                <a:gd name="T75" fmla="*/ 317 h 647"/>
                <a:gd name="T76" fmla="*/ 82 w 3212"/>
                <a:gd name="T77" fmla="*/ 250 h 647"/>
                <a:gd name="T78" fmla="*/ 30 w 3212"/>
                <a:gd name="T79" fmla="*/ 178 h 647"/>
                <a:gd name="T80" fmla="*/ 3 w 3212"/>
                <a:gd name="T81" fmla="*/ 104 h 647"/>
                <a:gd name="T82" fmla="*/ 3 w 3212"/>
                <a:gd name="T83" fmla="*/ 33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4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4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3"/>
                  </a:lnTo>
                  <a:lnTo>
                    <a:pt x="3212" y="66"/>
                  </a:lnTo>
                  <a:lnTo>
                    <a:pt x="3209" y="104"/>
                  </a:lnTo>
                  <a:lnTo>
                    <a:pt x="3199" y="142"/>
                  </a:lnTo>
                  <a:lnTo>
                    <a:pt x="3182" y="178"/>
                  </a:lnTo>
                  <a:lnTo>
                    <a:pt x="3159" y="215"/>
                  </a:lnTo>
                  <a:lnTo>
                    <a:pt x="3130" y="250"/>
                  </a:lnTo>
                  <a:lnTo>
                    <a:pt x="3096" y="284"/>
                  </a:lnTo>
                  <a:lnTo>
                    <a:pt x="3055" y="317"/>
                  </a:lnTo>
                  <a:lnTo>
                    <a:pt x="3009" y="349"/>
                  </a:lnTo>
                  <a:lnTo>
                    <a:pt x="2958" y="380"/>
                  </a:lnTo>
                  <a:lnTo>
                    <a:pt x="2902" y="409"/>
                  </a:lnTo>
                  <a:lnTo>
                    <a:pt x="2841" y="438"/>
                  </a:lnTo>
                  <a:lnTo>
                    <a:pt x="2775" y="464"/>
                  </a:lnTo>
                  <a:lnTo>
                    <a:pt x="2706" y="490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6"/>
                  </a:lnTo>
                  <a:lnTo>
                    <a:pt x="2388" y="574"/>
                  </a:lnTo>
                  <a:lnTo>
                    <a:pt x="2299" y="591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7"/>
                  </a:lnTo>
                  <a:lnTo>
                    <a:pt x="1815" y="643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3"/>
                  </a:lnTo>
                  <a:lnTo>
                    <a:pt x="1295" y="637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1"/>
                  </a:lnTo>
                  <a:lnTo>
                    <a:pt x="824" y="574"/>
                  </a:lnTo>
                  <a:lnTo>
                    <a:pt x="739" y="556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90"/>
                  </a:lnTo>
                  <a:lnTo>
                    <a:pt x="436" y="464"/>
                  </a:lnTo>
                  <a:lnTo>
                    <a:pt x="371" y="438"/>
                  </a:lnTo>
                  <a:lnTo>
                    <a:pt x="310" y="409"/>
                  </a:lnTo>
                  <a:lnTo>
                    <a:pt x="254" y="380"/>
                  </a:lnTo>
                  <a:lnTo>
                    <a:pt x="203" y="349"/>
                  </a:lnTo>
                  <a:lnTo>
                    <a:pt x="157" y="317"/>
                  </a:lnTo>
                  <a:lnTo>
                    <a:pt x="116" y="284"/>
                  </a:lnTo>
                  <a:lnTo>
                    <a:pt x="82" y="250"/>
                  </a:lnTo>
                  <a:lnTo>
                    <a:pt x="53" y="215"/>
                  </a:lnTo>
                  <a:lnTo>
                    <a:pt x="30" y="178"/>
                  </a:lnTo>
                  <a:lnTo>
                    <a:pt x="13" y="142"/>
                  </a:lnTo>
                  <a:lnTo>
                    <a:pt x="3" y="104"/>
                  </a:lnTo>
                  <a:lnTo>
                    <a:pt x="0" y="66"/>
                  </a:lnTo>
                  <a:lnTo>
                    <a:pt x="3" y="3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85"/>
            <p:cNvSpPr/>
            <p:nvPr/>
          </p:nvSpPr>
          <p:spPr bwMode="auto">
            <a:xfrm>
              <a:off x="10059988" y="3074988"/>
              <a:ext cx="463550" cy="92075"/>
            </a:xfrm>
            <a:custGeom>
              <a:avLst/>
              <a:gdLst>
                <a:gd name="T0" fmla="*/ 87 w 3212"/>
                <a:gd name="T1" fmla="*/ 40 h 647"/>
                <a:gd name="T2" fmla="*/ 256 w 3212"/>
                <a:gd name="T3" fmla="*/ 113 h 647"/>
                <a:gd name="T4" fmla="*/ 442 w 3212"/>
                <a:gd name="T5" fmla="*/ 178 h 647"/>
                <a:gd name="T6" fmla="*/ 647 w 3212"/>
                <a:gd name="T7" fmla="*/ 233 h 647"/>
                <a:gd name="T8" fmla="*/ 869 w 3212"/>
                <a:gd name="T9" fmla="*/ 277 h 647"/>
                <a:gd name="T10" fmla="*/ 1103 w 3212"/>
                <a:gd name="T11" fmla="*/ 310 h 647"/>
                <a:gd name="T12" fmla="*/ 1349 w 3212"/>
                <a:gd name="T13" fmla="*/ 330 h 647"/>
                <a:gd name="T14" fmla="*/ 1606 w 3212"/>
                <a:gd name="T15" fmla="*/ 337 h 647"/>
                <a:gd name="T16" fmla="*/ 1862 w 3212"/>
                <a:gd name="T17" fmla="*/ 330 h 647"/>
                <a:gd name="T18" fmla="*/ 2109 w 3212"/>
                <a:gd name="T19" fmla="*/ 310 h 647"/>
                <a:gd name="T20" fmla="*/ 2343 w 3212"/>
                <a:gd name="T21" fmla="*/ 277 h 647"/>
                <a:gd name="T22" fmla="*/ 2564 w 3212"/>
                <a:gd name="T23" fmla="*/ 233 h 647"/>
                <a:gd name="T24" fmla="*/ 2769 w 3212"/>
                <a:gd name="T25" fmla="*/ 178 h 647"/>
                <a:gd name="T26" fmla="*/ 2957 w 3212"/>
                <a:gd name="T27" fmla="*/ 113 h 647"/>
                <a:gd name="T28" fmla="*/ 3125 w 3212"/>
                <a:gd name="T29" fmla="*/ 40 h 647"/>
                <a:gd name="T30" fmla="*/ 3209 w 3212"/>
                <a:gd name="T31" fmla="*/ 32 h 647"/>
                <a:gd name="T32" fmla="*/ 3209 w 3212"/>
                <a:gd name="T33" fmla="*/ 103 h 647"/>
                <a:gd name="T34" fmla="*/ 3182 w 3212"/>
                <a:gd name="T35" fmla="*/ 178 h 647"/>
                <a:gd name="T36" fmla="*/ 3130 w 3212"/>
                <a:gd name="T37" fmla="*/ 249 h 647"/>
                <a:gd name="T38" fmla="*/ 3055 w 3212"/>
                <a:gd name="T39" fmla="*/ 316 h 647"/>
                <a:gd name="T40" fmla="*/ 2958 w 3212"/>
                <a:gd name="T41" fmla="*/ 379 h 647"/>
                <a:gd name="T42" fmla="*/ 2841 w 3212"/>
                <a:gd name="T43" fmla="*/ 437 h 647"/>
                <a:gd name="T44" fmla="*/ 2706 w 3212"/>
                <a:gd name="T45" fmla="*/ 489 h 647"/>
                <a:gd name="T46" fmla="*/ 2554 w 3212"/>
                <a:gd name="T47" fmla="*/ 535 h 647"/>
                <a:gd name="T48" fmla="*/ 2388 w 3212"/>
                <a:gd name="T49" fmla="*/ 574 h 647"/>
                <a:gd name="T50" fmla="*/ 2208 w 3212"/>
                <a:gd name="T51" fmla="*/ 605 h 647"/>
                <a:gd name="T52" fmla="*/ 2016 w 3212"/>
                <a:gd name="T53" fmla="*/ 628 h 647"/>
                <a:gd name="T54" fmla="*/ 1815 w 3212"/>
                <a:gd name="T55" fmla="*/ 642 h 647"/>
                <a:gd name="T56" fmla="*/ 1606 w 3212"/>
                <a:gd name="T57" fmla="*/ 647 h 647"/>
                <a:gd name="T58" fmla="*/ 1397 w 3212"/>
                <a:gd name="T59" fmla="*/ 642 h 647"/>
                <a:gd name="T60" fmla="*/ 1195 w 3212"/>
                <a:gd name="T61" fmla="*/ 628 h 647"/>
                <a:gd name="T62" fmla="*/ 1004 w 3212"/>
                <a:gd name="T63" fmla="*/ 605 h 647"/>
                <a:gd name="T64" fmla="*/ 824 w 3212"/>
                <a:gd name="T65" fmla="*/ 574 h 647"/>
                <a:gd name="T66" fmla="*/ 658 w 3212"/>
                <a:gd name="T67" fmla="*/ 535 h 647"/>
                <a:gd name="T68" fmla="*/ 506 w 3212"/>
                <a:gd name="T69" fmla="*/ 489 h 647"/>
                <a:gd name="T70" fmla="*/ 371 w 3212"/>
                <a:gd name="T71" fmla="*/ 437 h 647"/>
                <a:gd name="T72" fmla="*/ 254 w 3212"/>
                <a:gd name="T73" fmla="*/ 379 h 647"/>
                <a:gd name="T74" fmla="*/ 157 w 3212"/>
                <a:gd name="T75" fmla="*/ 316 h 647"/>
                <a:gd name="T76" fmla="*/ 82 w 3212"/>
                <a:gd name="T77" fmla="*/ 249 h 647"/>
                <a:gd name="T78" fmla="*/ 30 w 3212"/>
                <a:gd name="T79" fmla="*/ 178 h 647"/>
                <a:gd name="T80" fmla="*/ 3 w 3212"/>
                <a:gd name="T81" fmla="*/ 103 h 647"/>
                <a:gd name="T82" fmla="*/ 3 w 3212"/>
                <a:gd name="T83" fmla="*/ 32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2" h="647">
                  <a:moveTo>
                    <a:pt x="11" y="0"/>
                  </a:moveTo>
                  <a:lnTo>
                    <a:pt x="87" y="40"/>
                  </a:lnTo>
                  <a:lnTo>
                    <a:pt x="169" y="78"/>
                  </a:lnTo>
                  <a:lnTo>
                    <a:pt x="256" y="113"/>
                  </a:lnTo>
                  <a:lnTo>
                    <a:pt x="346" y="147"/>
                  </a:lnTo>
                  <a:lnTo>
                    <a:pt x="442" y="178"/>
                  </a:lnTo>
                  <a:lnTo>
                    <a:pt x="543" y="207"/>
                  </a:lnTo>
                  <a:lnTo>
                    <a:pt x="647" y="233"/>
                  </a:lnTo>
                  <a:lnTo>
                    <a:pt x="756" y="257"/>
                  </a:lnTo>
                  <a:lnTo>
                    <a:pt x="869" y="277"/>
                  </a:lnTo>
                  <a:lnTo>
                    <a:pt x="985" y="295"/>
                  </a:lnTo>
                  <a:lnTo>
                    <a:pt x="1103" y="310"/>
                  </a:lnTo>
                  <a:lnTo>
                    <a:pt x="1225" y="322"/>
                  </a:lnTo>
                  <a:lnTo>
                    <a:pt x="1349" y="330"/>
                  </a:lnTo>
                  <a:lnTo>
                    <a:pt x="1477" y="335"/>
                  </a:lnTo>
                  <a:lnTo>
                    <a:pt x="1606" y="337"/>
                  </a:lnTo>
                  <a:lnTo>
                    <a:pt x="1735" y="335"/>
                  </a:lnTo>
                  <a:lnTo>
                    <a:pt x="1862" y="330"/>
                  </a:lnTo>
                  <a:lnTo>
                    <a:pt x="1987" y="322"/>
                  </a:lnTo>
                  <a:lnTo>
                    <a:pt x="2109" y="310"/>
                  </a:lnTo>
                  <a:lnTo>
                    <a:pt x="2228" y="295"/>
                  </a:lnTo>
                  <a:lnTo>
                    <a:pt x="2343" y="277"/>
                  </a:lnTo>
                  <a:lnTo>
                    <a:pt x="2455" y="257"/>
                  </a:lnTo>
                  <a:lnTo>
                    <a:pt x="2564" y="233"/>
                  </a:lnTo>
                  <a:lnTo>
                    <a:pt x="2669" y="207"/>
                  </a:lnTo>
                  <a:lnTo>
                    <a:pt x="2769" y="178"/>
                  </a:lnTo>
                  <a:lnTo>
                    <a:pt x="2865" y="147"/>
                  </a:lnTo>
                  <a:lnTo>
                    <a:pt x="2957" y="113"/>
                  </a:lnTo>
                  <a:lnTo>
                    <a:pt x="3044" y="78"/>
                  </a:lnTo>
                  <a:lnTo>
                    <a:pt x="3125" y="40"/>
                  </a:lnTo>
                  <a:lnTo>
                    <a:pt x="3202" y="0"/>
                  </a:lnTo>
                  <a:lnTo>
                    <a:pt x="3209" y="32"/>
                  </a:lnTo>
                  <a:lnTo>
                    <a:pt x="3212" y="65"/>
                  </a:lnTo>
                  <a:lnTo>
                    <a:pt x="3209" y="103"/>
                  </a:lnTo>
                  <a:lnTo>
                    <a:pt x="3199" y="141"/>
                  </a:lnTo>
                  <a:lnTo>
                    <a:pt x="3182" y="178"/>
                  </a:lnTo>
                  <a:lnTo>
                    <a:pt x="3159" y="214"/>
                  </a:lnTo>
                  <a:lnTo>
                    <a:pt x="3130" y="249"/>
                  </a:lnTo>
                  <a:lnTo>
                    <a:pt x="3096" y="283"/>
                  </a:lnTo>
                  <a:lnTo>
                    <a:pt x="3055" y="316"/>
                  </a:lnTo>
                  <a:lnTo>
                    <a:pt x="3009" y="348"/>
                  </a:lnTo>
                  <a:lnTo>
                    <a:pt x="2958" y="379"/>
                  </a:lnTo>
                  <a:lnTo>
                    <a:pt x="2902" y="409"/>
                  </a:lnTo>
                  <a:lnTo>
                    <a:pt x="2841" y="437"/>
                  </a:lnTo>
                  <a:lnTo>
                    <a:pt x="2775" y="464"/>
                  </a:lnTo>
                  <a:lnTo>
                    <a:pt x="2706" y="489"/>
                  </a:lnTo>
                  <a:lnTo>
                    <a:pt x="2632" y="513"/>
                  </a:lnTo>
                  <a:lnTo>
                    <a:pt x="2554" y="535"/>
                  </a:lnTo>
                  <a:lnTo>
                    <a:pt x="2472" y="555"/>
                  </a:lnTo>
                  <a:lnTo>
                    <a:pt x="2388" y="574"/>
                  </a:lnTo>
                  <a:lnTo>
                    <a:pt x="2299" y="590"/>
                  </a:lnTo>
                  <a:lnTo>
                    <a:pt x="2208" y="605"/>
                  </a:lnTo>
                  <a:lnTo>
                    <a:pt x="2114" y="618"/>
                  </a:lnTo>
                  <a:lnTo>
                    <a:pt x="2016" y="628"/>
                  </a:lnTo>
                  <a:lnTo>
                    <a:pt x="1917" y="636"/>
                  </a:lnTo>
                  <a:lnTo>
                    <a:pt x="1815" y="642"/>
                  </a:lnTo>
                  <a:lnTo>
                    <a:pt x="1712" y="646"/>
                  </a:lnTo>
                  <a:lnTo>
                    <a:pt x="1606" y="647"/>
                  </a:lnTo>
                  <a:lnTo>
                    <a:pt x="1500" y="646"/>
                  </a:lnTo>
                  <a:lnTo>
                    <a:pt x="1397" y="642"/>
                  </a:lnTo>
                  <a:lnTo>
                    <a:pt x="1295" y="636"/>
                  </a:lnTo>
                  <a:lnTo>
                    <a:pt x="1195" y="628"/>
                  </a:lnTo>
                  <a:lnTo>
                    <a:pt x="1098" y="618"/>
                  </a:lnTo>
                  <a:lnTo>
                    <a:pt x="1004" y="605"/>
                  </a:lnTo>
                  <a:lnTo>
                    <a:pt x="912" y="590"/>
                  </a:lnTo>
                  <a:lnTo>
                    <a:pt x="824" y="574"/>
                  </a:lnTo>
                  <a:lnTo>
                    <a:pt x="739" y="555"/>
                  </a:lnTo>
                  <a:lnTo>
                    <a:pt x="658" y="535"/>
                  </a:lnTo>
                  <a:lnTo>
                    <a:pt x="580" y="513"/>
                  </a:lnTo>
                  <a:lnTo>
                    <a:pt x="506" y="489"/>
                  </a:lnTo>
                  <a:lnTo>
                    <a:pt x="436" y="464"/>
                  </a:lnTo>
                  <a:lnTo>
                    <a:pt x="371" y="437"/>
                  </a:lnTo>
                  <a:lnTo>
                    <a:pt x="310" y="409"/>
                  </a:lnTo>
                  <a:lnTo>
                    <a:pt x="254" y="379"/>
                  </a:lnTo>
                  <a:lnTo>
                    <a:pt x="203" y="348"/>
                  </a:lnTo>
                  <a:lnTo>
                    <a:pt x="157" y="316"/>
                  </a:lnTo>
                  <a:lnTo>
                    <a:pt x="116" y="283"/>
                  </a:lnTo>
                  <a:lnTo>
                    <a:pt x="82" y="249"/>
                  </a:lnTo>
                  <a:lnTo>
                    <a:pt x="53" y="214"/>
                  </a:lnTo>
                  <a:lnTo>
                    <a:pt x="30" y="178"/>
                  </a:lnTo>
                  <a:lnTo>
                    <a:pt x="13" y="141"/>
                  </a:lnTo>
                  <a:lnTo>
                    <a:pt x="3" y="103"/>
                  </a:lnTo>
                  <a:lnTo>
                    <a:pt x="0" y="65"/>
                  </a:lnTo>
                  <a:lnTo>
                    <a:pt x="3" y="3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340369" y="3933872"/>
            <a:ext cx="367587" cy="363649"/>
            <a:chOff x="2587625" y="4291013"/>
            <a:chExt cx="444500" cy="439738"/>
          </a:xfrm>
          <a:solidFill>
            <a:schemeClr val="accent1"/>
          </a:solidFill>
        </p:grpSpPr>
        <p:sp>
          <p:nvSpPr>
            <p:cNvPr id="31" name="Freeform 290"/>
            <p:cNvSpPr>
              <a:spLocks noEditPoints="1"/>
            </p:cNvSpPr>
            <p:nvPr/>
          </p:nvSpPr>
          <p:spPr bwMode="auto">
            <a:xfrm>
              <a:off x="2790825" y="4491038"/>
              <a:ext cx="241300" cy="239713"/>
            </a:xfrm>
            <a:custGeom>
              <a:avLst/>
              <a:gdLst>
                <a:gd name="T0" fmla="*/ 582 w 1676"/>
                <a:gd name="T1" fmla="*/ 282 h 1813"/>
                <a:gd name="T2" fmla="*/ 453 w 1676"/>
                <a:gd name="T3" fmla="*/ 343 h 1813"/>
                <a:gd name="T4" fmla="*/ 344 w 1676"/>
                <a:gd name="T5" fmla="*/ 449 h 1813"/>
                <a:gd name="T6" fmla="*/ 274 w 1676"/>
                <a:gd name="T7" fmla="*/ 582 h 1813"/>
                <a:gd name="T8" fmla="*/ 246 w 1676"/>
                <a:gd name="T9" fmla="*/ 729 h 1813"/>
                <a:gd name="T10" fmla="*/ 260 w 1676"/>
                <a:gd name="T11" fmla="*/ 878 h 1813"/>
                <a:gd name="T12" fmla="*/ 316 w 1676"/>
                <a:gd name="T13" fmla="*/ 1018 h 1813"/>
                <a:gd name="T14" fmla="*/ 414 w 1676"/>
                <a:gd name="T15" fmla="*/ 1136 h 1813"/>
                <a:gd name="T16" fmla="*/ 538 w 1676"/>
                <a:gd name="T17" fmla="*/ 1212 h 1813"/>
                <a:gd name="T18" fmla="*/ 673 w 1676"/>
                <a:gd name="T19" fmla="*/ 1242 h 1813"/>
                <a:gd name="T20" fmla="*/ 811 w 1676"/>
                <a:gd name="T21" fmla="*/ 1227 h 1813"/>
                <a:gd name="T22" fmla="*/ 941 w 1676"/>
                <a:gd name="T23" fmla="*/ 1166 h 1813"/>
                <a:gd name="T24" fmla="*/ 1049 w 1676"/>
                <a:gd name="T25" fmla="*/ 1061 h 1813"/>
                <a:gd name="T26" fmla="*/ 1119 w 1676"/>
                <a:gd name="T27" fmla="*/ 927 h 1813"/>
                <a:gd name="T28" fmla="*/ 1147 w 1676"/>
                <a:gd name="T29" fmla="*/ 779 h 1813"/>
                <a:gd name="T30" fmla="*/ 1133 w 1676"/>
                <a:gd name="T31" fmla="*/ 630 h 1813"/>
                <a:gd name="T32" fmla="*/ 1077 w 1676"/>
                <a:gd name="T33" fmla="*/ 491 h 1813"/>
                <a:gd name="T34" fmla="*/ 980 w 1676"/>
                <a:gd name="T35" fmla="*/ 374 h 1813"/>
                <a:gd name="T36" fmla="*/ 855 w 1676"/>
                <a:gd name="T37" fmla="*/ 298 h 1813"/>
                <a:gd name="T38" fmla="*/ 720 w 1676"/>
                <a:gd name="T39" fmla="*/ 267 h 1813"/>
                <a:gd name="T40" fmla="*/ 781 w 1676"/>
                <a:gd name="T41" fmla="*/ 5 h 1813"/>
                <a:gd name="T42" fmla="*/ 946 w 1676"/>
                <a:gd name="T43" fmla="*/ 49 h 1813"/>
                <a:gd name="T44" fmla="*/ 1099 w 1676"/>
                <a:gd name="T45" fmla="*/ 137 h 1813"/>
                <a:gd name="T46" fmla="*/ 1230 w 1676"/>
                <a:gd name="T47" fmla="*/ 267 h 1813"/>
                <a:gd name="T48" fmla="*/ 1324 w 1676"/>
                <a:gd name="T49" fmla="*/ 424 h 1813"/>
                <a:gd name="T50" fmla="*/ 1378 w 1676"/>
                <a:gd name="T51" fmla="*/ 596 h 1813"/>
                <a:gd name="T52" fmla="*/ 1393 w 1676"/>
                <a:gd name="T53" fmla="*/ 775 h 1813"/>
                <a:gd name="T54" fmla="*/ 1368 w 1676"/>
                <a:gd name="T55" fmla="*/ 953 h 1813"/>
                <a:gd name="T56" fmla="*/ 1603 w 1676"/>
                <a:gd name="T57" fmla="*/ 1363 h 1813"/>
                <a:gd name="T58" fmla="*/ 1656 w 1676"/>
                <a:gd name="T59" fmla="*/ 1449 h 1813"/>
                <a:gd name="T60" fmla="*/ 1676 w 1676"/>
                <a:gd name="T61" fmla="*/ 1550 h 1813"/>
                <a:gd name="T62" fmla="*/ 1656 w 1676"/>
                <a:gd name="T63" fmla="*/ 1651 h 1813"/>
                <a:gd name="T64" fmla="*/ 1603 w 1676"/>
                <a:gd name="T65" fmla="*/ 1737 h 1813"/>
                <a:gd name="T66" fmla="*/ 1515 w 1676"/>
                <a:gd name="T67" fmla="*/ 1798 h 1813"/>
                <a:gd name="T68" fmla="*/ 1414 w 1676"/>
                <a:gd name="T69" fmla="*/ 1813 h 1813"/>
                <a:gd name="T70" fmla="*/ 1316 w 1676"/>
                <a:gd name="T71" fmla="*/ 1783 h 1813"/>
                <a:gd name="T72" fmla="*/ 986 w 1676"/>
                <a:gd name="T73" fmla="*/ 1441 h 1813"/>
                <a:gd name="T74" fmla="*/ 826 w 1676"/>
                <a:gd name="T75" fmla="*/ 1496 h 1813"/>
                <a:gd name="T76" fmla="*/ 660 w 1676"/>
                <a:gd name="T77" fmla="*/ 1508 h 1813"/>
                <a:gd name="T78" fmla="*/ 496 w 1676"/>
                <a:gd name="T79" fmla="*/ 1477 h 1813"/>
                <a:gd name="T80" fmla="*/ 341 w 1676"/>
                <a:gd name="T81" fmla="*/ 1404 h 1813"/>
                <a:gd name="T82" fmla="*/ 204 w 1676"/>
                <a:gd name="T83" fmla="*/ 1289 h 1813"/>
                <a:gd name="T84" fmla="*/ 95 w 1676"/>
                <a:gd name="T85" fmla="*/ 1137 h 1813"/>
                <a:gd name="T86" fmla="*/ 27 w 1676"/>
                <a:gd name="T87" fmla="*/ 966 h 1813"/>
                <a:gd name="T88" fmla="*/ 0 w 1676"/>
                <a:gd name="T89" fmla="*/ 785 h 1813"/>
                <a:gd name="T90" fmla="*/ 13 w 1676"/>
                <a:gd name="T91" fmla="*/ 602 h 1813"/>
                <a:gd name="T92" fmla="*/ 67 w 1676"/>
                <a:gd name="T93" fmla="*/ 427 h 1813"/>
                <a:gd name="T94" fmla="*/ 162 w 1676"/>
                <a:gd name="T95" fmla="*/ 268 h 1813"/>
                <a:gd name="T96" fmla="*/ 294 w 1676"/>
                <a:gd name="T97" fmla="*/ 137 h 1813"/>
                <a:gd name="T98" fmla="*/ 447 w 1676"/>
                <a:gd name="T99" fmla="*/ 49 h 1813"/>
                <a:gd name="T100" fmla="*/ 612 w 1676"/>
                <a:gd name="T101" fmla="*/ 5 h 1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6" h="1813">
                  <a:moveTo>
                    <a:pt x="673" y="267"/>
                  </a:moveTo>
                  <a:lnTo>
                    <a:pt x="627" y="272"/>
                  </a:lnTo>
                  <a:lnTo>
                    <a:pt x="582" y="282"/>
                  </a:lnTo>
                  <a:lnTo>
                    <a:pt x="538" y="298"/>
                  </a:lnTo>
                  <a:lnTo>
                    <a:pt x="495" y="317"/>
                  </a:lnTo>
                  <a:lnTo>
                    <a:pt x="453" y="343"/>
                  </a:lnTo>
                  <a:lnTo>
                    <a:pt x="414" y="374"/>
                  </a:lnTo>
                  <a:lnTo>
                    <a:pt x="377" y="409"/>
                  </a:lnTo>
                  <a:lnTo>
                    <a:pt x="344" y="449"/>
                  </a:lnTo>
                  <a:lnTo>
                    <a:pt x="316" y="491"/>
                  </a:lnTo>
                  <a:lnTo>
                    <a:pt x="293" y="536"/>
                  </a:lnTo>
                  <a:lnTo>
                    <a:pt x="274" y="582"/>
                  </a:lnTo>
                  <a:lnTo>
                    <a:pt x="260" y="630"/>
                  </a:lnTo>
                  <a:lnTo>
                    <a:pt x="251" y="679"/>
                  </a:lnTo>
                  <a:lnTo>
                    <a:pt x="246" y="729"/>
                  </a:lnTo>
                  <a:lnTo>
                    <a:pt x="246" y="779"/>
                  </a:lnTo>
                  <a:lnTo>
                    <a:pt x="251" y="829"/>
                  </a:lnTo>
                  <a:lnTo>
                    <a:pt x="260" y="878"/>
                  </a:lnTo>
                  <a:lnTo>
                    <a:pt x="274" y="927"/>
                  </a:lnTo>
                  <a:lnTo>
                    <a:pt x="293" y="974"/>
                  </a:lnTo>
                  <a:lnTo>
                    <a:pt x="316" y="1018"/>
                  </a:lnTo>
                  <a:lnTo>
                    <a:pt x="344" y="1061"/>
                  </a:lnTo>
                  <a:lnTo>
                    <a:pt x="377" y="1100"/>
                  </a:lnTo>
                  <a:lnTo>
                    <a:pt x="414" y="1136"/>
                  </a:lnTo>
                  <a:lnTo>
                    <a:pt x="453" y="1166"/>
                  </a:lnTo>
                  <a:lnTo>
                    <a:pt x="495" y="1191"/>
                  </a:lnTo>
                  <a:lnTo>
                    <a:pt x="538" y="1212"/>
                  </a:lnTo>
                  <a:lnTo>
                    <a:pt x="582" y="1227"/>
                  </a:lnTo>
                  <a:lnTo>
                    <a:pt x="627" y="1237"/>
                  </a:lnTo>
                  <a:lnTo>
                    <a:pt x="673" y="1242"/>
                  </a:lnTo>
                  <a:lnTo>
                    <a:pt x="720" y="1242"/>
                  </a:lnTo>
                  <a:lnTo>
                    <a:pt x="766" y="1237"/>
                  </a:lnTo>
                  <a:lnTo>
                    <a:pt x="811" y="1227"/>
                  </a:lnTo>
                  <a:lnTo>
                    <a:pt x="855" y="1212"/>
                  </a:lnTo>
                  <a:lnTo>
                    <a:pt x="898" y="1191"/>
                  </a:lnTo>
                  <a:lnTo>
                    <a:pt x="941" y="1166"/>
                  </a:lnTo>
                  <a:lnTo>
                    <a:pt x="980" y="1136"/>
                  </a:lnTo>
                  <a:lnTo>
                    <a:pt x="1016" y="1100"/>
                  </a:lnTo>
                  <a:lnTo>
                    <a:pt x="1049" y="1061"/>
                  </a:lnTo>
                  <a:lnTo>
                    <a:pt x="1077" y="1018"/>
                  </a:lnTo>
                  <a:lnTo>
                    <a:pt x="1100" y="974"/>
                  </a:lnTo>
                  <a:lnTo>
                    <a:pt x="1119" y="927"/>
                  </a:lnTo>
                  <a:lnTo>
                    <a:pt x="1133" y="878"/>
                  </a:lnTo>
                  <a:lnTo>
                    <a:pt x="1142" y="829"/>
                  </a:lnTo>
                  <a:lnTo>
                    <a:pt x="1147" y="779"/>
                  </a:lnTo>
                  <a:lnTo>
                    <a:pt x="1147" y="729"/>
                  </a:lnTo>
                  <a:lnTo>
                    <a:pt x="1142" y="679"/>
                  </a:lnTo>
                  <a:lnTo>
                    <a:pt x="1133" y="630"/>
                  </a:lnTo>
                  <a:lnTo>
                    <a:pt x="1119" y="582"/>
                  </a:lnTo>
                  <a:lnTo>
                    <a:pt x="1100" y="536"/>
                  </a:lnTo>
                  <a:lnTo>
                    <a:pt x="1077" y="491"/>
                  </a:lnTo>
                  <a:lnTo>
                    <a:pt x="1049" y="449"/>
                  </a:lnTo>
                  <a:lnTo>
                    <a:pt x="1016" y="409"/>
                  </a:lnTo>
                  <a:lnTo>
                    <a:pt x="980" y="374"/>
                  </a:lnTo>
                  <a:lnTo>
                    <a:pt x="941" y="343"/>
                  </a:lnTo>
                  <a:lnTo>
                    <a:pt x="898" y="317"/>
                  </a:lnTo>
                  <a:lnTo>
                    <a:pt x="855" y="298"/>
                  </a:lnTo>
                  <a:lnTo>
                    <a:pt x="811" y="282"/>
                  </a:lnTo>
                  <a:lnTo>
                    <a:pt x="766" y="272"/>
                  </a:lnTo>
                  <a:lnTo>
                    <a:pt x="720" y="267"/>
                  </a:lnTo>
                  <a:lnTo>
                    <a:pt x="673" y="267"/>
                  </a:lnTo>
                  <a:close/>
                  <a:moveTo>
                    <a:pt x="725" y="0"/>
                  </a:moveTo>
                  <a:lnTo>
                    <a:pt x="781" y="5"/>
                  </a:lnTo>
                  <a:lnTo>
                    <a:pt x="837" y="15"/>
                  </a:lnTo>
                  <a:lnTo>
                    <a:pt x="892" y="29"/>
                  </a:lnTo>
                  <a:lnTo>
                    <a:pt x="946" y="49"/>
                  </a:lnTo>
                  <a:lnTo>
                    <a:pt x="999" y="74"/>
                  </a:lnTo>
                  <a:lnTo>
                    <a:pt x="1050" y="103"/>
                  </a:lnTo>
                  <a:lnTo>
                    <a:pt x="1099" y="137"/>
                  </a:lnTo>
                  <a:lnTo>
                    <a:pt x="1145" y="176"/>
                  </a:lnTo>
                  <a:lnTo>
                    <a:pt x="1190" y="219"/>
                  </a:lnTo>
                  <a:lnTo>
                    <a:pt x="1230" y="267"/>
                  </a:lnTo>
                  <a:lnTo>
                    <a:pt x="1266" y="317"/>
                  </a:lnTo>
                  <a:lnTo>
                    <a:pt x="1297" y="369"/>
                  </a:lnTo>
                  <a:lnTo>
                    <a:pt x="1324" y="424"/>
                  </a:lnTo>
                  <a:lnTo>
                    <a:pt x="1346" y="479"/>
                  </a:lnTo>
                  <a:lnTo>
                    <a:pt x="1364" y="537"/>
                  </a:lnTo>
                  <a:lnTo>
                    <a:pt x="1378" y="596"/>
                  </a:lnTo>
                  <a:lnTo>
                    <a:pt x="1387" y="655"/>
                  </a:lnTo>
                  <a:lnTo>
                    <a:pt x="1392" y="715"/>
                  </a:lnTo>
                  <a:lnTo>
                    <a:pt x="1393" y="775"/>
                  </a:lnTo>
                  <a:lnTo>
                    <a:pt x="1389" y="835"/>
                  </a:lnTo>
                  <a:lnTo>
                    <a:pt x="1381" y="895"/>
                  </a:lnTo>
                  <a:lnTo>
                    <a:pt x="1368" y="953"/>
                  </a:lnTo>
                  <a:lnTo>
                    <a:pt x="1351" y="1011"/>
                  </a:lnTo>
                  <a:lnTo>
                    <a:pt x="1330" y="1067"/>
                  </a:lnTo>
                  <a:lnTo>
                    <a:pt x="1603" y="1363"/>
                  </a:lnTo>
                  <a:lnTo>
                    <a:pt x="1625" y="1389"/>
                  </a:lnTo>
                  <a:lnTo>
                    <a:pt x="1642" y="1419"/>
                  </a:lnTo>
                  <a:lnTo>
                    <a:pt x="1656" y="1449"/>
                  </a:lnTo>
                  <a:lnTo>
                    <a:pt x="1668" y="1482"/>
                  </a:lnTo>
                  <a:lnTo>
                    <a:pt x="1674" y="1515"/>
                  </a:lnTo>
                  <a:lnTo>
                    <a:pt x="1676" y="1550"/>
                  </a:lnTo>
                  <a:lnTo>
                    <a:pt x="1674" y="1585"/>
                  </a:lnTo>
                  <a:lnTo>
                    <a:pt x="1668" y="1619"/>
                  </a:lnTo>
                  <a:lnTo>
                    <a:pt x="1656" y="1651"/>
                  </a:lnTo>
                  <a:lnTo>
                    <a:pt x="1642" y="1682"/>
                  </a:lnTo>
                  <a:lnTo>
                    <a:pt x="1625" y="1711"/>
                  </a:lnTo>
                  <a:lnTo>
                    <a:pt x="1603" y="1737"/>
                  </a:lnTo>
                  <a:lnTo>
                    <a:pt x="1576" y="1762"/>
                  </a:lnTo>
                  <a:lnTo>
                    <a:pt x="1547" y="1783"/>
                  </a:lnTo>
                  <a:lnTo>
                    <a:pt x="1515" y="1798"/>
                  </a:lnTo>
                  <a:lnTo>
                    <a:pt x="1482" y="1809"/>
                  </a:lnTo>
                  <a:lnTo>
                    <a:pt x="1449" y="1813"/>
                  </a:lnTo>
                  <a:lnTo>
                    <a:pt x="1414" y="1813"/>
                  </a:lnTo>
                  <a:lnTo>
                    <a:pt x="1380" y="1809"/>
                  </a:lnTo>
                  <a:lnTo>
                    <a:pt x="1347" y="1798"/>
                  </a:lnTo>
                  <a:lnTo>
                    <a:pt x="1316" y="1783"/>
                  </a:lnTo>
                  <a:lnTo>
                    <a:pt x="1286" y="1762"/>
                  </a:lnTo>
                  <a:lnTo>
                    <a:pt x="1259" y="1737"/>
                  </a:lnTo>
                  <a:lnTo>
                    <a:pt x="986" y="1441"/>
                  </a:lnTo>
                  <a:lnTo>
                    <a:pt x="934" y="1464"/>
                  </a:lnTo>
                  <a:lnTo>
                    <a:pt x="880" y="1483"/>
                  </a:lnTo>
                  <a:lnTo>
                    <a:pt x="826" y="1496"/>
                  </a:lnTo>
                  <a:lnTo>
                    <a:pt x="771" y="1504"/>
                  </a:lnTo>
                  <a:lnTo>
                    <a:pt x="716" y="1509"/>
                  </a:lnTo>
                  <a:lnTo>
                    <a:pt x="660" y="1508"/>
                  </a:lnTo>
                  <a:lnTo>
                    <a:pt x="605" y="1503"/>
                  </a:lnTo>
                  <a:lnTo>
                    <a:pt x="550" y="1493"/>
                  </a:lnTo>
                  <a:lnTo>
                    <a:pt x="496" y="1477"/>
                  </a:lnTo>
                  <a:lnTo>
                    <a:pt x="443" y="1458"/>
                  </a:lnTo>
                  <a:lnTo>
                    <a:pt x="391" y="1434"/>
                  </a:lnTo>
                  <a:lnTo>
                    <a:pt x="341" y="1404"/>
                  </a:lnTo>
                  <a:lnTo>
                    <a:pt x="293" y="1371"/>
                  </a:lnTo>
                  <a:lnTo>
                    <a:pt x="247" y="1332"/>
                  </a:lnTo>
                  <a:lnTo>
                    <a:pt x="204" y="1289"/>
                  </a:lnTo>
                  <a:lnTo>
                    <a:pt x="162" y="1240"/>
                  </a:lnTo>
                  <a:lnTo>
                    <a:pt x="126" y="1190"/>
                  </a:lnTo>
                  <a:lnTo>
                    <a:pt x="95" y="1137"/>
                  </a:lnTo>
                  <a:lnTo>
                    <a:pt x="68" y="1082"/>
                  </a:lnTo>
                  <a:lnTo>
                    <a:pt x="45" y="1024"/>
                  </a:lnTo>
                  <a:lnTo>
                    <a:pt x="27" y="966"/>
                  </a:lnTo>
                  <a:lnTo>
                    <a:pt x="13" y="906"/>
                  </a:lnTo>
                  <a:lnTo>
                    <a:pt x="4" y="846"/>
                  </a:lnTo>
                  <a:lnTo>
                    <a:pt x="0" y="785"/>
                  </a:lnTo>
                  <a:lnTo>
                    <a:pt x="0" y="724"/>
                  </a:lnTo>
                  <a:lnTo>
                    <a:pt x="4" y="663"/>
                  </a:lnTo>
                  <a:lnTo>
                    <a:pt x="13" y="602"/>
                  </a:lnTo>
                  <a:lnTo>
                    <a:pt x="27" y="543"/>
                  </a:lnTo>
                  <a:lnTo>
                    <a:pt x="45" y="485"/>
                  </a:lnTo>
                  <a:lnTo>
                    <a:pt x="67" y="427"/>
                  </a:lnTo>
                  <a:lnTo>
                    <a:pt x="94" y="373"/>
                  </a:lnTo>
                  <a:lnTo>
                    <a:pt x="126" y="319"/>
                  </a:lnTo>
                  <a:lnTo>
                    <a:pt x="162" y="268"/>
                  </a:lnTo>
                  <a:lnTo>
                    <a:pt x="203" y="220"/>
                  </a:lnTo>
                  <a:lnTo>
                    <a:pt x="247" y="176"/>
                  </a:lnTo>
                  <a:lnTo>
                    <a:pt x="294" y="137"/>
                  </a:lnTo>
                  <a:lnTo>
                    <a:pt x="343" y="103"/>
                  </a:lnTo>
                  <a:lnTo>
                    <a:pt x="394" y="74"/>
                  </a:lnTo>
                  <a:lnTo>
                    <a:pt x="447" y="49"/>
                  </a:lnTo>
                  <a:lnTo>
                    <a:pt x="501" y="29"/>
                  </a:lnTo>
                  <a:lnTo>
                    <a:pt x="556" y="15"/>
                  </a:lnTo>
                  <a:lnTo>
                    <a:pt x="612" y="5"/>
                  </a:lnTo>
                  <a:lnTo>
                    <a:pt x="668" y="0"/>
                  </a:lnTo>
                  <a:lnTo>
                    <a:pt x="7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91"/>
            <p:cNvSpPr/>
            <p:nvPr/>
          </p:nvSpPr>
          <p:spPr bwMode="auto">
            <a:xfrm>
              <a:off x="2811463" y="4335463"/>
              <a:ext cx="217488" cy="274638"/>
            </a:xfrm>
            <a:custGeom>
              <a:avLst/>
              <a:gdLst>
                <a:gd name="T0" fmla="*/ 459 w 1508"/>
                <a:gd name="T1" fmla="*/ 30 h 2083"/>
                <a:gd name="T2" fmla="*/ 619 w 1508"/>
                <a:gd name="T3" fmla="*/ 254 h 2083"/>
                <a:gd name="T4" fmla="*/ 841 w 1508"/>
                <a:gd name="T5" fmla="*/ 542 h 2083"/>
                <a:gd name="T6" fmla="*/ 960 w 1508"/>
                <a:gd name="T7" fmla="*/ 441 h 2083"/>
                <a:gd name="T8" fmla="*/ 1249 w 1508"/>
                <a:gd name="T9" fmla="*/ 400 h 2083"/>
                <a:gd name="T10" fmla="*/ 1340 w 1508"/>
                <a:gd name="T11" fmla="*/ 564 h 2083"/>
                <a:gd name="T12" fmla="*/ 1411 w 1508"/>
                <a:gd name="T13" fmla="*/ 741 h 2083"/>
                <a:gd name="T14" fmla="*/ 1464 w 1508"/>
                <a:gd name="T15" fmla="*/ 927 h 2083"/>
                <a:gd name="T16" fmla="*/ 1497 w 1508"/>
                <a:gd name="T17" fmla="*/ 1121 h 2083"/>
                <a:gd name="T18" fmla="*/ 1508 w 1508"/>
                <a:gd name="T19" fmla="*/ 1322 h 2083"/>
                <a:gd name="T20" fmla="*/ 1497 w 1508"/>
                <a:gd name="T21" fmla="*/ 1526 h 2083"/>
                <a:gd name="T22" fmla="*/ 1463 w 1508"/>
                <a:gd name="T23" fmla="*/ 1720 h 2083"/>
                <a:gd name="T24" fmla="*/ 1409 w 1508"/>
                <a:gd name="T25" fmla="*/ 1907 h 2083"/>
                <a:gd name="T26" fmla="*/ 1337 w 1508"/>
                <a:gd name="T27" fmla="*/ 2083 h 2083"/>
                <a:gd name="T28" fmla="*/ 1349 w 1508"/>
                <a:gd name="T29" fmla="*/ 1945 h 2083"/>
                <a:gd name="T30" fmla="*/ 1341 w 1508"/>
                <a:gd name="T31" fmla="*/ 1808 h 2083"/>
                <a:gd name="T32" fmla="*/ 1313 w 1508"/>
                <a:gd name="T33" fmla="*/ 1675 h 2083"/>
                <a:gd name="T34" fmla="*/ 1266 w 1508"/>
                <a:gd name="T35" fmla="*/ 1547 h 2083"/>
                <a:gd name="T36" fmla="*/ 1201 w 1508"/>
                <a:gd name="T37" fmla="*/ 1429 h 2083"/>
                <a:gd name="T38" fmla="*/ 1117 w 1508"/>
                <a:gd name="T39" fmla="*/ 1321 h 2083"/>
                <a:gd name="T40" fmla="*/ 1021 w 1508"/>
                <a:gd name="T41" fmla="*/ 1233 h 2083"/>
                <a:gd name="T42" fmla="*/ 915 w 1508"/>
                <a:gd name="T43" fmla="*/ 1162 h 2083"/>
                <a:gd name="T44" fmla="*/ 801 w 1508"/>
                <a:gd name="T45" fmla="*/ 1111 h 2083"/>
                <a:gd name="T46" fmla="*/ 680 w 1508"/>
                <a:gd name="T47" fmla="*/ 1080 h 2083"/>
                <a:gd name="T48" fmla="*/ 554 w 1508"/>
                <a:gd name="T49" fmla="*/ 1069 h 2083"/>
                <a:gd name="T50" fmla="*/ 416 w 1508"/>
                <a:gd name="T51" fmla="*/ 1082 h 2083"/>
                <a:gd name="T52" fmla="*/ 283 w 1508"/>
                <a:gd name="T53" fmla="*/ 1120 h 2083"/>
                <a:gd name="T54" fmla="*/ 160 w 1508"/>
                <a:gd name="T55" fmla="*/ 1182 h 2083"/>
                <a:gd name="T56" fmla="*/ 591 w 1508"/>
                <a:gd name="T57" fmla="*/ 812 h 2083"/>
                <a:gd name="T58" fmla="*/ 751 w 1508"/>
                <a:gd name="T59" fmla="*/ 755 h 2083"/>
                <a:gd name="T60" fmla="*/ 500 w 1508"/>
                <a:gd name="T61" fmla="*/ 407 h 2083"/>
                <a:gd name="T62" fmla="*/ 338 w 1508"/>
                <a:gd name="T63" fmla="*/ 367 h 2083"/>
                <a:gd name="T64" fmla="*/ 175 w 1508"/>
                <a:gd name="T65" fmla="*/ 519 h 2083"/>
                <a:gd name="T66" fmla="*/ 0 w 1508"/>
                <a:gd name="T67" fmla="*/ 375 h 2083"/>
                <a:gd name="T68" fmla="*/ 166 w 1508"/>
                <a:gd name="T69" fmla="*/ 151 h 2083"/>
                <a:gd name="T70" fmla="*/ 287 w 1508"/>
                <a:gd name="T71" fmla="*/ 289 h 2083"/>
                <a:gd name="T72" fmla="*/ 445 w 1508"/>
                <a:gd name="T73" fmla="*/ 351 h 2083"/>
                <a:gd name="T74" fmla="*/ 453 w 1508"/>
                <a:gd name="T75" fmla="*/ 220 h 2083"/>
                <a:gd name="T76" fmla="*/ 316 w 1508"/>
                <a:gd name="T77" fmla="*/ 0 h 2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08" h="2083">
                  <a:moveTo>
                    <a:pt x="316" y="0"/>
                  </a:moveTo>
                  <a:lnTo>
                    <a:pt x="459" y="30"/>
                  </a:lnTo>
                  <a:lnTo>
                    <a:pt x="582" y="149"/>
                  </a:lnTo>
                  <a:lnTo>
                    <a:pt x="619" y="254"/>
                  </a:lnTo>
                  <a:lnTo>
                    <a:pt x="647" y="352"/>
                  </a:lnTo>
                  <a:lnTo>
                    <a:pt x="841" y="542"/>
                  </a:lnTo>
                  <a:lnTo>
                    <a:pt x="891" y="559"/>
                  </a:lnTo>
                  <a:lnTo>
                    <a:pt x="960" y="441"/>
                  </a:lnTo>
                  <a:lnTo>
                    <a:pt x="1204" y="417"/>
                  </a:lnTo>
                  <a:lnTo>
                    <a:pt x="1249" y="400"/>
                  </a:lnTo>
                  <a:lnTo>
                    <a:pt x="1297" y="481"/>
                  </a:lnTo>
                  <a:lnTo>
                    <a:pt x="1340" y="564"/>
                  </a:lnTo>
                  <a:lnTo>
                    <a:pt x="1378" y="651"/>
                  </a:lnTo>
                  <a:lnTo>
                    <a:pt x="1411" y="741"/>
                  </a:lnTo>
                  <a:lnTo>
                    <a:pt x="1440" y="832"/>
                  </a:lnTo>
                  <a:lnTo>
                    <a:pt x="1464" y="927"/>
                  </a:lnTo>
                  <a:lnTo>
                    <a:pt x="1483" y="1022"/>
                  </a:lnTo>
                  <a:lnTo>
                    <a:pt x="1497" y="1121"/>
                  </a:lnTo>
                  <a:lnTo>
                    <a:pt x="1505" y="1221"/>
                  </a:lnTo>
                  <a:lnTo>
                    <a:pt x="1508" y="1322"/>
                  </a:lnTo>
                  <a:lnTo>
                    <a:pt x="1505" y="1425"/>
                  </a:lnTo>
                  <a:lnTo>
                    <a:pt x="1497" y="1526"/>
                  </a:lnTo>
                  <a:lnTo>
                    <a:pt x="1483" y="1623"/>
                  </a:lnTo>
                  <a:lnTo>
                    <a:pt x="1463" y="1720"/>
                  </a:lnTo>
                  <a:lnTo>
                    <a:pt x="1439" y="1815"/>
                  </a:lnTo>
                  <a:lnTo>
                    <a:pt x="1409" y="1907"/>
                  </a:lnTo>
                  <a:lnTo>
                    <a:pt x="1375" y="1996"/>
                  </a:lnTo>
                  <a:lnTo>
                    <a:pt x="1337" y="2083"/>
                  </a:lnTo>
                  <a:lnTo>
                    <a:pt x="1345" y="2015"/>
                  </a:lnTo>
                  <a:lnTo>
                    <a:pt x="1349" y="1945"/>
                  </a:lnTo>
                  <a:lnTo>
                    <a:pt x="1347" y="1877"/>
                  </a:lnTo>
                  <a:lnTo>
                    <a:pt x="1341" y="1808"/>
                  </a:lnTo>
                  <a:lnTo>
                    <a:pt x="1329" y="1741"/>
                  </a:lnTo>
                  <a:lnTo>
                    <a:pt x="1313" y="1675"/>
                  </a:lnTo>
                  <a:lnTo>
                    <a:pt x="1293" y="1610"/>
                  </a:lnTo>
                  <a:lnTo>
                    <a:pt x="1266" y="1547"/>
                  </a:lnTo>
                  <a:lnTo>
                    <a:pt x="1236" y="1486"/>
                  </a:lnTo>
                  <a:lnTo>
                    <a:pt x="1201" y="1429"/>
                  </a:lnTo>
                  <a:lnTo>
                    <a:pt x="1161" y="1373"/>
                  </a:lnTo>
                  <a:lnTo>
                    <a:pt x="1117" y="1321"/>
                  </a:lnTo>
                  <a:lnTo>
                    <a:pt x="1071" y="1276"/>
                  </a:lnTo>
                  <a:lnTo>
                    <a:pt x="1021" y="1233"/>
                  </a:lnTo>
                  <a:lnTo>
                    <a:pt x="969" y="1195"/>
                  </a:lnTo>
                  <a:lnTo>
                    <a:pt x="915" y="1162"/>
                  </a:lnTo>
                  <a:lnTo>
                    <a:pt x="859" y="1134"/>
                  </a:lnTo>
                  <a:lnTo>
                    <a:pt x="801" y="1111"/>
                  </a:lnTo>
                  <a:lnTo>
                    <a:pt x="741" y="1093"/>
                  </a:lnTo>
                  <a:lnTo>
                    <a:pt x="680" y="1080"/>
                  </a:lnTo>
                  <a:lnTo>
                    <a:pt x="617" y="1072"/>
                  </a:lnTo>
                  <a:lnTo>
                    <a:pt x="554" y="1069"/>
                  </a:lnTo>
                  <a:lnTo>
                    <a:pt x="484" y="1072"/>
                  </a:lnTo>
                  <a:lnTo>
                    <a:pt x="416" y="1082"/>
                  </a:lnTo>
                  <a:lnTo>
                    <a:pt x="349" y="1098"/>
                  </a:lnTo>
                  <a:lnTo>
                    <a:pt x="283" y="1120"/>
                  </a:lnTo>
                  <a:lnTo>
                    <a:pt x="220" y="1148"/>
                  </a:lnTo>
                  <a:lnTo>
                    <a:pt x="160" y="1182"/>
                  </a:lnTo>
                  <a:lnTo>
                    <a:pt x="338" y="952"/>
                  </a:lnTo>
                  <a:lnTo>
                    <a:pt x="591" y="812"/>
                  </a:lnTo>
                  <a:lnTo>
                    <a:pt x="738" y="833"/>
                  </a:lnTo>
                  <a:lnTo>
                    <a:pt x="751" y="755"/>
                  </a:lnTo>
                  <a:lnTo>
                    <a:pt x="570" y="556"/>
                  </a:lnTo>
                  <a:lnTo>
                    <a:pt x="500" y="407"/>
                  </a:lnTo>
                  <a:lnTo>
                    <a:pt x="400" y="407"/>
                  </a:lnTo>
                  <a:lnTo>
                    <a:pt x="338" y="367"/>
                  </a:lnTo>
                  <a:lnTo>
                    <a:pt x="203" y="345"/>
                  </a:lnTo>
                  <a:lnTo>
                    <a:pt x="175" y="519"/>
                  </a:lnTo>
                  <a:lnTo>
                    <a:pt x="12" y="484"/>
                  </a:lnTo>
                  <a:lnTo>
                    <a:pt x="0" y="375"/>
                  </a:lnTo>
                  <a:lnTo>
                    <a:pt x="125" y="345"/>
                  </a:lnTo>
                  <a:lnTo>
                    <a:pt x="166" y="151"/>
                  </a:lnTo>
                  <a:lnTo>
                    <a:pt x="291" y="207"/>
                  </a:lnTo>
                  <a:lnTo>
                    <a:pt x="287" y="289"/>
                  </a:lnTo>
                  <a:lnTo>
                    <a:pt x="382" y="332"/>
                  </a:lnTo>
                  <a:lnTo>
                    <a:pt x="445" y="351"/>
                  </a:lnTo>
                  <a:lnTo>
                    <a:pt x="522" y="308"/>
                  </a:lnTo>
                  <a:lnTo>
                    <a:pt x="453" y="220"/>
                  </a:lnTo>
                  <a:lnTo>
                    <a:pt x="313" y="7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292"/>
            <p:cNvSpPr/>
            <p:nvPr/>
          </p:nvSpPr>
          <p:spPr bwMode="auto">
            <a:xfrm>
              <a:off x="2786063" y="4497388"/>
              <a:ext cx="30163" cy="26988"/>
            </a:xfrm>
            <a:custGeom>
              <a:avLst/>
              <a:gdLst>
                <a:gd name="T0" fmla="*/ 118 w 208"/>
                <a:gd name="T1" fmla="*/ 0 h 197"/>
                <a:gd name="T2" fmla="*/ 208 w 208"/>
                <a:gd name="T3" fmla="*/ 45 h 197"/>
                <a:gd name="T4" fmla="*/ 186 w 208"/>
                <a:gd name="T5" fmla="*/ 66 h 197"/>
                <a:gd name="T6" fmla="*/ 165 w 208"/>
                <a:gd name="T7" fmla="*/ 89 h 197"/>
                <a:gd name="T8" fmla="*/ 147 w 208"/>
                <a:gd name="T9" fmla="*/ 109 h 197"/>
                <a:gd name="T10" fmla="*/ 130 w 208"/>
                <a:gd name="T11" fmla="*/ 131 h 197"/>
                <a:gd name="T12" fmla="*/ 81 w 208"/>
                <a:gd name="T13" fmla="*/ 132 h 197"/>
                <a:gd name="T14" fmla="*/ 29 w 208"/>
                <a:gd name="T15" fmla="*/ 197 h 197"/>
                <a:gd name="T16" fmla="*/ 0 w 208"/>
                <a:gd name="T17" fmla="*/ 61 h 197"/>
                <a:gd name="T18" fmla="*/ 118 w 208"/>
                <a:gd name="T1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197">
                  <a:moveTo>
                    <a:pt x="118" y="0"/>
                  </a:moveTo>
                  <a:lnTo>
                    <a:pt x="208" y="45"/>
                  </a:lnTo>
                  <a:lnTo>
                    <a:pt x="186" y="66"/>
                  </a:lnTo>
                  <a:lnTo>
                    <a:pt x="165" y="89"/>
                  </a:lnTo>
                  <a:lnTo>
                    <a:pt x="147" y="109"/>
                  </a:lnTo>
                  <a:lnTo>
                    <a:pt x="130" y="131"/>
                  </a:lnTo>
                  <a:lnTo>
                    <a:pt x="81" y="132"/>
                  </a:lnTo>
                  <a:lnTo>
                    <a:pt x="29" y="197"/>
                  </a:lnTo>
                  <a:lnTo>
                    <a:pt x="0" y="61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93"/>
            <p:cNvSpPr/>
            <p:nvPr/>
          </p:nvSpPr>
          <p:spPr bwMode="auto">
            <a:xfrm>
              <a:off x="2860675" y="4702175"/>
              <a:ext cx="52388" cy="20638"/>
            </a:xfrm>
            <a:custGeom>
              <a:avLst/>
              <a:gdLst>
                <a:gd name="T0" fmla="*/ 368 w 368"/>
                <a:gd name="T1" fmla="*/ 0 h 153"/>
                <a:gd name="T2" fmla="*/ 298 w 368"/>
                <a:gd name="T3" fmla="*/ 38 h 153"/>
                <a:gd name="T4" fmla="*/ 227 w 368"/>
                <a:gd name="T5" fmla="*/ 73 h 153"/>
                <a:gd name="T6" fmla="*/ 152 w 368"/>
                <a:gd name="T7" fmla="*/ 105 h 153"/>
                <a:gd name="T8" fmla="*/ 77 w 368"/>
                <a:gd name="T9" fmla="*/ 131 h 153"/>
                <a:gd name="T10" fmla="*/ 0 w 368"/>
                <a:gd name="T11" fmla="*/ 153 h 153"/>
                <a:gd name="T12" fmla="*/ 28 w 368"/>
                <a:gd name="T13" fmla="*/ 44 h 153"/>
                <a:gd name="T14" fmla="*/ 83 w 368"/>
                <a:gd name="T15" fmla="*/ 5 h 153"/>
                <a:gd name="T16" fmla="*/ 148 w 368"/>
                <a:gd name="T17" fmla="*/ 13 h 153"/>
                <a:gd name="T18" fmla="*/ 215 w 368"/>
                <a:gd name="T19" fmla="*/ 16 h 153"/>
                <a:gd name="T20" fmla="*/ 266 w 368"/>
                <a:gd name="T21" fmla="*/ 14 h 153"/>
                <a:gd name="T22" fmla="*/ 317 w 368"/>
                <a:gd name="T23" fmla="*/ 9 h 153"/>
                <a:gd name="T24" fmla="*/ 368 w 368"/>
                <a:gd name="T2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8" h="153">
                  <a:moveTo>
                    <a:pt x="368" y="0"/>
                  </a:moveTo>
                  <a:lnTo>
                    <a:pt x="298" y="38"/>
                  </a:lnTo>
                  <a:lnTo>
                    <a:pt x="227" y="73"/>
                  </a:lnTo>
                  <a:lnTo>
                    <a:pt x="152" y="105"/>
                  </a:lnTo>
                  <a:lnTo>
                    <a:pt x="77" y="131"/>
                  </a:lnTo>
                  <a:lnTo>
                    <a:pt x="0" y="153"/>
                  </a:lnTo>
                  <a:lnTo>
                    <a:pt x="28" y="44"/>
                  </a:lnTo>
                  <a:lnTo>
                    <a:pt x="83" y="5"/>
                  </a:lnTo>
                  <a:lnTo>
                    <a:pt x="148" y="13"/>
                  </a:lnTo>
                  <a:lnTo>
                    <a:pt x="215" y="16"/>
                  </a:lnTo>
                  <a:lnTo>
                    <a:pt x="266" y="14"/>
                  </a:lnTo>
                  <a:lnTo>
                    <a:pt x="317" y="9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94"/>
            <p:cNvSpPr/>
            <p:nvPr/>
          </p:nvSpPr>
          <p:spPr bwMode="auto">
            <a:xfrm>
              <a:off x="2587625" y="4395788"/>
              <a:ext cx="249238" cy="333375"/>
            </a:xfrm>
            <a:custGeom>
              <a:avLst/>
              <a:gdLst>
                <a:gd name="T0" fmla="*/ 210 w 1723"/>
                <a:gd name="T1" fmla="*/ 95 h 2519"/>
                <a:gd name="T2" fmla="*/ 468 w 1723"/>
                <a:gd name="T3" fmla="*/ 157 h 2519"/>
                <a:gd name="T4" fmla="*/ 884 w 1723"/>
                <a:gd name="T5" fmla="*/ 389 h 2519"/>
                <a:gd name="T6" fmla="*/ 1103 w 1723"/>
                <a:gd name="T7" fmla="*/ 976 h 2519"/>
                <a:gd name="T8" fmla="*/ 1141 w 1723"/>
                <a:gd name="T9" fmla="*/ 862 h 2519"/>
                <a:gd name="T10" fmla="*/ 1389 w 1723"/>
                <a:gd name="T11" fmla="*/ 1094 h 2519"/>
                <a:gd name="T12" fmla="*/ 1344 w 1723"/>
                <a:gd name="T13" fmla="*/ 1213 h 2519"/>
                <a:gd name="T14" fmla="*/ 1316 w 1723"/>
                <a:gd name="T15" fmla="*/ 1341 h 2519"/>
                <a:gd name="T16" fmla="*/ 1307 w 1723"/>
                <a:gd name="T17" fmla="*/ 1472 h 2519"/>
                <a:gd name="T18" fmla="*/ 1317 w 1723"/>
                <a:gd name="T19" fmla="*/ 1609 h 2519"/>
                <a:gd name="T20" fmla="*/ 1346 w 1723"/>
                <a:gd name="T21" fmla="*/ 1741 h 2519"/>
                <a:gd name="T22" fmla="*/ 1394 w 1723"/>
                <a:gd name="T23" fmla="*/ 1865 h 2519"/>
                <a:gd name="T24" fmla="*/ 1459 w 1723"/>
                <a:gd name="T25" fmla="*/ 1979 h 2519"/>
                <a:gd name="T26" fmla="*/ 1541 w 1723"/>
                <a:gd name="T27" fmla="*/ 2083 h 2519"/>
                <a:gd name="T28" fmla="*/ 1628 w 1723"/>
                <a:gd name="T29" fmla="*/ 2165 h 2519"/>
                <a:gd name="T30" fmla="*/ 1723 w 1723"/>
                <a:gd name="T31" fmla="*/ 2230 h 2519"/>
                <a:gd name="T32" fmla="*/ 1714 w 1723"/>
                <a:gd name="T33" fmla="*/ 2268 h 2519"/>
                <a:gd name="T34" fmla="*/ 1708 w 1723"/>
                <a:gd name="T35" fmla="*/ 2294 h 2519"/>
                <a:gd name="T36" fmla="*/ 1706 w 1723"/>
                <a:gd name="T37" fmla="*/ 2304 h 2519"/>
                <a:gd name="T38" fmla="*/ 1659 w 1723"/>
                <a:gd name="T39" fmla="*/ 2513 h 2519"/>
                <a:gd name="T40" fmla="*/ 1530 w 1723"/>
                <a:gd name="T41" fmla="*/ 2519 h 2519"/>
                <a:gd name="T42" fmla="*/ 1338 w 1723"/>
                <a:gd name="T43" fmla="*/ 2506 h 2519"/>
                <a:gd name="T44" fmla="*/ 1154 w 1723"/>
                <a:gd name="T45" fmla="*/ 2468 h 2519"/>
                <a:gd name="T46" fmla="*/ 977 w 1723"/>
                <a:gd name="T47" fmla="*/ 2407 h 2519"/>
                <a:gd name="T48" fmla="*/ 810 w 1723"/>
                <a:gd name="T49" fmla="*/ 2325 h 2519"/>
                <a:gd name="T50" fmla="*/ 656 w 1723"/>
                <a:gd name="T51" fmla="*/ 2222 h 2519"/>
                <a:gd name="T52" fmla="*/ 514 w 1723"/>
                <a:gd name="T53" fmla="*/ 2101 h 2519"/>
                <a:gd name="T54" fmla="*/ 387 w 1723"/>
                <a:gd name="T55" fmla="*/ 1963 h 2519"/>
                <a:gd name="T56" fmla="*/ 274 w 1723"/>
                <a:gd name="T57" fmla="*/ 1809 h 2519"/>
                <a:gd name="T58" fmla="*/ 180 w 1723"/>
                <a:gd name="T59" fmla="*/ 1641 h 2519"/>
                <a:gd name="T60" fmla="*/ 103 w 1723"/>
                <a:gd name="T61" fmla="*/ 1461 h 2519"/>
                <a:gd name="T62" fmla="*/ 47 w 1723"/>
                <a:gd name="T63" fmla="*/ 1270 h 2519"/>
                <a:gd name="T64" fmla="*/ 12 w 1723"/>
                <a:gd name="T65" fmla="*/ 1070 h 2519"/>
                <a:gd name="T66" fmla="*/ 0 w 1723"/>
                <a:gd name="T67" fmla="*/ 862 h 2519"/>
                <a:gd name="T68" fmla="*/ 11 w 1723"/>
                <a:gd name="T69" fmla="*/ 662 h 2519"/>
                <a:gd name="T70" fmla="*/ 44 w 1723"/>
                <a:gd name="T71" fmla="*/ 470 h 2519"/>
                <a:gd name="T72" fmla="*/ 96 w 1723"/>
                <a:gd name="T73" fmla="*/ 285 h 2519"/>
                <a:gd name="T74" fmla="*/ 168 w 1723"/>
                <a:gd name="T75" fmla="*/ 111 h 2519"/>
                <a:gd name="T76" fmla="*/ 320 w 1723"/>
                <a:gd name="T77" fmla="*/ 0 h 2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23" h="2519">
                  <a:moveTo>
                    <a:pt x="320" y="0"/>
                  </a:moveTo>
                  <a:lnTo>
                    <a:pt x="210" y="95"/>
                  </a:lnTo>
                  <a:lnTo>
                    <a:pt x="296" y="157"/>
                  </a:lnTo>
                  <a:lnTo>
                    <a:pt x="468" y="157"/>
                  </a:lnTo>
                  <a:lnTo>
                    <a:pt x="724" y="107"/>
                  </a:lnTo>
                  <a:lnTo>
                    <a:pt x="884" y="389"/>
                  </a:lnTo>
                  <a:lnTo>
                    <a:pt x="884" y="655"/>
                  </a:lnTo>
                  <a:lnTo>
                    <a:pt x="1103" y="976"/>
                  </a:lnTo>
                  <a:lnTo>
                    <a:pt x="1141" y="976"/>
                  </a:lnTo>
                  <a:lnTo>
                    <a:pt x="1141" y="862"/>
                  </a:lnTo>
                  <a:lnTo>
                    <a:pt x="1225" y="1054"/>
                  </a:lnTo>
                  <a:lnTo>
                    <a:pt x="1389" y="1094"/>
                  </a:lnTo>
                  <a:lnTo>
                    <a:pt x="1365" y="1153"/>
                  </a:lnTo>
                  <a:lnTo>
                    <a:pt x="1344" y="1213"/>
                  </a:lnTo>
                  <a:lnTo>
                    <a:pt x="1328" y="1277"/>
                  </a:lnTo>
                  <a:lnTo>
                    <a:pt x="1316" y="1341"/>
                  </a:lnTo>
                  <a:lnTo>
                    <a:pt x="1309" y="1406"/>
                  </a:lnTo>
                  <a:lnTo>
                    <a:pt x="1307" y="1472"/>
                  </a:lnTo>
                  <a:lnTo>
                    <a:pt x="1309" y="1542"/>
                  </a:lnTo>
                  <a:lnTo>
                    <a:pt x="1317" y="1609"/>
                  </a:lnTo>
                  <a:lnTo>
                    <a:pt x="1329" y="1676"/>
                  </a:lnTo>
                  <a:lnTo>
                    <a:pt x="1346" y="1741"/>
                  </a:lnTo>
                  <a:lnTo>
                    <a:pt x="1368" y="1803"/>
                  </a:lnTo>
                  <a:lnTo>
                    <a:pt x="1394" y="1865"/>
                  </a:lnTo>
                  <a:lnTo>
                    <a:pt x="1424" y="1923"/>
                  </a:lnTo>
                  <a:lnTo>
                    <a:pt x="1459" y="1979"/>
                  </a:lnTo>
                  <a:lnTo>
                    <a:pt x="1498" y="2032"/>
                  </a:lnTo>
                  <a:lnTo>
                    <a:pt x="1541" y="2083"/>
                  </a:lnTo>
                  <a:lnTo>
                    <a:pt x="1583" y="2126"/>
                  </a:lnTo>
                  <a:lnTo>
                    <a:pt x="1628" y="2165"/>
                  </a:lnTo>
                  <a:lnTo>
                    <a:pt x="1675" y="2200"/>
                  </a:lnTo>
                  <a:lnTo>
                    <a:pt x="1723" y="2230"/>
                  </a:lnTo>
                  <a:lnTo>
                    <a:pt x="1718" y="2251"/>
                  </a:lnTo>
                  <a:lnTo>
                    <a:pt x="1714" y="2268"/>
                  </a:lnTo>
                  <a:lnTo>
                    <a:pt x="1711" y="2283"/>
                  </a:lnTo>
                  <a:lnTo>
                    <a:pt x="1708" y="2294"/>
                  </a:lnTo>
                  <a:lnTo>
                    <a:pt x="1706" y="2302"/>
                  </a:lnTo>
                  <a:lnTo>
                    <a:pt x="1706" y="2304"/>
                  </a:lnTo>
                  <a:lnTo>
                    <a:pt x="1722" y="2505"/>
                  </a:lnTo>
                  <a:lnTo>
                    <a:pt x="1659" y="2513"/>
                  </a:lnTo>
                  <a:lnTo>
                    <a:pt x="1594" y="2517"/>
                  </a:lnTo>
                  <a:lnTo>
                    <a:pt x="1530" y="2519"/>
                  </a:lnTo>
                  <a:lnTo>
                    <a:pt x="1433" y="2516"/>
                  </a:lnTo>
                  <a:lnTo>
                    <a:pt x="1338" y="2506"/>
                  </a:lnTo>
                  <a:lnTo>
                    <a:pt x="1245" y="2490"/>
                  </a:lnTo>
                  <a:lnTo>
                    <a:pt x="1154" y="2468"/>
                  </a:lnTo>
                  <a:lnTo>
                    <a:pt x="1064" y="2441"/>
                  </a:lnTo>
                  <a:lnTo>
                    <a:pt x="977" y="2407"/>
                  </a:lnTo>
                  <a:lnTo>
                    <a:pt x="893" y="2369"/>
                  </a:lnTo>
                  <a:lnTo>
                    <a:pt x="810" y="2325"/>
                  </a:lnTo>
                  <a:lnTo>
                    <a:pt x="732" y="2276"/>
                  </a:lnTo>
                  <a:lnTo>
                    <a:pt x="656" y="2222"/>
                  </a:lnTo>
                  <a:lnTo>
                    <a:pt x="583" y="2164"/>
                  </a:lnTo>
                  <a:lnTo>
                    <a:pt x="514" y="2101"/>
                  </a:lnTo>
                  <a:lnTo>
                    <a:pt x="448" y="2034"/>
                  </a:lnTo>
                  <a:lnTo>
                    <a:pt x="387" y="1963"/>
                  </a:lnTo>
                  <a:lnTo>
                    <a:pt x="328" y="1888"/>
                  </a:lnTo>
                  <a:lnTo>
                    <a:pt x="274" y="1809"/>
                  </a:lnTo>
                  <a:lnTo>
                    <a:pt x="225" y="1727"/>
                  </a:lnTo>
                  <a:lnTo>
                    <a:pt x="180" y="1641"/>
                  </a:lnTo>
                  <a:lnTo>
                    <a:pt x="139" y="1553"/>
                  </a:lnTo>
                  <a:lnTo>
                    <a:pt x="103" y="1461"/>
                  </a:lnTo>
                  <a:lnTo>
                    <a:pt x="72" y="1367"/>
                  </a:lnTo>
                  <a:lnTo>
                    <a:pt x="47" y="1270"/>
                  </a:lnTo>
                  <a:lnTo>
                    <a:pt x="27" y="1171"/>
                  </a:lnTo>
                  <a:lnTo>
                    <a:pt x="12" y="1070"/>
                  </a:lnTo>
                  <a:lnTo>
                    <a:pt x="3" y="968"/>
                  </a:lnTo>
                  <a:lnTo>
                    <a:pt x="0" y="862"/>
                  </a:lnTo>
                  <a:lnTo>
                    <a:pt x="3" y="761"/>
                  </a:lnTo>
                  <a:lnTo>
                    <a:pt x="11" y="662"/>
                  </a:lnTo>
                  <a:lnTo>
                    <a:pt x="25" y="565"/>
                  </a:lnTo>
                  <a:lnTo>
                    <a:pt x="44" y="470"/>
                  </a:lnTo>
                  <a:lnTo>
                    <a:pt x="68" y="376"/>
                  </a:lnTo>
                  <a:lnTo>
                    <a:pt x="96" y="285"/>
                  </a:lnTo>
                  <a:lnTo>
                    <a:pt x="131" y="197"/>
                  </a:lnTo>
                  <a:lnTo>
                    <a:pt x="168" y="111"/>
                  </a:lnTo>
                  <a:lnTo>
                    <a:pt x="210" y="27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295"/>
            <p:cNvSpPr>
              <a:spLocks noEditPoints="1"/>
            </p:cNvSpPr>
            <p:nvPr/>
          </p:nvSpPr>
          <p:spPr bwMode="auto">
            <a:xfrm>
              <a:off x="2638425" y="4291013"/>
              <a:ext cx="263525" cy="79375"/>
            </a:xfrm>
            <a:custGeom>
              <a:avLst/>
              <a:gdLst>
                <a:gd name="T0" fmla="*/ 782 w 1831"/>
                <a:gd name="T1" fmla="*/ 179 h 603"/>
                <a:gd name="T2" fmla="*/ 779 w 1831"/>
                <a:gd name="T3" fmla="*/ 185 h 603"/>
                <a:gd name="T4" fmla="*/ 773 w 1831"/>
                <a:gd name="T5" fmla="*/ 194 h 603"/>
                <a:gd name="T6" fmla="*/ 763 w 1831"/>
                <a:gd name="T7" fmla="*/ 204 h 603"/>
                <a:gd name="T8" fmla="*/ 750 w 1831"/>
                <a:gd name="T9" fmla="*/ 214 h 603"/>
                <a:gd name="T10" fmla="*/ 737 w 1831"/>
                <a:gd name="T11" fmla="*/ 225 h 603"/>
                <a:gd name="T12" fmla="*/ 724 w 1831"/>
                <a:gd name="T13" fmla="*/ 235 h 603"/>
                <a:gd name="T14" fmla="*/ 711 w 1831"/>
                <a:gd name="T15" fmla="*/ 246 h 603"/>
                <a:gd name="T16" fmla="*/ 699 w 1831"/>
                <a:gd name="T17" fmla="*/ 254 h 603"/>
                <a:gd name="T18" fmla="*/ 690 w 1831"/>
                <a:gd name="T19" fmla="*/ 261 h 603"/>
                <a:gd name="T20" fmla="*/ 683 w 1831"/>
                <a:gd name="T21" fmla="*/ 266 h 603"/>
                <a:gd name="T22" fmla="*/ 681 w 1831"/>
                <a:gd name="T23" fmla="*/ 267 h 603"/>
                <a:gd name="T24" fmla="*/ 782 w 1831"/>
                <a:gd name="T25" fmla="*/ 331 h 603"/>
                <a:gd name="T26" fmla="*/ 990 w 1831"/>
                <a:gd name="T27" fmla="*/ 271 h 603"/>
                <a:gd name="T28" fmla="*/ 941 w 1831"/>
                <a:gd name="T29" fmla="*/ 179 h 603"/>
                <a:gd name="T30" fmla="*/ 851 w 1831"/>
                <a:gd name="T31" fmla="*/ 210 h 603"/>
                <a:gd name="T32" fmla="*/ 782 w 1831"/>
                <a:gd name="T33" fmla="*/ 179 h 603"/>
                <a:gd name="T34" fmla="*/ 1401 w 1831"/>
                <a:gd name="T35" fmla="*/ 72 h 603"/>
                <a:gd name="T36" fmla="*/ 1244 w 1831"/>
                <a:gd name="T37" fmla="*/ 166 h 603"/>
                <a:gd name="T38" fmla="*/ 1155 w 1831"/>
                <a:gd name="T39" fmla="*/ 226 h 603"/>
                <a:gd name="T40" fmla="*/ 1217 w 1831"/>
                <a:gd name="T41" fmla="*/ 270 h 603"/>
                <a:gd name="T42" fmla="*/ 1356 w 1831"/>
                <a:gd name="T43" fmla="*/ 255 h 603"/>
                <a:gd name="T44" fmla="*/ 1502 w 1831"/>
                <a:gd name="T45" fmla="*/ 135 h 603"/>
                <a:gd name="T46" fmla="*/ 1401 w 1831"/>
                <a:gd name="T47" fmla="*/ 72 h 603"/>
                <a:gd name="T48" fmla="*/ 1180 w 1831"/>
                <a:gd name="T49" fmla="*/ 0 h 603"/>
                <a:gd name="T50" fmla="*/ 1180 w 1831"/>
                <a:gd name="T51" fmla="*/ 0 h 603"/>
                <a:gd name="T52" fmla="*/ 1267 w 1831"/>
                <a:gd name="T53" fmla="*/ 4 h 603"/>
                <a:gd name="T54" fmla="*/ 1352 w 1831"/>
                <a:gd name="T55" fmla="*/ 11 h 603"/>
                <a:gd name="T56" fmla="*/ 1436 w 1831"/>
                <a:gd name="T57" fmla="*/ 24 h 603"/>
                <a:gd name="T58" fmla="*/ 1519 w 1831"/>
                <a:gd name="T59" fmla="*/ 43 h 603"/>
                <a:gd name="T60" fmla="*/ 1600 w 1831"/>
                <a:gd name="T61" fmla="*/ 66 h 603"/>
                <a:gd name="T62" fmla="*/ 1679 w 1831"/>
                <a:gd name="T63" fmla="*/ 93 h 603"/>
                <a:gd name="T64" fmla="*/ 1756 w 1831"/>
                <a:gd name="T65" fmla="*/ 124 h 603"/>
                <a:gd name="T66" fmla="*/ 1831 w 1831"/>
                <a:gd name="T67" fmla="*/ 160 h 603"/>
                <a:gd name="T68" fmla="*/ 1776 w 1831"/>
                <a:gd name="T69" fmla="*/ 169 h 603"/>
                <a:gd name="T70" fmla="*/ 1626 w 1831"/>
                <a:gd name="T71" fmla="*/ 145 h 603"/>
                <a:gd name="T72" fmla="*/ 1521 w 1831"/>
                <a:gd name="T73" fmla="*/ 221 h 603"/>
                <a:gd name="T74" fmla="*/ 1445 w 1831"/>
                <a:gd name="T75" fmla="*/ 311 h 603"/>
                <a:gd name="T76" fmla="*/ 1171 w 1831"/>
                <a:gd name="T77" fmla="*/ 338 h 603"/>
                <a:gd name="T78" fmla="*/ 1059 w 1831"/>
                <a:gd name="T79" fmla="*/ 319 h 603"/>
                <a:gd name="T80" fmla="*/ 981 w 1831"/>
                <a:gd name="T81" fmla="*/ 449 h 603"/>
                <a:gd name="T82" fmla="*/ 757 w 1831"/>
                <a:gd name="T83" fmla="*/ 463 h 603"/>
                <a:gd name="T84" fmla="*/ 616 w 1831"/>
                <a:gd name="T85" fmla="*/ 420 h 603"/>
                <a:gd name="T86" fmla="*/ 490 w 1831"/>
                <a:gd name="T87" fmla="*/ 494 h 603"/>
                <a:gd name="T88" fmla="*/ 218 w 1831"/>
                <a:gd name="T89" fmla="*/ 535 h 603"/>
                <a:gd name="T90" fmla="*/ 0 w 1831"/>
                <a:gd name="T91" fmla="*/ 603 h 603"/>
                <a:gd name="T92" fmla="*/ 0 w 1831"/>
                <a:gd name="T93" fmla="*/ 603 h 603"/>
                <a:gd name="T94" fmla="*/ 58 w 1831"/>
                <a:gd name="T95" fmla="*/ 531 h 603"/>
                <a:gd name="T96" fmla="*/ 120 w 1831"/>
                <a:gd name="T97" fmla="*/ 463 h 603"/>
                <a:gd name="T98" fmla="*/ 185 w 1831"/>
                <a:gd name="T99" fmla="*/ 399 h 603"/>
                <a:gd name="T100" fmla="*/ 253 w 1831"/>
                <a:gd name="T101" fmla="*/ 338 h 603"/>
                <a:gd name="T102" fmla="*/ 325 w 1831"/>
                <a:gd name="T103" fmla="*/ 283 h 603"/>
                <a:gd name="T104" fmla="*/ 400 w 1831"/>
                <a:gd name="T105" fmla="*/ 232 h 603"/>
                <a:gd name="T106" fmla="*/ 477 w 1831"/>
                <a:gd name="T107" fmla="*/ 185 h 603"/>
                <a:gd name="T108" fmla="*/ 558 w 1831"/>
                <a:gd name="T109" fmla="*/ 144 h 603"/>
                <a:gd name="T110" fmla="*/ 640 w 1831"/>
                <a:gd name="T111" fmla="*/ 107 h 603"/>
                <a:gd name="T112" fmla="*/ 725 w 1831"/>
                <a:gd name="T113" fmla="*/ 75 h 603"/>
                <a:gd name="T114" fmla="*/ 813 w 1831"/>
                <a:gd name="T115" fmla="*/ 49 h 603"/>
                <a:gd name="T116" fmla="*/ 902 w 1831"/>
                <a:gd name="T117" fmla="*/ 27 h 603"/>
                <a:gd name="T118" fmla="*/ 992 w 1831"/>
                <a:gd name="T119" fmla="*/ 13 h 603"/>
                <a:gd name="T120" fmla="*/ 1086 w 1831"/>
                <a:gd name="T121" fmla="*/ 4 h 603"/>
                <a:gd name="T122" fmla="*/ 1180 w 1831"/>
                <a:gd name="T123" fmla="*/ 0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31" h="603">
                  <a:moveTo>
                    <a:pt x="782" y="179"/>
                  </a:moveTo>
                  <a:lnTo>
                    <a:pt x="779" y="185"/>
                  </a:lnTo>
                  <a:lnTo>
                    <a:pt x="773" y="194"/>
                  </a:lnTo>
                  <a:lnTo>
                    <a:pt x="763" y="204"/>
                  </a:lnTo>
                  <a:lnTo>
                    <a:pt x="750" y="214"/>
                  </a:lnTo>
                  <a:lnTo>
                    <a:pt x="737" y="225"/>
                  </a:lnTo>
                  <a:lnTo>
                    <a:pt x="724" y="235"/>
                  </a:lnTo>
                  <a:lnTo>
                    <a:pt x="711" y="246"/>
                  </a:lnTo>
                  <a:lnTo>
                    <a:pt x="699" y="254"/>
                  </a:lnTo>
                  <a:lnTo>
                    <a:pt x="690" y="261"/>
                  </a:lnTo>
                  <a:lnTo>
                    <a:pt x="683" y="266"/>
                  </a:lnTo>
                  <a:lnTo>
                    <a:pt x="681" y="267"/>
                  </a:lnTo>
                  <a:lnTo>
                    <a:pt x="782" y="331"/>
                  </a:lnTo>
                  <a:lnTo>
                    <a:pt x="990" y="271"/>
                  </a:lnTo>
                  <a:lnTo>
                    <a:pt x="941" y="179"/>
                  </a:lnTo>
                  <a:lnTo>
                    <a:pt x="851" y="210"/>
                  </a:lnTo>
                  <a:lnTo>
                    <a:pt x="782" y="179"/>
                  </a:lnTo>
                  <a:close/>
                  <a:moveTo>
                    <a:pt x="1401" y="72"/>
                  </a:moveTo>
                  <a:lnTo>
                    <a:pt x="1244" y="166"/>
                  </a:lnTo>
                  <a:lnTo>
                    <a:pt x="1155" y="226"/>
                  </a:lnTo>
                  <a:lnTo>
                    <a:pt x="1217" y="270"/>
                  </a:lnTo>
                  <a:lnTo>
                    <a:pt x="1356" y="255"/>
                  </a:lnTo>
                  <a:lnTo>
                    <a:pt x="1502" y="135"/>
                  </a:lnTo>
                  <a:lnTo>
                    <a:pt x="1401" y="72"/>
                  </a:lnTo>
                  <a:close/>
                  <a:moveTo>
                    <a:pt x="1180" y="0"/>
                  </a:moveTo>
                  <a:lnTo>
                    <a:pt x="1180" y="0"/>
                  </a:lnTo>
                  <a:lnTo>
                    <a:pt x="1267" y="4"/>
                  </a:lnTo>
                  <a:lnTo>
                    <a:pt x="1352" y="11"/>
                  </a:lnTo>
                  <a:lnTo>
                    <a:pt x="1436" y="24"/>
                  </a:lnTo>
                  <a:lnTo>
                    <a:pt x="1519" y="43"/>
                  </a:lnTo>
                  <a:lnTo>
                    <a:pt x="1600" y="66"/>
                  </a:lnTo>
                  <a:lnTo>
                    <a:pt x="1679" y="93"/>
                  </a:lnTo>
                  <a:lnTo>
                    <a:pt x="1756" y="124"/>
                  </a:lnTo>
                  <a:lnTo>
                    <a:pt x="1831" y="160"/>
                  </a:lnTo>
                  <a:lnTo>
                    <a:pt x="1776" y="169"/>
                  </a:lnTo>
                  <a:lnTo>
                    <a:pt x="1626" y="145"/>
                  </a:lnTo>
                  <a:lnTo>
                    <a:pt x="1521" y="221"/>
                  </a:lnTo>
                  <a:lnTo>
                    <a:pt x="1445" y="311"/>
                  </a:lnTo>
                  <a:lnTo>
                    <a:pt x="1171" y="338"/>
                  </a:lnTo>
                  <a:lnTo>
                    <a:pt x="1059" y="319"/>
                  </a:lnTo>
                  <a:lnTo>
                    <a:pt x="981" y="449"/>
                  </a:lnTo>
                  <a:lnTo>
                    <a:pt x="757" y="463"/>
                  </a:lnTo>
                  <a:lnTo>
                    <a:pt x="616" y="420"/>
                  </a:lnTo>
                  <a:lnTo>
                    <a:pt x="490" y="494"/>
                  </a:lnTo>
                  <a:lnTo>
                    <a:pt x="218" y="535"/>
                  </a:lnTo>
                  <a:lnTo>
                    <a:pt x="0" y="603"/>
                  </a:lnTo>
                  <a:lnTo>
                    <a:pt x="0" y="603"/>
                  </a:lnTo>
                  <a:lnTo>
                    <a:pt x="58" y="531"/>
                  </a:lnTo>
                  <a:lnTo>
                    <a:pt x="120" y="463"/>
                  </a:lnTo>
                  <a:lnTo>
                    <a:pt x="185" y="399"/>
                  </a:lnTo>
                  <a:lnTo>
                    <a:pt x="253" y="338"/>
                  </a:lnTo>
                  <a:lnTo>
                    <a:pt x="325" y="283"/>
                  </a:lnTo>
                  <a:lnTo>
                    <a:pt x="400" y="232"/>
                  </a:lnTo>
                  <a:lnTo>
                    <a:pt x="477" y="185"/>
                  </a:lnTo>
                  <a:lnTo>
                    <a:pt x="558" y="144"/>
                  </a:lnTo>
                  <a:lnTo>
                    <a:pt x="640" y="107"/>
                  </a:lnTo>
                  <a:lnTo>
                    <a:pt x="725" y="75"/>
                  </a:lnTo>
                  <a:lnTo>
                    <a:pt x="813" y="49"/>
                  </a:lnTo>
                  <a:lnTo>
                    <a:pt x="902" y="27"/>
                  </a:lnTo>
                  <a:lnTo>
                    <a:pt x="992" y="13"/>
                  </a:lnTo>
                  <a:lnTo>
                    <a:pt x="1086" y="4"/>
                  </a:lnTo>
                  <a:lnTo>
                    <a:pt x="11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967304" y="2531441"/>
            <a:ext cx="239209" cy="351851"/>
            <a:chOff x="9209088" y="5059363"/>
            <a:chExt cx="300038" cy="441324"/>
          </a:xfrm>
          <a:solidFill>
            <a:schemeClr val="accent5"/>
          </a:solidFill>
        </p:grpSpPr>
        <p:sp>
          <p:nvSpPr>
            <p:cNvPr id="38" name="Freeform 412"/>
            <p:cNvSpPr/>
            <p:nvPr/>
          </p:nvSpPr>
          <p:spPr bwMode="auto">
            <a:xfrm>
              <a:off x="9313863" y="5059363"/>
              <a:ext cx="90488" cy="90487"/>
            </a:xfrm>
            <a:custGeom>
              <a:avLst/>
              <a:gdLst>
                <a:gd name="T0" fmla="*/ 343 w 686"/>
                <a:gd name="T1" fmla="*/ 0 h 686"/>
                <a:gd name="T2" fmla="*/ 390 w 686"/>
                <a:gd name="T3" fmla="*/ 3 h 686"/>
                <a:gd name="T4" fmla="*/ 435 w 686"/>
                <a:gd name="T5" fmla="*/ 12 h 686"/>
                <a:gd name="T6" fmla="*/ 477 w 686"/>
                <a:gd name="T7" fmla="*/ 27 h 686"/>
                <a:gd name="T8" fmla="*/ 517 w 686"/>
                <a:gd name="T9" fmla="*/ 46 h 686"/>
                <a:gd name="T10" fmla="*/ 553 w 686"/>
                <a:gd name="T11" fmla="*/ 71 h 686"/>
                <a:gd name="T12" fmla="*/ 586 w 686"/>
                <a:gd name="T13" fmla="*/ 100 h 686"/>
                <a:gd name="T14" fmla="*/ 615 w 686"/>
                <a:gd name="T15" fmla="*/ 133 h 686"/>
                <a:gd name="T16" fmla="*/ 640 w 686"/>
                <a:gd name="T17" fmla="*/ 169 h 686"/>
                <a:gd name="T18" fmla="*/ 659 w 686"/>
                <a:gd name="T19" fmla="*/ 209 h 686"/>
                <a:gd name="T20" fmla="*/ 674 w 686"/>
                <a:gd name="T21" fmla="*/ 251 h 686"/>
                <a:gd name="T22" fmla="*/ 683 w 686"/>
                <a:gd name="T23" fmla="*/ 296 h 686"/>
                <a:gd name="T24" fmla="*/ 686 w 686"/>
                <a:gd name="T25" fmla="*/ 342 h 686"/>
                <a:gd name="T26" fmla="*/ 683 w 686"/>
                <a:gd name="T27" fmla="*/ 389 h 686"/>
                <a:gd name="T28" fmla="*/ 674 w 686"/>
                <a:gd name="T29" fmla="*/ 434 h 686"/>
                <a:gd name="T30" fmla="*/ 659 w 686"/>
                <a:gd name="T31" fmla="*/ 476 h 686"/>
                <a:gd name="T32" fmla="*/ 640 w 686"/>
                <a:gd name="T33" fmla="*/ 516 h 686"/>
                <a:gd name="T34" fmla="*/ 615 w 686"/>
                <a:gd name="T35" fmla="*/ 552 h 686"/>
                <a:gd name="T36" fmla="*/ 586 w 686"/>
                <a:gd name="T37" fmla="*/ 585 h 686"/>
                <a:gd name="T38" fmla="*/ 553 w 686"/>
                <a:gd name="T39" fmla="*/ 614 h 686"/>
                <a:gd name="T40" fmla="*/ 517 w 686"/>
                <a:gd name="T41" fmla="*/ 639 h 686"/>
                <a:gd name="T42" fmla="*/ 477 w 686"/>
                <a:gd name="T43" fmla="*/ 659 h 686"/>
                <a:gd name="T44" fmla="*/ 435 w 686"/>
                <a:gd name="T45" fmla="*/ 674 h 686"/>
                <a:gd name="T46" fmla="*/ 390 w 686"/>
                <a:gd name="T47" fmla="*/ 682 h 686"/>
                <a:gd name="T48" fmla="*/ 343 w 686"/>
                <a:gd name="T49" fmla="*/ 686 h 686"/>
                <a:gd name="T50" fmla="*/ 296 w 686"/>
                <a:gd name="T51" fmla="*/ 682 h 686"/>
                <a:gd name="T52" fmla="*/ 252 w 686"/>
                <a:gd name="T53" fmla="*/ 674 h 686"/>
                <a:gd name="T54" fmla="*/ 210 w 686"/>
                <a:gd name="T55" fmla="*/ 659 h 686"/>
                <a:gd name="T56" fmla="*/ 170 w 686"/>
                <a:gd name="T57" fmla="*/ 639 h 686"/>
                <a:gd name="T58" fmla="*/ 134 w 686"/>
                <a:gd name="T59" fmla="*/ 614 h 686"/>
                <a:gd name="T60" fmla="*/ 101 w 686"/>
                <a:gd name="T61" fmla="*/ 585 h 686"/>
                <a:gd name="T62" fmla="*/ 72 w 686"/>
                <a:gd name="T63" fmla="*/ 552 h 686"/>
                <a:gd name="T64" fmla="*/ 48 w 686"/>
                <a:gd name="T65" fmla="*/ 516 h 686"/>
                <a:gd name="T66" fmla="*/ 27 w 686"/>
                <a:gd name="T67" fmla="*/ 476 h 686"/>
                <a:gd name="T68" fmla="*/ 13 w 686"/>
                <a:gd name="T69" fmla="*/ 434 h 686"/>
                <a:gd name="T70" fmla="*/ 4 w 686"/>
                <a:gd name="T71" fmla="*/ 389 h 686"/>
                <a:gd name="T72" fmla="*/ 0 w 686"/>
                <a:gd name="T73" fmla="*/ 342 h 686"/>
                <a:gd name="T74" fmla="*/ 4 w 686"/>
                <a:gd name="T75" fmla="*/ 296 h 686"/>
                <a:gd name="T76" fmla="*/ 13 w 686"/>
                <a:gd name="T77" fmla="*/ 251 h 686"/>
                <a:gd name="T78" fmla="*/ 27 w 686"/>
                <a:gd name="T79" fmla="*/ 209 h 686"/>
                <a:gd name="T80" fmla="*/ 48 w 686"/>
                <a:gd name="T81" fmla="*/ 169 h 686"/>
                <a:gd name="T82" fmla="*/ 72 w 686"/>
                <a:gd name="T83" fmla="*/ 133 h 686"/>
                <a:gd name="T84" fmla="*/ 101 w 686"/>
                <a:gd name="T85" fmla="*/ 100 h 686"/>
                <a:gd name="T86" fmla="*/ 134 w 686"/>
                <a:gd name="T87" fmla="*/ 71 h 686"/>
                <a:gd name="T88" fmla="*/ 170 w 686"/>
                <a:gd name="T89" fmla="*/ 46 h 686"/>
                <a:gd name="T90" fmla="*/ 210 w 686"/>
                <a:gd name="T91" fmla="*/ 27 h 686"/>
                <a:gd name="T92" fmla="*/ 252 w 686"/>
                <a:gd name="T93" fmla="*/ 12 h 686"/>
                <a:gd name="T94" fmla="*/ 296 w 686"/>
                <a:gd name="T95" fmla="*/ 3 h 686"/>
                <a:gd name="T96" fmla="*/ 343 w 686"/>
                <a:gd name="T97" fmla="*/ 0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6" h="686">
                  <a:moveTo>
                    <a:pt x="343" y="0"/>
                  </a:moveTo>
                  <a:lnTo>
                    <a:pt x="390" y="3"/>
                  </a:lnTo>
                  <a:lnTo>
                    <a:pt x="435" y="12"/>
                  </a:lnTo>
                  <a:lnTo>
                    <a:pt x="477" y="27"/>
                  </a:lnTo>
                  <a:lnTo>
                    <a:pt x="517" y="46"/>
                  </a:lnTo>
                  <a:lnTo>
                    <a:pt x="553" y="71"/>
                  </a:lnTo>
                  <a:lnTo>
                    <a:pt x="586" y="100"/>
                  </a:lnTo>
                  <a:lnTo>
                    <a:pt x="615" y="133"/>
                  </a:lnTo>
                  <a:lnTo>
                    <a:pt x="640" y="169"/>
                  </a:lnTo>
                  <a:lnTo>
                    <a:pt x="659" y="209"/>
                  </a:lnTo>
                  <a:lnTo>
                    <a:pt x="674" y="251"/>
                  </a:lnTo>
                  <a:lnTo>
                    <a:pt x="683" y="296"/>
                  </a:lnTo>
                  <a:lnTo>
                    <a:pt x="686" y="342"/>
                  </a:lnTo>
                  <a:lnTo>
                    <a:pt x="683" y="389"/>
                  </a:lnTo>
                  <a:lnTo>
                    <a:pt x="674" y="434"/>
                  </a:lnTo>
                  <a:lnTo>
                    <a:pt x="659" y="476"/>
                  </a:lnTo>
                  <a:lnTo>
                    <a:pt x="640" y="516"/>
                  </a:lnTo>
                  <a:lnTo>
                    <a:pt x="615" y="552"/>
                  </a:lnTo>
                  <a:lnTo>
                    <a:pt x="586" y="585"/>
                  </a:lnTo>
                  <a:lnTo>
                    <a:pt x="553" y="614"/>
                  </a:lnTo>
                  <a:lnTo>
                    <a:pt x="517" y="639"/>
                  </a:lnTo>
                  <a:lnTo>
                    <a:pt x="477" y="659"/>
                  </a:lnTo>
                  <a:lnTo>
                    <a:pt x="435" y="674"/>
                  </a:lnTo>
                  <a:lnTo>
                    <a:pt x="390" y="682"/>
                  </a:lnTo>
                  <a:lnTo>
                    <a:pt x="343" y="686"/>
                  </a:lnTo>
                  <a:lnTo>
                    <a:pt x="296" y="682"/>
                  </a:lnTo>
                  <a:lnTo>
                    <a:pt x="252" y="674"/>
                  </a:lnTo>
                  <a:lnTo>
                    <a:pt x="210" y="659"/>
                  </a:lnTo>
                  <a:lnTo>
                    <a:pt x="170" y="639"/>
                  </a:lnTo>
                  <a:lnTo>
                    <a:pt x="134" y="614"/>
                  </a:lnTo>
                  <a:lnTo>
                    <a:pt x="101" y="585"/>
                  </a:lnTo>
                  <a:lnTo>
                    <a:pt x="72" y="552"/>
                  </a:lnTo>
                  <a:lnTo>
                    <a:pt x="48" y="516"/>
                  </a:lnTo>
                  <a:lnTo>
                    <a:pt x="27" y="476"/>
                  </a:lnTo>
                  <a:lnTo>
                    <a:pt x="13" y="434"/>
                  </a:lnTo>
                  <a:lnTo>
                    <a:pt x="4" y="389"/>
                  </a:lnTo>
                  <a:lnTo>
                    <a:pt x="0" y="342"/>
                  </a:lnTo>
                  <a:lnTo>
                    <a:pt x="4" y="296"/>
                  </a:lnTo>
                  <a:lnTo>
                    <a:pt x="13" y="251"/>
                  </a:lnTo>
                  <a:lnTo>
                    <a:pt x="27" y="209"/>
                  </a:lnTo>
                  <a:lnTo>
                    <a:pt x="48" y="169"/>
                  </a:lnTo>
                  <a:lnTo>
                    <a:pt x="72" y="133"/>
                  </a:lnTo>
                  <a:lnTo>
                    <a:pt x="101" y="100"/>
                  </a:lnTo>
                  <a:lnTo>
                    <a:pt x="134" y="71"/>
                  </a:lnTo>
                  <a:lnTo>
                    <a:pt x="170" y="46"/>
                  </a:lnTo>
                  <a:lnTo>
                    <a:pt x="210" y="27"/>
                  </a:lnTo>
                  <a:lnTo>
                    <a:pt x="252" y="12"/>
                  </a:lnTo>
                  <a:lnTo>
                    <a:pt x="296" y="3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13"/>
            <p:cNvSpPr/>
            <p:nvPr/>
          </p:nvSpPr>
          <p:spPr bwMode="auto">
            <a:xfrm>
              <a:off x="9288463" y="5156200"/>
              <a:ext cx="141288" cy="344487"/>
            </a:xfrm>
            <a:custGeom>
              <a:avLst/>
              <a:gdLst>
                <a:gd name="T0" fmla="*/ 925 w 1073"/>
                <a:gd name="T1" fmla="*/ 1 h 2605"/>
                <a:gd name="T2" fmla="*/ 982 w 1073"/>
                <a:gd name="T3" fmla="*/ 12 h 2605"/>
                <a:gd name="T4" fmla="*/ 1029 w 1073"/>
                <a:gd name="T5" fmla="*/ 45 h 2605"/>
                <a:gd name="T6" fmla="*/ 1061 w 1073"/>
                <a:gd name="T7" fmla="*/ 91 h 2605"/>
                <a:gd name="T8" fmla="*/ 1073 w 1073"/>
                <a:gd name="T9" fmla="*/ 149 h 2605"/>
                <a:gd name="T10" fmla="*/ 1069 w 1073"/>
                <a:gd name="T11" fmla="*/ 1419 h 2605"/>
                <a:gd name="T12" fmla="*/ 1048 w 1073"/>
                <a:gd name="T13" fmla="*/ 1472 h 2605"/>
                <a:gd name="T14" fmla="*/ 1007 w 1073"/>
                <a:gd name="T15" fmla="*/ 1512 h 2605"/>
                <a:gd name="T16" fmla="*/ 954 w 1073"/>
                <a:gd name="T17" fmla="*/ 1535 h 2605"/>
                <a:gd name="T18" fmla="*/ 900 w 1073"/>
                <a:gd name="T19" fmla="*/ 1536 h 2605"/>
                <a:gd name="T20" fmla="*/ 854 w 1073"/>
                <a:gd name="T21" fmla="*/ 1520 h 2605"/>
                <a:gd name="T22" fmla="*/ 835 w 1073"/>
                <a:gd name="T23" fmla="*/ 2456 h 2605"/>
                <a:gd name="T24" fmla="*/ 824 w 1073"/>
                <a:gd name="T25" fmla="*/ 2515 h 2605"/>
                <a:gd name="T26" fmla="*/ 792 w 1073"/>
                <a:gd name="T27" fmla="*/ 2561 h 2605"/>
                <a:gd name="T28" fmla="*/ 744 w 1073"/>
                <a:gd name="T29" fmla="*/ 2593 h 2605"/>
                <a:gd name="T30" fmla="*/ 687 w 1073"/>
                <a:gd name="T31" fmla="*/ 2605 h 2605"/>
                <a:gd name="T32" fmla="*/ 629 w 1073"/>
                <a:gd name="T33" fmla="*/ 2593 h 2605"/>
                <a:gd name="T34" fmla="*/ 582 w 1073"/>
                <a:gd name="T35" fmla="*/ 2561 h 2605"/>
                <a:gd name="T36" fmla="*/ 551 w 1073"/>
                <a:gd name="T37" fmla="*/ 2515 h 2605"/>
                <a:gd name="T38" fmla="*/ 539 w 1073"/>
                <a:gd name="T39" fmla="*/ 2456 h 2605"/>
                <a:gd name="T40" fmla="*/ 532 w 1073"/>
                <a:gd name="T41" fmla="*/ 2486 h 2605"/>
                <a:gd name="T42" fmla="*/ 509 w 1073"/>
                <a:gd name="T43" fmla="*/ 2539 h 2605"/>
                <a:gd name="T44" fmla="*/ 469 w 1073"/>
                <a:gd name="T45" fmla="*/ 2579 h 2605"/>
                <a:gd name="T46" fmla="*/ 416 w 1073"/>
                <a:gd name="T47" fmla="*/ 2602 h 2605"/>
                <a:gd name="T48" fmla="*/ 357 w 1073"/>
                <a:gd name="T49" fmla="*/ 2602 h 2605"/>
                <a:gd name="T50" fmla="*/ 304 w 1073"/>
                <a:gd name="T51" fmla="*/ 2579 h 2605"/>
                <a:gd name="T52" fmla="*/ 263 w 1073"/>
                <a:gd name="T53" fmla="*/ 2539 h 2605"/>
                <a:gd name="T54" fmla="*/ 241 w 1073"/>
                <a:gd name="T55" fmla="*/ 2486 h 2605"/>
                <a:gd name="T56" fmla="*/ 238 w 1073"/>
                <a:gd name="T57" fmla="*/ 1507 h 2605"/>
                <a:gd name="T58" fmla="*/ 197 w 1073"/>
                <a:gd name="T59" fmla="*/ 1530 h 2605"/>
                <a:gd name="T60" fmla="*/ 148 w 1073"/>
                <a:gd name="T61" fmla="*/ 1538 h 2605"/>
                <a:gd name="T62" fmla="*/ 91 w 1073"/>
                <a:gd name="T63" fmla="*/ 1526 h 2605"/>
                <a:gd name="T64" fmla="*/ 43 w 1073"/>
                <a:gd name="T65" fmla="*/ 1495 h 2605"/>
                <a:gd name="T66" fmla="*/ 12 w 1073"/>
                <a:gd name="T67" fmla="*/ 1447 h 2605"/>
                <a:gd name="T68" fmla="*/ 0 w 1073"/>
                <a:gd name="T69" fmla="*/ 1389 h 2605"/>
                <a:gd name="T70" fmla="*/ 3 w 1073"/>
                <a:gd name="T71" fmla="*/ 119 h 2605"/>
                <a:gd name="T72" fmla="*/ 25 w 1073"/>
                <a:gd name="T73" fmla="*/ 67 h 2605"/>
                <a:gd name="T74" fmla="*/ 64 w 1073"/>
                <a:gd name="T75" fmla="*/ 27 h 2605"/>
                <a:gd name="T76" fmla="*/ 116 w 1073"/>
                <a:gd name="T77" fmla="*/ 5 h 2605"/>
                <a:gd name="T78" fmla="*/ 145 w 1073"/>
                <a:gd name="T79" fmla="*/ 0 h 2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3" h="2605">
                  <a:moveTo>
                    <a:pt x="145" y="0"/>
                  </a:moveTo>
                  <a:lnTo>
                    <a:pt x="925" y="1"/>
                  </a:lnTo>
                  <a:lnTo>
                    <a:pt x="954" y="4"/>
                  </a:lnTo>
                  <a:lnTo>
                    <a:pt x="982" y="12"/>
                  </a:lnTo>
                  <a:lnTo>
                    <a:pt x="1007" y="26"/>
                  </a:lnTo>
                  <a:lnTo>
                    <a:pt x="1029" y="45"/>
                  </a:lnTo>
                  <a:lnTo>
                    <a:pt x="1048" y="66"/>
                  </a:lnTo>
                  <a:lnTo>
                    <a:pt x="1061" y="91"/>
                  </a:lnTo>
                  <a:lnTo>
                    <a:pt x="1069" y="119"/>
                  </a:lnTo>
                  <a:lnTo>
                    <a:pt x="1073" y="149"/>
                  </a:lnTo>
                  <a:lnTo>
                    <a:pt x="1073" y="1389"/>
                  </a:lnTo>
                  <a:lnTo>
                    <a:pt x="1069" y="1419"/>
                  </a:lnTo>
                  <a:lnTo>
                    <a:pt x="1061" y="1447"/>
                  </a:lnTo>
                  <a:lnTo>
                    <a:pt x="1048" y="1472"/>
                  </a:lnTo>
                  <a:lnTo>
                    <a:pt x="1029" y="1495"/>
                  </a:lnTo>
                  <a:lnTo>
                    <a:pt x="1007" y="1512"/>
                  </a:lnTo>
                  <a:lnTo>
                    <a:pt x="982" y="1526"/>
                  </a:lnTo>
                  <a:lnTo>
                    <a:pt x="954" y="1535"/>
                  </a:lnTo>
                  <a:lnTo>
                    <a:pt x="925" y="1538"/>
                  </a:lnTo>
                  <a:lnTo>
                    <a:pt x="900" y="1536"/>
                  </a:lnTo>
                  <a:lnTo>
                    <a:pt x="876" y="1530"/>
                  </a:lnTo>
                  <a:lnTo>
                    <a:pt x="854" y="1520"/>
                  </a:lnTo>
                  <a:lnTo>
                    <a:pt x="835" y="1508"/>
                  </a:lnTo>
                  <a:lnTo>
                    <a:pt x="835" y="2456"/>
                  </a:lnTo>
                  <a:lnTo>
                    <a:pt x="833" y="2486"/>
                  </a:lnTo>
                  <a:lnTo>
                    <a:pt x="824" y="2515"/>
                  </a:lnTo>
                  <a:lnTo>
                    <a:pt x="810" y="2539"/>
                  </a:lnTo>
                  <a:lnTo>
                    <a:pt x="792" y="2561"/>
                  </a:lnTo>
                  <a:lnTo>
                    <a:pt x="770" y="2579"/>
                  </a:lnTo>
                  <a:lnTo>
                    <a:pt x="744" y="2593"/>
                  </a:lnTo>
                  <a:lnTo>
                    <a:pt x="717" y="2602"/>
                  </a:lnTo>
                  <a:lnTo>
                    <a:pt x="687" y="2605"/>
                  </a:lnTo>
                  <a:lnTo>
                    <a:pt x="657" y="2602"/>
                  </a:lnTo>
                  <a:lnTo>
                    <a:pt x="629" y="2593"/>
                  </a:lnTo>
                  <a:lnTo>
                    <a:pt x="604" y="2579"/>
                  </a:lnTo>
                  <a:lnTo>
                    <a:pt x="582" y="2561"/>
                  </a:lnTo>
                  <a:lnTo>
                    <a:pt x="564" y="2539"/>
                  </a:lnTo>
                  <a:lnTo>
                    <a:pt x="551" y="2515"/>
                  </a:lnTo>
                  <a:lnTo>
                    <a:pt x="542" y="2486"/>
                  </a:lnTo>
                  <a:lnTo>
                    <a:pt x="539" y="2456"/>
                  </a:lnTo>
                  <a:lnTo>
                    <a:pt x="535" y="2456"/>
                  </a:lnTo>
                  <a:lnTo>
                    <a:pt x="532" y="2486"/>
                  </a:lnTo>
                  <a:lnTo>
                    <a:pt x="523" y="2515"/>
                  </a:lnTo>
                  <a:lnTo>
                    <a:pt x="509" y="2539"/>
                  </a:lnTo>
                  <a:lnTo>
                    <a:pt x="492" y="2561"/>
                  </a:lnTo>
                  <a:lnTo>
                    <a:pt x="469" y="2579"/>
                  </a:lnTo>
                  <a:lnTo>
                    <a:pt x="444" y="2593"/>
                  </a:lnTo>
                  <a:lnTo>
                    <a:pt x="416" y="2602"/>
                  </a:lnTo>
                  <a:lnTo>
                    <a:pt x="386" y="2605"/>
                  </a:lnTo>
                  <a:lnTo>
                    <a:pt x="357" y="2602"/>
                  </a:lnTo>
                  <a:lnTo>
                    <a:pt x="328" y="2593"/>
                  </a:lnTo>
                  <a:lnTo>
                    <a:pt x="304" y="2579"/>
                  </a:lnTo>
                  <a:lnTo>
                    <a:pt x="281" y="2561"/>
                  </a:lnTo>
                  <a:lnTo>
                    <a:pt x="263" y="2539"/>
                  </a:lnTo>
                  <a:lnTo>
                    <a:pt x="250" y="2515"/>
                  </a:lnTo>
                  <a:lnTo>
                    <a:pt x="241" y="2486"/>
                  </a:lnTo>
                  <a:lnTo>
                    <a:pt x="238" y="2456"/>
                  </a:lnTo>
                  <a:lnTo>
                    <a:pt x="238" y="1507"/>
                  </a:lnTo>
                  <a:lnTo>
                    <a:pt x="218" y="1520"/>
                  </a:lnTo>
                  <a:lnTo>
                    <a:pt x="197" y="1530"/>
                  </a:lnTo>
                  <a:lnTo>
                    <a:pt x="173" y="1536"/>
                  </a:lnTo>
                  <a:lnTo>
                    <a:pt x="148" y="1538"/>
                  </a:lnTo>
                  <a:lnTo>
                    <a:pt x="119" y="1535"/>
                  </a:lnTo>
                  <a:lnTo>
                    <a:pt x="91" y="1526"/>
                  </a:lnTo>
                  <a:lnTo>
                    <a:pt x="66" y="1512"/>
                  </a:lnTo>
                  <a:lnTo>
                    <a:pt x="43" y="1495"/>
                  </a:lnTo>
                  <a:lnTo>
                    <a:pt x="25" y="1472"/>
                  </a:lnTo>
                  <a:lnTo>
                    <a:pt x="12" y="1447"/>
                  </a:lnTo>
                  <a:lnTo>
                    <a:pt x="3" y="1419"/>
                  </a:lnTo>
                  <a:lnTo>
                    <a:pt x="0" y="1389"/>
                  </a:lnTo>
                  <a:lnTo>
                    <a:pt x="0" y="149"/>
                  </a:lnTo>
                  <a:lnTo>
                    <a:pt x="3" y="119"/>
                  </a:lnTo>
                  <a:lnTo>
                    <a:pt x="11" y="92"/>
                  </a:lnTo>
                  <a:lnTo>
                    <a:pt x="25" y="67"/>
                  </a:lnTo>
                  <a:lnTo>
                    <a:pt x="42" y="46"/>
                  </a:lnTo>
                  <a:lnTo>
                    <a:pt x="64" y="27"/>
                  </a:lnTo>
                  <a:lnTo>
                    <a:pt x="89" y="13"/>
                  </a:lnTo>
                  <a:lnTo>
                    <a:pt x="116" y="5"/>
                  </a:lnTo>
                  <a:lnTo>
                    <a:pt x="145" y="1"/>
                  </a:lnTo>
                  <a:lnTo>
                    <a:pt x="1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Freeform 414"/>
            <p:cNvSpPr/>
            <p:nvPr/>
          </p:nvSpPr>
          <p:spPr bwMode="auto">
            <a:xfrm>
              <a:off x="9232901" y="5059363"/>
              <a:ext cx="74613" cy="82550"/>
            </a:xfrm>
            <a:custGeom>
              <a:avLst/>
              <a:gdLst>
                <a:gd name="T0" fmla="*/ 314 w 565"/>
                <a:gd name="T1" fmla="*/ 0 h 629"/>
                <a:gd name="T2" fmla="*/ 358 w 565"/>
                <a:gd name="T3" fmla="*/ 3 h 629"/>
                <a:gd name="T4" fmla="*/ 400 w 565"/>
                <a:gd name="T5" fmla="*/ 12 h 629"/>
                <a:gd name="T6" fmla="*/ 439 w 565"/>
                <a:gd name="T7" fmla="*/ 25 h 629"/>
                <a:gd name="T8" fmla="*/ 474 w 565"/>
                <a:gd name="T9" fmla="*/ 44 h 629"/>
                <a:gd name="T10" fmla="*/ 508 w 565"/>
                <a:gd name="T11" fmla="*/ 67 h 629"/>
                <a:gd name="T12" fmla="*/ 538 w 565"/>
                <a:gd name="T13" fmla="*/ 94 h 629"/>
                <a:gd name="T14" fmla="*/ 565 w 565"/>
                <a:gd name="T15" fmla="*/ 125 h 629"/>
                <a:gd name="T16" fmla="*/ 545 w 565"/>
                <a:gd name="T17" fmla="*/ 165 h 629"/>
                <a:gd name="T18" fmla="*/ 528 w 565"/>
                <a:gd name="T19" fmla="*/ 206 h 629"/>
                <a:gd name="T20" fmla="*/ 516 w 565"/>
                <a:gd name="T21" fmla="*/ 250 h 629"/>
                <a:gd name="T22" fmla="*/ 509 w 565"/>
                <a:gd name="T23" fmla="*/ 296 h 629"/>
                <a:gd name="T24" fmla="*/ 507 w 565"/>
                <a:gd name="T25" fmla="*/ 342 h 629"/>
                <a:gd name="T26" fmla="*/ 509 w 565"/>
                <a:gd name="T27" fmla="*/ 391 h 629"/>
                <a:gd name="T28" fmla="*/ 518 w 565"/>
                <a:gd name="T29" fmla="*/ 437 h 629"/>
                <a:gd name="T30" fmla="*/ 530 w 565"/>
                <a:gd name="T31" fmla="*/ 483 h 629"/>
                <a:gd name="T32" fmla="*/ 548 w 565"/>
                <a:gd name="T33" fmla="*/ 525 h 629"/>
                <a:gd name="T34" fmla="*/ 518 w 565"/>
                <a:gd name="T35" fmla="*/ 555 h 629"/>
                <a:gd name="T36" fmla="*/ 483 w 565"/>
                <a:gd name="T37" fmla="*/ 581 h 629"/>
                <a:gd name="T38" fmla="*/ 445 w 565"/>
                <a:gd name="T39" fmla="*/ 601 h 629"/>
                <a:gd name="T40" fmla="*/ 404 w 565"/>
                <a:gd name="T41" fmla="*/ 616 h 629"/>
                <a:gd name="T42" fmla="*/ 361 w 565"/>
                <a:gd name="T43" fmla="*/ 626 h 629"/>
                <a:gd name="T44" fmla="*/ 314 w 565"/>
                <a:gd name="T45" fmla="*/ 629 h 629"/>
                <a:gd name="T46" fmla="*/ 272 w 565"/>
                <a:gd name="T47" fmla="*/ 627 h 629"/>
                <a:gd name="T48" fmla="*/ 231 w 565"/>
                <a:gd name="T49" fmla="*/ 619 h 629"/>
                <a:gd name="T50" fmla="*/ 192 w 565"/>
                <a:gd name="T51" fmla="*/ 605 h 629"/>
                <a:gd name="T52" fmla="*/ 156 w 565"/>
                <a:gd name="T53" fmla="*/ 587 h 629"/>
                <a:gd name="T54" fmla="*/ 122 w 565"/>
                <a:gd name="T55" fmla="*/ 565 h 629"/>
                <a:gd name="T56" fmla="*/ 92 w 565"/>
                <a:gd name="T57" fmla="*/ 538 h 629"/>
                <a:gd name="T58" fmla="*/ 66 w 565"/>
                <a:gd name="T59" fmla="*/ 507 h 629"/>
                <a:gd name="T60" fmla="*/ 43 w 565"/>
                <a:gd name="T61" fmla="*/ 474 h 629"/>
                <a:gd name="T62" fmla="*/ 25 w 565"/>
                <a:gd name="T63" fmla="*/ 437 h 629"/>
                <a:gd name="T64" fmla="*/ 11 w 565"/>
                <a:gd name="T65" fmla="*/ 398 h 629"/>
                <a:gd name="T66" fmla="*/ 2 w 565"/>
                <a:gd name="T67" fmla="*/ 357 h 629"/>
                <a:gd name="T68" fmla="*/ 0 w 565"/>
                <a:gd name="T69" fmla="*/ 315 h 629"/>
                <a:gd name="T70" fmla="*/ 3 w 565"/>
                <a:gd name="T71" fmla="*/ 269 h 629"/>
                <a:gd name="T72" fmla="*/ 13 w 565"/>
                <a:gd name="T73" fmla="*/ 223 h 629"/>
                <a:gd name="T74" fmla="*/ 29 w 565"/>
                <a:gd name="T75" fmla="*/ 182 h 629"/>
                <a:gd name="T76" fmla="*/ 51 w 565"/>
                <a:gd name="T77" fmla="*/ 143 h 629"/>
                <a:gd name="T78" fmla="*/ 77 w 565"/>
                <a:gd name="T79" fmla="*/ 108 h 629"/>
                <a:gd name="T80" fmla="*/ 108 w 565"/>
                <a:gd name="T81" fmla="*/ 76 h 629"/>
                <a:gd name="T82" fmla="*/ 144 w 565"/>
                <a:gd name="T83" fmla="*/ 51 h 629"/>
                <a:gd name="T84" fmla="*/ 183 w 565"/>
                <a:gd name="T85" fmla="*/ 29 h 629"/>
                <a:gd name="T86" fmla="*/ 224 w 565"/>
                <a:gd name="T87" fmla="*/ 13 h 629"/>
                <a:gd name="T88" fmla="*/ 268 w 565"/>
                <a:gd name="T89" fmla="*/ 3 h 629"/>
                <a:gd name="T90" fmla="*/ 314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314" y="0"/>
                  </a:moveTo>
                  <a:lnTo>
                    <a:pt x="358" y="3"/>
                  </a:lnTo>
                  <a:lnTo>
                    <a:pt x="400" y="12"/>
                  </a:lnTo>
                  <a:lnTo>
                    <a:pt x="439" y="25"/>
                  </a:lnTo>
                  <a:lnTo>
                    <a:pt x="474" y="44"/>
                  </a:lnTo>
                  <a:lnTo>
                    <a:pt x="508" y="67"/>
                  </a:lnTo>
                  <a:lnTo>
                    <a:pt x="538" y="94"/>
                  </a:lnTo>
                  <a:lnTo>
                    <a:pt x="565" y="125"/>
                  </a:lnTo>
                  <a:lnTo>
                    <a:pt x="545" y="165"/>
                  </a:lnTo>
                  <a:lnTo>
                    <a:pt x="528" y="206"/>
                  </a:lnTo>
                  <a:lnTo>
                    <a:pt x="516" y="250"/>
                  </a:lnTo>
                  <a:lnTo>
                    <a:pt x="509" y="296"/>
                  </a:lnTo>
                  <a:lnTo>
                    <a:pt x="507" y="342"/>
                  </a:lnTo>
                  <a:lnTo>
                    <a:pt x="509" y="391"/>
                  </a:lnTo>
                  <a:lnTo>
                    <a:pt x="518" y="437"/>
                  </a:lnTo>
                  <a:lnTo>
                    <a:pt x="530" y="483"/>
                  </a:lnTo>
                  <a:lnTo>
                    <a:pt x="548" y="525"/>
                  </a:lnTo>
                  <a:lnTo>
                    <a:pt x="518" y="555"/>
                  </a:lnTo>
                  <a:lnTo>
                    <a:pt x="483" y="581"/>
                  </a:lnTo>
                  <a:lnTo>
                    <a:pt x="445" y="601"/>
                  </a:lnTo>
                  <a:lnTo>
                    <a:pt x="404" y="616"/>
                  </a:lnTo>
                  <a:lnTo>
                    <a:pt x="361" y="626"/>
                  </a:lnTo>
                  <a:lnTo>
                    <a:pt x="314" y="629"/>
                  </a:lnTo>
                  <a:lnTo>
                    <a:pt x="272" y="627"/>
                  </a:lnTo>
                  <a:lnTo>
                    <a:pt x="231" y="619"/>
                  </a:lnTo>
                  <a:lnTo>
                    <a:pt x="192" y="605"/>
                  </a:lnTo>
                  <a:lnTo>
                    <a:pt x="156" y="587"/>
                  </a:lnTo>
                  <a:lnTo>
                    <a:pt x="122" y="565"/>
                  </a:lnTo>
                  <a:lnTo>
                    <a:pt x="92" y="538"/>
                  </a:lnTo>
                  <a:lnTo>
                    <a:pt x="66" y="507"/>
                  </a:lnTo>
                  <a:lnTo>
                    <a:pt x="43" y="474"/>
                  </a:lnTo>
                  <a:lnTo>
                    <a:pt x="25" y="437"/>
                  </a:lnTo>
                  <a:lnTo>
                    <a:pt x="11" y="398"/>
                  </a:lnTo>
                  <a:lnTo>
                    <a:pt x="2" y="357"/>
                  </a:lnTo>
                  <a:lnTo>
                    <a:pt x="0" y="315"/>
                  </a:lnTo>
                  <a:lnTo>
                    <a:pt x="3" y="269"/>
                  </a:lnTo>
                  <a:lnTo>
                    <a:pt x="13" y="223"/>
                  </a:lnTo>
                  <a:lnTo>
                    <a:pt x="29" y="182"/>
                  </a:lnTo>
                  <a:lnTo>
                    <a:pt x="51" y="143"/>
                  </a:lnTo>
                  <a:lnTo>
                    <a:pt x="77" y="108"/>
                  </a:lnTo>
                  <a:lnTo>
                    <a:pt x="108" y="76"/>
                  </a:lnTo>
                  <a:lnTo>
                    <a:pt x="144" y="51"/>
                  </a:lnTo>
                  <a:lnTo>
                    <a:pt x="183" y="29"/>
                  </a:lnTo>
                  <a:lnTo>
                    <a:pt x="224" y="13"/>
                  </a:lnTo>
                  <a:lnTo>
                    <a:pt x="268" y="3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1" name="Freeform 415"/>
            <p:cNvSpPr/>
            <p:nvPr/>
          </p:nvSpPr>
          <p:spPr bwMode="auto">
            <a:xfrm>
              <a:off x="9209088" y="5148263"/>
              <a:ext cx="96838" cy="317500"/>
            </a:xfrm>
            <a:custGeom>
              <a:avLst/>
              <a:gdLst>
                <a:gd name="T0" fmla="*/ 373 w 729"/>
                <a:gd name="T1" fmla="*/ 0 h 2394"/>
                <a:gd name="T2" fmla="*/ 510 w 729"/>
                <a:gd name="T3" fmla="*/ 0 h 2394"/>
                <a:gd name="T4" fmla="*/ 600 w 729"/>
                <a:gd name="T5" fmla="*/ 0 h 2394"/>
                <a:gd name="T6" fmla="*/ 550 w 729"/>
                <a:gd name="T7" fmla="*/ 46 h 2394"/>
                <a:gd name="T8" fmla="*/ 513 w 729"/>
                <a:gd name="T9" fmla="*/ 105 h 2394"/>
                <a:gd name="T10" fmla="*/ 494 w 729"/>
                <a:gd name="T11" fmla="*/ 172 h 2394"/>
                <a:gd name="T12" fmla="*/ 490 w 729"/>
                <a:gd name="T13" fmla="*/ 1448 h 2394"/>
                <a:gd name="T14" fmla="*/ 502 w 729"/>
                <a:gd name="T15" fmla="*/ 1526 h 2394"/>
                <a:gd name="T16" fmla="*/ 536 w 729"/>
                <a:gd name="T17" fmla="*/ 1594 h 2394"/>
                <a:gd name="T18" fmla="*/ 588 w 729"/>
                <a:gd name="T19" fmla="*/ 1648 h 2394"/>
                <a:gd name="T20" fmla="*/ 652 w 729"/>
                <a:gd name="T21" fmla="*/ 1685 h 2394"/>
                <a:gd name="T22" fmla="*/ 729 w 729"/>
                <a:gd name="T23" fmla="*/ 1702 h 2394"/>
                <a:gd name="T24" fmla="*/ 708 w 729"/>
                <a:gd name="T25" fmla="*/ 2370 h 2394"/>
                <a:gd name="T26" fmla="*/ 659 w 729"/>
                <a:gd name="T27" fmla="*/ 2392 h 2394"/>
                <a:gd name="T28" fmla="*/ 604 w 729"/>
                <a:gd name="T29" fmla="*/ 2392 h 2394"/>
                <a:gd name="T30" fmla="*/ 555 w 729"/>
                <a:gd name="T31" fmla="*/ 2372 h 2394"/>
                <a:gd name="T32" fmla="*/ 518 w 729"/>
                <a:gd name="T33" fmla="*/ 2335 h 2394"/>
                <a:gd name="T34" fmla="*/ 498 w 729"/>
                <a:gd name="T35" fmla="*/ 2285 h 2394"/>
                <a:gd name="T36" fmla="*/ 491 w 729"/>
                <a:gd name="T37" fmla="*/ 2258 h 2394"/>
                <a:gd name="T38" fmla="*/ 481 w 729"/>
                <a:gd name="T39" fmla="*/ 2311 h 2394"/>
                <a:gd name="T40" fmla="*/ 451 w 729"/>
                <a:gd name="T41" fmla="*/ 2354 h 2394"/>
                <a:gd name="T42" fmla="*/ 408 w 729"/>
                <a:gd name="T43" fmla="*/ 2383 h 2394"/>
                <a:gd name="T44" fmla="*/ 355 w 729"/>
                <a:gd name="T45" fmla="*/ 2394 h 2394"/>
                <a:gd name="T46" fmla="*/ 301 w 729"/>
                <a:gd name="T47" fmla="*/ 2383 h 2394"/>
                <a:gd name="T48" fmla="*/ 258 w 729"/>
                <a:gd name="T49" fmla="*/ 2354 h 2394"/>
                <a:gd name="T50" fmla="*/ 229 w 729"/>
                <a:gd name="T51" fmla="*/ 2311 h 2394"/>
                <a:gd name="T52" fmla="*/ 218 w 729"/>
                <a:gd name="T53" fmla="*/ 2258 h 2394"/>
                <a:gd name="T54" fmla="*/ 201 w 729"/>
                <a:gd name="T55" fmla="*/ 1397 h 2394"/>
                <a:gd name="T56" fmla="*/ 159 w 729"/>
                <a:gd name="T57" fmla="*/ 1411 h 2394"/>
                <a:gd name="T58" fmla="*/ 109 w 729"/>
                <a:gd name="T59" fmla="*/ 1410 h 2394"/>
                <a:gd name="T60" fmla="*/ 60 w 729"/>
                <a:gd name="T61" fmla="*/ 1390 h 2394"/>
                <a:gd name="T62" fmla="*/ 24 w 729"/>
                <a:gd name="T63" fmla="*/ 1353 h 2394"/>
                <a:gd name="T64" fmla="*/ 3 w 729"/>
                <a:gd name="T65" fmla="*/ 1305 h 2394"/>
                <a:gd name="T66" fmla="*/ 0 w 729"/>
                <a:gd name="T67" fmla="*/ 137 h 2394"/>
                <a:gd name="T68" fmla="*/ 11 w 729"/>
                <a:gd name="T69" fmla="*/ 84 h 2394"/>
                <a:gd name="T70" fmla="*/ 39 w 729"/>
                <a:gd name="T71" fmla="*/ 42 h 2394"/>
                <a:gd name="T72" fmla="*/ 81 w 729"/>
                <a:gd name="T73" fmla="*/ 12 h 2394"/>
                <a:gd name="T74" fmla="*/ 133 w 729"/>
                <a:gd name="T75" fmla="*/ 1 h 2394"/>
                <a:gd name="T76" fmla="*/ 289 w 729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9" h="2394">
                  <a:moveTo>
                    <a:pt x="329" y="0"/>
                  </a:moveTo>
                  <a:lnTo>
                    <a:pt x="373" y="0"/>
                  </a:lnTo>
                  <a:lnTo>
                    <a:pt x="463" y="0"/>
                  </a:lnTo>
                  <a:lnTo>
                    <a:pt x="510" y="0"/>
                  </a:lnTo>
                  <a:lnTo>
                    <a:pt x="556" y="0"/>
                  </a:lnTo>
                  <a:lnTo>
                    <a:pt x="600" y="0"/>
                  </a:lnTo>
                  <a:lnTo>
                    <a:pt x="573" y="21"/>
                  </a:lnTo>
                  <a:lnTo>
                    <a:pt x="550" y="46"/>
                  </a:lnTo>
                  <a:lnTo>
                    <a:pt x="529" y="74"/>
                  </a:lnTo>
                  <a:lnTo>
                    <a:pt x="513" y="105"/>
                  </a:lnTo>
                  <a:lnTo>
                    <a:pt x="501" y="137"/>
                  </a:lnTo>
                  <a:lnTo>
                    <a:pt x="494" y="172"/>
                  </a:lnTo>
                  <a:lnTo>
                    <a:pt x="490" y="208"/>
                  </a:lnTo>
                  <a:lnTo>
                    <a:pt x="490" y="1448"/>
                  </a:lnTo>
                  <a:lnTo>
                    <a:pt x="494" y="1488"/>
                  </a:lnTo>
                  <a:lnTo>
                    <a:pt x="502" y="1526"/>
                  </a:lnTo>
                  <a:lnTo>
                    <a:pt x="516" y="1562"/>
                  </a:lnTo>
                  <a:lnTo>
                    <a:pt x="536" y="1594"/>
                  </a:lnTo>
                  <a:lnTo>
                    <a:pt x="559" y="1622"/>
                  </a:lnTo>
                  <a:lnTo>
                    <a:pt x="588" y="1648"/>
                  </a:lnTo>
                  <a:lnTo>
                    <a:pt x="619" y="1668"/>
                  </a:lnTo>
                  <a:lnTo>
                    <a:pt x="652" y="1685"/>
                  </a:lnTo>
                  <a:lnTo>
                    <a:pt x="690" y="1697"/>
                  </a:lnTo>
                  <a:lnTo>
                    <a:pt x="729" y="1702"/>
                  </a:lnTo>
                  <a:lnTo>
                    <a:pt x="729" y="2354"/>
                  </a:lnTo>
                  <a:lnTo>
                    <a:pt x="708" y="2370"/>
                  </a:lnTo>
                  <a:lnTo>
                    <a:pt x="685" y="2383"/>
                  </a:lnTo>
                  <a:lnTo>
                    <a:pt x="659" y="2392"/>
                  </a:lnTo>
                  <a:lnTo>
                    <a:pt x="632" y="2394"/>
                  </a:lnTo>
                  <a:lnTo>
                    <a:pt x="604" y="2392"/>
                  </a:lnTo>
                  <a:lnTo>
                    <a:pt x="579" y="2383"/>
                  </a:lnTo>
                  <a:lnTo>
                    <a:pt x="555" y="2372"/>
                  </a:lnTo>
                  <a:lnTo>
                    <a:pt x="535" y="2354"/>
                  </a:lnTo>
                  <a:lnTo>
                    <a:pt x="518" y="2335"/>
                  </a:lnTo>
                  <a:lnTo>
                    <a:pt x="505" y="2311"/>
                  </a:lnTo>
                  <a:lnTo>
                    <a:pt x="498" y="2285"/>
                  </a:lnTo>
                  <a:lnTo>
                    <a:pt x="495" y="2258"/>
                  </a:lnTo>
                  <a:lnTo>
                    <a:pt x="491" y="2258"/>
                  </a:lnTo>
                  <a:lnTo>
                    <a:pt x="488" y="2285"/>
                  </a:lnTo>
                  <a:lnTo>
                    <a:pt x="481" y="2311"/>
                  </a:lnTo>
                  <a:lnTo>
                    <a:pt x="469" y="2335"/>
                  </a:lnTo>
                  <a:lnTo>
                    <a:pt x="451" y="2354"/>
                  </a:lnTo>
                  <a:lnTo>
                    <a:pt x="431" y="2372"/>
                  </a:lnTo>
                  <a:lnTo>
                    <a:pt x="408" y="2383"/>
                  </a:lnTo>
                  <a:lnTo>
                    <a:pt x="382" y="2392"/>
                  </a:lnTo>
                  <a:lnTo>
                    <a:pt x="355" y="2394"/>
                  </a:lnTo>
                  <a:lnTo>
                    <a:pt x="327" y="2392"/>
                  </a:lnTo>
                  <a:lnTo>
                    <a:pt x="301" y="2383"/>
                  </a:lnTo>
                  <a:lnTo>
                    <a:pt x="279" y="2372"/>
                  </a:lnTo>
                  <a:lnTo>
                    <a:pt x="258" y="2354"/>
                  </a:lnTo>
                  <a:lnTo>
                    <a:pt x="242" y="2335"/>
                  </a:lnTo>
                  <a:lnTo>
                    <a:pt x="229" y="2311"/>
                  </a:lnTo>
                  <a:lnTo>
                    <a:pt x="221" y="2285"/>
                  </a:lnTo>
                  <a:lnTo>
                    <a:pt x="218" y="2258"/>
                  </a:lnTo>
                  <a:lnTo>
                    <a:pt x="218" y="1386"/>
                  </a:lnTo>
                  <a:lnTo>
                    <a:pt x="201" y="1397"/>
                  </a:lnTo>
                  <a:lnTo>
                    <a:pt x="180" y="1406"/>
                  </a:lnTo>
                  <a:lnTo>
                    <a:pt x="159" y="1411"/>
                  </a:lnTo>
                  <a:lnTo>
                    <a:pt x="137" y="1414"/>
                  </a:lnTo>
                  <a:lnTo>
                    <a:pt x="109" y="1410"/>
                  </a:lnTo>
                  <a:lnTo>
                    <a:pt x="83" y="1403"/>
                  </a:lnTo>
                  <a:lnTo>
                    <a:pt x="60" y="1390"/>
                  </a:lnTo>
                  <a:lnTo>
                    <a:pt x="40" y="1374"/>
                  </a:lnTo>
                  <a:lnTo>
                    <a:pt x="24" y="1353"/>
                  </a:lnTo>
                  <a:lnTo>
                    <a:pt x="11" y="1330"/>
                  </a:lnTo>
                  <a:lnTo>
                    <a:pt x="3" y="1305"/>
                  </a:lnTo>
                  <a:lnTo>
                    <a:pt x="0" y="1276"/>
                  </a:lnTo>
                  <a:lnTo>
                    <a:pt x="0" y="137"/>
                  </a:lnTo>
                  <a:lnTo>
                    <a:pt x="2" y="110"/>
                  </a:lnTo>
                  <a:lnTo>
                    <a:pt x="11" y="84"/>
                  </a:lnTo>
                  <a:lnTo>
                    <a:pt x="23" y="61"/>
                  </a:lnTo>
                  <a:lnTo>
                    <a:pt x="39" y="42"/>
                  </a:lnTo>
                  <a:lnTo>
                    <a:pt x="58" y="25"/>
                  </a:lnTo>
                  <a:lnTo>
                    <a:pt x="81" y="12"/>
                  </a:lnTo>
                  <a:lnTo>
                    <a:pt x="106" y="4"/>
                  </a:lnTo>
                  <a:lnTo>
                    <a:pt x="133" y="1"/>
                  </a:lnTo>
                  <a:lnTo>
                    <a:pt x="133" y="0"/>
                  </a:lnTo>
                  <a:lnTo>
                    <a:pt x="289" y="0"/>
                  </a:lnTo>
                  <a:lnTo>
                    <a:pt x="3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2" name="Freeform 416"/>
            <p:cNvSpPr/>
            <p:nvPr/>
          </p:nvSpPr>
          <p:spPr bwMode="auto">
            <a:xfrm>
              <a:off x="9410701" y="5059363"/>
              <a:ext cx="74613" cy="82550"/>
            </a:xfrm>
            <a:custGeom>
              <a:avLst/>
              <a:gdLst>
                <a:gd name="T0" fmla="*/ 249 w 565"/>
                <a:gd name="T1" fmla="*/ 0 h 629"/>
                <a:gd name="T2" fmla="*/ 297 w 565"/>
                <a:gd name="T3" fmla="*/ 3 h 629"/>
                <a:gd name="T4" fmla="*/ 341 w 565"/>
                <a:gd name="T5" fmla="*/ 13 h 629"/>
                <a:gd name="T6" fmla="*/ 382 w 565"/>
                <a:gd name="T7" fmla="*/ 29 h 629"/>
                <a:gd name="T8" fmla="*/ 421 w 565"/>
                <a:gd name="T9" fmla="*/ 51 h 629"/>
                <a:gd name="T10" fmla="*/ 457 w 565"/>
                <a:gd name="T11" fmla="*/ 76 h 629"/>
                <a:gd name="T12" fmla="*/ 488 w 565"/>
                <a:gd name="T13" fmla="*/ 108 h 629"/>
                <a:gd name="T14" fmla="*/ 514 w 565"/>
                <a:gd name="T15" fmla="*/ 143 h 629"/>
                <a:gd name="T16" fmla="*/ 535 w 565"/>
                <a:gd name="T17" fmla="*/ 182 h 629"/>
                <a:gd name="T18" fmla="*/ 552 w 565"/>
                <a:gd name="T19" fmla="*/ 223 h 629"/>
                <a:gd name="T20" fmla="*/ 561 w 565"/>
                <a:gd name="T21" fmla="*/ 269 h 629"/>
                <a:gd name="T22" fmla="*/ 565 w 565"/>
                <a:gd name="T23" fmla="*/ 315 h 629"/>
                <a:gd name="T24" fmla="*/ 562 w 565"/>
                <a:gd name="T25" fmla="*/ 357 h 629"/>
                <a:gd name="T26" fmla="*/ 554 w 565"/>
                <a:gd name="T27" fmla="*/ 398 h 629"/>
                <a:gd name="T28" fmla="*/ 540 w 565"/>
                <a:gd name="T29" fmla="*/ 437 h 629"/>
                <a:gd name="T30" fmla="*/ 521 w 565"/>
                <a:gd name="T31" fmla="*/ 474 h 629"/>
                <a:gd name="T32" fmla="*/ 499 w 565"/>
                <a:gd name="T33" fmla="*/ 507 h 629"/>
                <a:gd name="T34" fmla="*/ 473 w 565"/>
                <a:gd name="T35" fmla="*/ 538 h 629"/>
                <a:gd name="T36" fmla="*/ 443 w 565"/>
                <a:gd name="T37" fmla="*/ 565 h 629"/>
                <a:gd name="T38" fmla="*/ 409 w 565"/>
                <a:gd name="T39" fmla="*/ 587 h 629"/>
                <a:gd name="T40" fmla="*/ 372 w 565"/>
                <a:gd name="T41" fmla="*/ 605 h 629"/>
                <a:gd name="T42" fmla="*/ 333 w 565"/>
                <a:gd name="T43" fmla="*/ 619 h 629"/>
                <a:gd name="T44" fmla="*/ 292 w 565"/>
                <a:gd name="T45" fmla="*/ 627 h 629"/>
                <a:gd name="T46" fmla="*/ 249 w 565"/>
                <a:gd name="T47" fmla="*/ 629 h 629"/>
                <a:gd name="T48" fmla="*/ 204 w 565"/>
                <a:gd name="T49" fmla="*/ 626 h 629"/>
                <a:gd name="T50" fmla="*/ 161 w 565"/>
                <a:gd name="T51" fmla="*/ 616 h 629"/>
                <a:gd name="T52" fmla="*/ 120 w 565"/>
                <a:gd name="T53" fmla="*/ 601 h 629"/>
                <a:gd name="T54" fmla="*/ 82 w 565"/>
                <a:gd name="T55" fmla="*/ 581 h 629"/>
                <a:gd name="T56" fmla="*/ 47 w 565"/>
                <a:gd name="T57" fmla="*/ 555 h 629"/>
                <a:gd name="T58" fmla="*/ 17 w 565"/>
                <a:gd name="T59" fmla="*/ 526 h 629"/>
                <a:gd name="T60" fmla="*/ 34 w 565"/>
                <a:gd name="T61" fmla="*/ 483 h 629"/>
                <a:gd name="T62" fmla="*/ 47 w 565"/>
                <a:gd name="T63" fmla="*/ 438 h 629"/>
                <a:gd name="T64" fmla="*/ 56 w 565"/>
                <a:gd name="T65" fmla="*/ 391 h 629"/>
                <a:gd name="T66" fmla="*/ 59 w 565"/>
                <a:gd name="T67" fmla="*/ 342 h 629"/>
                <a:gd name="T68" fmla="*/ 56 w 565"/>
                <a:gd name="T69" fmla="*/ 296 h 629"/>
                <a:gd name="T70" fmla="*/ 48 w 565"/>
                <a:gd name="T71" fmla="*/ 250 h 629"/>
                <a:gd name="T72" fmla="*/ 36 w 565"/>
                <a:gd name="T73" fmla="*/ 206 h 629"/>
                <a:gd name="T74" fmla="*/ 20 w 565"/>
                <a:gd name="T75" fmla="*/ 164 h 629"/>
                <a:gd name="T76" fmla="*/ 0 w 565"/>
                <a:gd name="T77" fmla="*/ 124 h 629"/>
                <a:gd name="T78" fmla="*/ 27 w 565"/>
                <a:gd name="T79" fmla="*/ 94 h 629"/>
                <a:gd name="T80" fmla="*/ 57 w 565"/>
                <a:gd name="T81" fmla="*/ 67 h 629"/>
                <a:gd name="T82" fmla="*/ 90 w 565"/>
                <a:gd name="T83" fmla="*/ 44 h 629"/>
                <a:gd name="T84" fmla="*/ 126 w 565"/>
                <a:gd name="T85" fmla="*/ 25 h 629"/>
                <a:gd name="T86" fmla="*/ 165 w 565"/>
                <a:gd name="T87" fmla="*/ 12 h 629"/>
                <a:gd name="T88" fmla="*/ 207 w 565"/>
                <a:gd name="T89" fmla="*/ 3 h 629"/>
                <a:gd name="T90" fmla="*/ 249 w 565"/>
                <a:gd name="T91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5" h="629">
                  <a:moveTo>
                    <a:pt x="249" y="0"/>
                  </a:moveTo>
                  <a:lnTo>
                    <a:pt x="297" y="3"/>
                  </a:lnTo>
                  <a:lnTo>
                    <a:pt x="341" y="13"/>
                  </a:lnTo>
                  <a:lnTo>
                    <a:pt x="382" y="29"/>
                  </a:lnTo>
                  <a:lnTo>
                    <a:pt x="421" y="51"/>
                  </a:lnTo>
                  <a:lnTo>
                    <a:pt x="457" y="76"/>
                  </a:lnTo>
                  <a:lnTo>
                    <a:pt x="488" y="108"/>
                  </a:lnTo>
                  <a:lnTo>
                    <a:pt x="514" y="143"/>
                  </a:lnTo>
                  <a:lnTo>
                    <a:pt x="535" y="182"/>
                  </a:lnTo>
                  <a:lnTo>
                    <a:pt x="552" y="223"/>
                  </a:lnTo>
                  <a:lnTo>
                    <a:pt x="561" y="269"/>
                  </a:lnTo>
                  <a:lnTo>
                    <a:pt x="565" y="315"/>
                  </a:lnTo>
                  <a:lnTo>
                    <a:pt x="562" y="357"/>
                  </a:lnTo>
                  <a:lnTo>
                    <a:pt x="554" y="398"/>
                  </a:lnTo>
                  <a:lnTo>
                    <a:pt x="540" y="437"/>
                  </a:lnTo>
                  <a:lnTo>
                    <a:pt x="521" y="474"/>
                  </a:lnTo>
                  <a:lnTo>
                    <a:pt x="499" y="507"/>
                  </a:lnTo>
                  <a:lnTo>
                    <a:pt x="473" y="538"/>
                  </a:lnTo>
                  <a:lnTo>
                    <a:pt x="443" y="565"/>
                  </a:lnTo>
                  <a:lnTo>
                    <a:pt x="409" y="587"/>
                  </a:lnTo>
                  <a:lnTo>
                    <a:pt x="372" y="605"/>
                  </a:lnTo>
                  <a:lnTo>
                    <a:pt x="333" y="619"/>
                  </a:lnTo>
                  <a:lnTo>
                    <a:pt x="292" y="627"/>
                  </a:lnTo>
                  <a:lnTo>
                    <a:pt x="249" y="629"/>
                  </a:lnTo>
                  <a:lnTo>
                    <a:pt x="204" y="626"/>
                  </a:lnTo>
                  <a:lnTo>
                    <a:pt x="161" y="616"/>
                  </a:lnTo>
                  <a:lnTo>
                    <a:pt x="120" y="601"/>
                  </a:lnTo>
                  <a:lnTo>
                    <a:pt x="82" y="581"/>
                  </a:lnTo>
                  <a:lnTo>
                    <a:pt x="47" y="555"/>
                  </a:lnTo>
                  <a:lnTo>
                    <a:pt x="17" y="526"/>
                  </a:lnTo>
                  <a:lnTo>
                    <a:pt x="34" y="483"/>
                  </a:lnTo>
                  <a:lnTo>
                    <a:pt x="47" y="438"/>
                  </a:lnTo>
                  <a:lnTo>
                    <a:pt x="56" y="391"/>
                  </a:lnTo>
                  <a:lnTo>
                    <a:pt x="59" y="342"/>
                  </a:lnTo>
                  <a:lnTo>
                    <a:pt x="56" y="296"/>
                  </a:lnTo>
                  <a:lnTo>
                    <a:pt x="48" y="250"/>
                  </a:lnTo>
                  <a:lnTo>
                    <a:pt x="36" y="206"/>
                  </a:lnTo>
                  <a:lnTo>
                    <a:pt x="20" y="164"/>
                  </a:lnTo>
                  <a:lnTo>
                    <a:pt x="0" y="124"/>
                  </a:lnTo>
                  <a:lnTo>
                    <a:pt x="27" y="94"/>
                  </a:lnTo>
                  <a:lnTo>
                    <a:pt x="57" y="67"/>
                  </a:lnTo>
                  <a:lnTo>
                    <a:pt x="90" y="44"/>
                  </a:lnTo>
                  <a:lnTo>
                    <a:pt x="126" y="25"/>
                  </a:lnTo>
                  <a:lnTo>
                    <a:pt x="165" y="12"/>
                  </a:lnTo>
                  <a:lnTo>
                    <a:pt x="207" y="3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Freeform 417"/>
            <p:cNvSpPr/>
            <p:nvPr/>
          </p:nvSpPr>
          <p:spPr bwMode="auto">
            <a:xfrm>
              <a:off x="9412288" y="5148263"/>
              <a:ext cx="96838" cy="317500"/>
            </a:xfrm>
            <a:custGeom>
              <a:avLst/>
              <a:gdLst>
                <a:gd name="T0" fmla="*/ 510 w 728"/>
                <a:gd name="T1" fmla="*/ 0 h 2394"/>
                <a:gd name="T2" fmla="*/ 579 w 728"/>
                <a:gd name="T3" fmla="*/ 0 h 2394"/>
                <a:gd name="T4" fmla="*/ 594 w 728"/>
                <a:gd name="T5" fmla="*/ 0 h 2394"/>
                <a:gd name="T6" fmla="*/ 621 w 728"/>
                <a:gd name="T7" fmla="*/ 4 h 2394"/>
                <a:gd name="T8" fmla="*/ 669 w 728"/>
                <a:gd name="T9" fmla="*/ 25 h 2394"/>
                <a:gd name="T10" fmla="*/ 705 w 728"/>
                <a:gd name="T11" fmla="*/ 61 h 2394"/>
                <a:gd name="T12" fmla="*/ 725 w 728"/>
                <a:gd name="T13" fmla="*/ 110 h 2394"/>
                <a:gd name="T14" fmla="*/ 728 w 728"/>
                <a:gd name="T15" fmla="*/ 1276 h 2394"/>
                <a:gd name="T16" fmla="*/ 717 w 728"/>
                <a:gd name="T17" fmla="*/ 1330 h 2394"/>
                <a:gd name="T18" fmla="*/ 688 w 728"/>
                <a:gd name="T19" fmla="*/ 1374 h 2394"/>
                <a:gd name="T20" fmla="*/ 645 w 728"/>
                <a:gd name="T21" fmla="*/ 1403 h 2394"/>
                <a:gd name="T22" fmla="*/ 592 w 728"/>
                <a:gd name="T23" fmla="*/ 1414 h 2394"/>
                <a:gd name="T24" fmla="*/ 547 w 728"/>
                <a:gd name="T25" fmla="*/ 1406 h 2394"/>
                <a:gd name="T26" fmla="*/ 509 w 728"/>
                <a:gd name="T27" fmla="*/ 1386 h 2394"/>
                <a:gd name="T28" fmla="*/ 506 w 728"/>
                <a:gd name="T29" fmla="*/ 2285 h 2394"/>
                <a:gd name="T30" fmla="*/ 486 w 728"/>
                <a:gd name="T31" fmla="*/ 2335 h 2394"/>
                <a:gd name="T32" fmla="*/ 449 w 728"/>
                <a:gd name="T33" fmla="*/ 2372 h 2394"/>
                <a:gd name="T34" fmla="*/ 401 w 728"/>
                <a:gd name="T35" fmla="*/ 2392 h 2394"/>
                <a:gd name="T36" fmla="*/ 345 w 728"/>
                <a:gd name="T37" fmla="*/ 2392 h 2394"/>
                <a:gd name="T38" fmla="*/ 297 w 728"/>
                <a:gd name="T39" fmla="*/ 2372 h 2394"/>
                <a:gd name="T40" fmla="*/ 260 w 728"/>
                <a:gd name="T41" fmla="*/ 2335 h 2394"/>
                <a:gd name="T42" fmla="*/ 240 w 728"/>
                <a:gd name="T43" fmla="*/ 2285 h 2394"/>
                <a:gd name="T44" fmla="*/ 233 w 728"/>
                <a:gd name="T45" fmla="*/ 2258 h 2394"/>
                <a:gd name="T46" fmla="*/ 222 w 728"/>
                <a:gd name="T47" fmla="*/ 2311 h 2394"/>
                <a:gd name="T48" fmla="*/ 192 w 728"/>
                <a:gd name="T49" fmla="*/ 2354 h 2394"/>
                <a:gd name="T50" fmla="*/ 149 w 728"/>
                <a:gd name="T51" fmla="*/ 2383 h 2394"/>
                <a:gd name="T52" fmla="*/ 96 w 728"/>
                <a:gd name="T53" fmla="*/ 2394 h 2394"/>
                <a:gd name="T54" fmla="*/ 43 w 728"/>
                <a:gd name="T55" fmla="*/ 2383 h 2394"/>
                <a:gd name="T56" fmla="*/ 0 w 728"/>
                <a:gd name="T57" fmla="*/ 2354 h 2394"/>
                <a:gd name="T58" fmla="*/ 39 w 728"/>
                <a:gd name="T59" fmla="*/ 1697 h 2394"/>
                <a:gd name="T60" fmla="*/ 109 w 728"/>
                <a:gd name="T61" fmla="*/ 1668 h 2394"/>
                <a:gd name="T62" fmla="*/ 168 w 728"/>
                <a:gd name="T63" fmla="*/ 1622 h 2394"/>
                <a:gd name="T64" fmla="*/ 210 w 728"/>
                <a:gd name="T65" fmla="*/ 1560 h 2394"/>
                <a:gd name="T66" fmla="*/ 234 w 728"/>
                <a:gd name="T67" fmla="*/ 1488 h 2394"/>
                <a:gd name="T68" fmla="*/ 236 w 728"/>
                <a:gd name="T69" fmla="*/ 208 h 2394"/>
                <a:gd name="T70" fmla="*/ 227 w 728"/>
                <a:gd name="T71" fmla="*/ 137 h 2394"/>
                <a:gd name="T72" fmla="*/ 199 w 728"/>
                <a:gd name="T73" fmla="*/ 74 h 2394"/>
                <a:gd name="T74" fmla="*/ 155 w 728"/>
                <a:gd name="T75" fmla="*/ 21 h 2394"/>
                <a:gd name="T76" fmla="*/ 438 w 728"/>
                <a:gd name="T77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8" h="2394">
                  <a:moveTo>
                    <a:pt x="476" y="0"/>
                  </a:moveTo>
                  <a:lnTo>
                    <a:pt x="510" y="0"/>
                  </a:lnTo>
                  <a:lnTo>
                    <a:pt x="561" y="0"/>
                  </a:lnTo>
                  <a:lnTo>
                    <a:pt x="579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4" y="1"/>
                  </a:lnTo>
                  <a:lnTo>
                    <a:pt x="621" y="4"/>
                  </a:lnTo>
                  <a:lnTo>
                    <a:pt x="647" y="12"/>
                  </a:lnTo>
                  <a:lnTo>
                    <a:pt x="669" y="25"/>
                  </a:lnTo>
                  <a:lnTo>
                    <a:pt x="689" y="42"/>
                  </a:lnTo>
                  <a:lnTo>
                    <a:pt x="705" y="61"/>
                  </a:lnTo>
                  <a:lnTo>
                    <a:pt x="717" y="84"/>
                  </a:lnTo>
                  <a:lnTo>
                    <a:pt x="725" y="110"/>
                  </a:lnTo>
                  <a:lnTo>
                    <a:pt x="728" y="137"/>
                  </a:lnTo>
                  <a:lnTo>
                    <a:pt x="728" y="1276"/>
                  </a:lnTo>
                  <a:lnTo>
                    <a:pt x="725" y="1305"/>
                  </a:lnTo>
                  <a:lnTo>
                    <a:pt x="717" y="1330"/>
                  </a:lnTo>
                  <a:lnTo>
                    <a:pt x="704" y="1353"/>
                  </a:lnTo>
                  <a:lnTo>
                    <a:pt x="688" y="1374"/>
                  </a:lnTo>
                  <a:lnTo>
                    <a:pt x="667" y="1390"/>
                  </a:lnTo>
                  <a:lnTo>
                    <a:pt x="645" y="1403"/>
                  </a:lnTo>
                  <a:lnTo>
                    <a:pt x="619" y="1410"/>
                  </a:lnTo>
                  <a:lnTo>
                    <a:pt x="592" y="1414"/>
                  </a:lnTo>
                  <a:lnTo>
                    <a:pt x="569" y="1411"/>
                  </a:lnTo>
                  <a:lnTo>
                    <a:pt x="547" y="1406"/>
                  </a:lnTo>
                  <a:lnTo>
                    <a:pt x="527" y="1397"/>
                  </a:lnTo>
                  <a:lnTo>
                    <a:pt x="509" y="1386"/>
                  </a:lnTo>
                  <a:lnTo>
                    <a:pt x="509" y="2258"/>
                  </a:lnTo>
                  <a:lnTo>
                    <a:pt x="506" y="2285"/>
                  </a:lnTo>
                  <a:lnTo>
                    <a:pt x="499" y="2311"/>
                  </a:lnTo>
                  <a:lnTo>
                    <a:pt x="486" y="2335"/>
                  </a:lnTo>
                  <a:lnTo>
                    <a:pt x="470" y="2354"/>
                  </a:lnTo>
                  <a:lnTo>
                    <a:pt x="449" y="2372"/>
                  </a:lnTo>
                  <a:lnTo>
                    <a:pt x="426" y="2383"/>
                  </a:lnTo>
                  <a:lnTo>
                    <a:pt x="401" y="2392"/>
                  </a:lnTo>
                  <a:lnTo>
                    <a:pt x="372" y="2394"/>
                  </a:lnTo>
                  <a:lnTo>
                    <a:pt x="345" y="2392"/>
                  </a:lnTo>
                  <a:lnTo>
                    <a:pt x="320" y="2383"/>
                  </a:lnTo>
                  <a:lnTo>
                    <a:pt x="297" y="2372"/>
                  </a:lnTo>
                  <a:lnTo>
                    <a:pt x="276" y="2354"/>
                  </a:lnTo>
                  <a:lnTo>
                    <a:pt x="260" y="2335"/>
                  </a:lnTo>
                  <a:lnTo>
                    <a:pt x="247" y="2311"/>
                  </a:lnTo>
                  <a:lnTo>
                    <a:pt x="240" y="2285"/>
                  </a:lnTo>
                  <a:lnTo>
                    <a:pt x="236" y="2258"/>
                  </a:lnTo>
                  <a:lnTo>
                    <a:pt x="233" y="2258"/>
                  </a:lnTo>
                  <a:lnTo>
                    <a:pt x="230" y="2285"/>
                  </a:lnTo>
                  <a:lnTo>
                    <a:pt x="222" y="2311"/>
                  </a:lnTo>
                  <a:lnTo>
                    <a:pt x="209" y="2335"/>
                  </a:lnTo>
                  <a:lnTo>
                    <a:pt x="192" y="2354"/>
                  </a:lnTo>
                  <a:lnTo>
                    <a:pt x="173" y="2372"/>
                  </a:lnTo>
                  <a:lnTo>
                    <a:pt x="149" y="2383"/>
                  </a:lnTo>
                  <a:lnTo>
                    <a:pt x="123" y="2392"/>
                  </a:lnTo>
                  <a:lnTo>
                    <a:pt x="96" y="2394"/>
                  </a:lnTo>
                  <a:lnTo>
                    <a:pt x="69" y="2392"/>
                  </a:lnTo>
                  <a:lnTo>
                    <a:pt x="43" y="2383"/>
                  </a:lnTo>
                  <a:lnTo>
                    <a:pt x="19" y="2372"/>
                  </a:lnTo>
                  <a:lnTo>
                    <a:pt x="0" y="2354"/>
                  </a:lnTo>
                  <a:lnTo>
                    <a:pt x="0" y="1702"/>
                  </a:lnTo>
                  <a:lnTo>
                    <a:pt x="39" y="1697"/>
                  </a:lnTo>
                  <a:lnTo>
                    <a:pt x="75" y="1685"/>
                  </a:lnTo>
                  <a:lnTo>
                    <a:pt x="109" y="1668"/>
                  </a:lnTo>
                  <a:lnTo>
                    <a:pt x="140" y="1648"/>
                  </a:lnTo>
                  <a:lnTo>
                    <a:pt x="168" y="1622"/>
                  </a:lnTo>
                  <a:lnTo>
                    <a:pt x="191" y="1593"/>
                  </a:lnTo>
                  <a:lnTo>
                    <a:pt x="210" y="1560"/>
                  </a:lnTo>
                  <a:lnTo>
                    <a:pt x="224" y="1526"/>
                  </a:lnTo>
                  <a:lnTo>
                    <a:pt x="234" y="1488"/>
                  </a:lnTo>
                  <a:lnTo>
                    <a:pt x="236" y="1448"/>
                  </a:lnTo>
                  <a:lnTo>
                    <a:pt x="236" y="208"/>
                  </a:lnTo>
                  <a:lnTo>
                    <a:pt x="234" y="172"/>
                  </a:lnTo>
                  <a:lnTo>
                    <a:pt x="227" y="137"/>
                  </a:lnTo>
                  <a:lnTo>
                    <a:pt x="215" y="105"/>
                  </a:lnTo>
                  <a:lnTo>
                    <a:pt x="199" y="74"/>
                  </a:lnTo>
                  <a:lnTo>
                    <a:pt x="178" y="46"/>
                  </a:lnTo>
                  <a:lnTo>
                    <a:pt x="155" y="21"/>
                  </a:lnTo>
                  <a:lnTo>
                    <a:pt x="128" y="0"/>
                  </a:lnTo>
                  <a:lnTo>
                    <a:pt x="438" y="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4" name="Freeform 66"/>
          <p:cNvSpPr>
            <a:spLocks noEditPoints="1"/>
          </p:cNvSpPr>
          <p:nvPr/>
        </p:nvSpPr>
        <p:spPr bwMode="auto">
          <a:xfrm>
            <a:off x="5917113" y="5366947"/>
            <a:ext cx="366479" cy="36516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5" name="Freeform 36"/>
          <p:cNvSpPr>
            <a:spLocks noEditPoints="1"/>
          </p:cNvSpPr>
          <p:nvPr/>
        </p:nvSpPr>
        <p:spPr bwMode="auto">
          <a:xfrm>
            <a:off x="4830465" y="4951765"/>
            <a:ext cx="460694" cy="384366"/>
          </a:xfrm>
          <a:custGeom>
            <a:avLst/>
            <a:gdLst>
              <a:gd name="T0" fmla="*/ 1436 w 3383"/>
              <a:gd name="T1" fmla="*/ 1675 h 2815"/>
              <a:gd name="T2" fmla="*/ 1474 w 3383"/>
              <a:gd name="T3" fmla="*/ 1783 h 2815"/>
              <a:gd name="T4" fmla="*/ 1394 w 3383"/>
              <a:gd name="T5" fmla="*/ 1864 h 2815"/>
              <a:gd name="T6" fmla="*/ 1160 w 3383"/>
              <a:gd name="T7" fmla="*/ 1273 h 2815"/>
              <a:gd name="T8" fmla="*/ 1048 w 3383"/>
              <a:gd name="T9" fmla="*/ 1464 h 2815"/>
              <a:gd name="T10" fmla="*/ 1010 w 3383"/>
              <a:gd name="T11" fmla="*/ 1356 h 2815"/>
              <a:gd name="T12" fmla="*/ 1090 w 3383"/>
              <a:gd name="T13" fmla="*/ 1276 h 2815"/>
              <a:gd name="T14" fmla="*/ 1184 w 3383"/>
              <a:gd name="T15" fmla="*/ 1023 h 2815"/>
              <a:gd name="T16" fmla="*/ 1115 w 3383"/>
              <a:gd name="T17" fmla="*/ 1109 h 2815"/>
              <a:gd name="T18" fmla="*/ 937 w 3383"/>
              <a:gd name="T19" fmla="*/ 1176 h 2815"/>
              <a:gd name="T20" fmla="*/ 846 w 3383"/>
              <a:gd name="T21" fmla="*/ 1340 h 2815"/>
              <a:gd name="T22" fmla="*/ 888 w 3383"/>
              <a:gd name="T23" fmla="*/ 1528 h 2815"/>
              <a:gd name="T24" fmla="*/ 1037 w 3383"/>
              <a:gd name="T25" fmla="*/ 1640 h 2815"/>
              <a:gd name="T26" fmla="*/ 926 w 3383"/>
              <a:gd name="T27" fmla="*/ 1867 h 2815"/>
              <a:gd name="T28" fmla="*/ 846 w 3383"/>
              <a:gd name="T29" fmla="*/ 1926 h 2815"/>
              <a:gd name="T30" fmla="*/ 884 w 3383"/>
              <a:gd name="T31" fmla="*/ 2019 h 2815"/>
              <a:gd name="T32" fmla="*/ 1163 w 3383"/>
              <a:gd name="T33" fmla="*/ 2100 h 2815"/>
              <a:gd name="T34" fmla="*/ 1242 w 3383"/>
              <a:gd name="T35" fmla="*/ 2161 h 2815"/>
              <a:gd name="T36" fmla="*/ 1321 w 3383"/>
              <a:gd name="T37" fmla="*/ 2100 h 2815"/>
              <a:gd name="T38" fmla="*/ 1447 w 3383"/>
              <a:gd name="T39" fmla="*/ 2019 h 2815"/>
              <a:gd name="T40" fmla="*/ 1596 w 3383"/>
              <a:gd name="T41" fmla="*/ 1907 h 2815"/>
              <a:gd name="T42" fmla="*/ 1637 w 3383"/>
              <a:gd name="T43" fmla="*/ 1719 h 2815"/>
              <a:gd name="T44" fmla="*/ 1547 w 3383"/>
              <a:gd name="T45" fmla="*/ 1554 h 2815"/>
              <a:gd name="T46" fmla="*/ 1369 w 3383"/>
              <a:gd name="T47" fmla="*/ 1487 h 2815"/>
              <a:gd name="T48" fmla="*/ 1599 w 3383"/>
              <a:gd name="T49" fmla="*/ 1261 h 2815"/>
              <a:gd name="T50" fmla="*/ 1637 w 3383"/>
              <a:gd name="T51" fmla="*/ 1169 h 2815"/>
              <a:gd name="T52" fmla="*/ 1558 w 3383"/>
              <a:gd name="T53" fmla="*/ 1109 h 2815"/>
              <a:gd name="T54" fmla="*/ 1300 w 3383"/>
              <a:gd name="T55" fmla="*/ 1023 h 2815"/>
              <a:gd name="T56" fmla="*/ 2073 w 3383"/>
              <a:gd name="T57" fmla="*/ 814 h 2815"/>
              <a:gd name="T58" fmla="*/ 2308 w 3383"/>
              <a:gd name="T59" fmla="*/ 887 h 2815"/>
              <a:gd name="T60" fmla="*/ 2456 w 3383"/>
              <a:gd name="T61" fmla="*/ 1076 h 2815"/>
              <a:gd name="T62" fmla="*/ 2482 w 3383"/>
              <a:gd name="T63" fmla="*/ 1984 h 2815"/>
              <a:gd name="T64" fmla="*/ 2414 w 3383"/>
              <a:gd name="T65" fmla="*/ 2167 h 2815"/>
              <a:gd name="T66" fmla="*/ 2277 w 3383"/>
              <a:gd name="T67" fmla="*/ 2294 h 2815"/>
              <a:gd name="T68" fmla="*/ 2073 w 3383"/>
              <a:gd name="T69" fmla="*/ 2349 h 2815"/>
              <a:gd name="T70" fmla="*/ 389 w 3383"/>
              <a:gd name="T71" fmla="*/ 2348 h 2815"/>
              <a:gd name="T72" fmla="*/ 238 w 3383"/>
              <a:gd name="T73" fmla="*/ 2311 h 2815"/>
              <a:gd name="T74" fmla="*/ 97 w 3383"/>
              <a:gd name="T75" fmla="*/ 2203 h 2815"/>
              <a:gd name="T76" fmla="*/ 3 w 3383"/>
              <a:gd name="T77" fmla="*/ 1987 h 2815"/>
              <a:gd name="T78" fmla="*/ 18 w 3383"/>
              <a:gd name="T79" fmla="*/ 1103 h 2815"/>
              <a:gd name="T80" fmla="*/ 64 w 3383"/>
              <a:gd name="T81" fmla="*/ 1005 h 2815"/>
              <a:gd name="T82" fmla="*/ 191 w 3383"/>
              <a:gd name="T83" fmla="*/ 878 h 2815"/>
              <a:gd name="T84" fmla="*/ 348 w 3383"/>
              <a:gd name="T85" fmla="*/ 818 h 2815"/>
              <a:gd name="T86" fmla="*/ 2963 w 3383"/>
              <a:gd name="T87" fmla="*/ 3 h 2815"/>
              <a:gd name="T88" fmla="*/ 3205 w 3383"/>
              <a:gd name="T89" fmla="*/ 105 h 2815"/>
              <a:gd name="T90" fmla="*/ 3355 w 3383"/>
              <a:gd name="T91" fmla="*/ 316 h 2815"/>
              <a:gd name="T92" fmla="*/ 3380 w 3383"/>
              <a:gd name="T93" fmla="*/ 1214 h 2815"/>
              <a:gd name="T94" fmla="*/ 3278 w 3383"/>
              <a:gd name="T95" fmla="*/ 1456 h 2815"/>
              <a:gd name="T96" fmla="*/ 3067 w 3383"/>
              <a:gd name="T97" fmla="*/ 1607 h 2815"/>
              <a:gd name="T98" fmla="*/ 2647 w 3383"/>
              <a:gd name="T99" fmla="*/ 1225 h 2815"/>
              <a:gd name="T100" fmla="*/ 2577 w 3383"/>
              <a:gd name="T101" fmla="*/ 951 h 2815"/>
              <a:gd name="T102" fmla="*/ 2394 w 3383"/>
              <a:gd name="T103" fmla="*/ 748 h 2815"/>
              <a:gd name="T104" fmla="*/ 2132 w 3383"/>
              <a:gd name="T105" fmla="*/ 654 h 2815"/>
              <a:gd name="T106" fmla="*/ 853 w 3383"/>
              <a:gd name="T107" fmla="*/ 367 h 2815"/>
              <a:gd name="T108" fmla="*/ 979 w 3383"/>
              <a:gd name="T109" fmla="*/ 140 h 2815"/>
              <a:gd name="T110" fmla="*/ 1206 w 3383"/>
              <a:gd name="T111" fmla="*/ 12 h 2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383" h="2815">
                <a:moveTo>
                  <a:pt x="1324" y="1651"/>
                </a:moveTo>
                <a:lnTo>
                  <a:pt x="1369" y="1651"/>
                </a:lnTo>
                <a:lnTo>
                  <a:pt x="1394" y="1654"/>
                </a:lnTo>
                <a:lnTo>
                  <a:pt x="1417" y="1662"/>
                </a:lnTo>
                <a:lnTo>
                  <a:pt x="1436" y="1675"/>
                </a:lnTo>
                <a:lnTo>
                  <a:pt x="1454" y="1692"/>
                </a:lnTo>
                <a:lnTo>
                  <a:pt x="1466" y="1712"/>
                </a:lnTo>
                <a:lnTo>
                  <a:pt x="1474" y="1734"/>
                </a:lnTo>
                <a:lnTo>
                  <a:pt x="1477" y="1759"/>
                </a:lnTo>
                <a:lnTo>
                  <a:pt x="1474" y="1783"/>
                </a:lnTo>
                <a:lnTo>
                  <a:pt x="1466" y="1806"/>
                </a:lnTo>
                <a:lnTo>
                  <a:pt x="1454" y="1826"/>
                </a:lnTo>
                <a:lnTo>
                  <a:pt x="1436" y="1843"/>
                </a:lnTo>
                <a:lnTo>
                  <a:pt x="1417" y="1855"/>
                </a:lnTo>
                <a:lnTo>
                  <a:pt x="1394" y="1864"/>
                </a:lnTo>
                <a:lnTo>
                  <a:pt x="1369" y="1867"/>
                </a:lnTo>
                <a:lnTo>
                  <a:pt x="1324" y="1867"/>
                </a:lnTo>
                <a:lnTo>
                  <a:pt x="1324" y="1651"/>
                </a:lnTo>
                <a:close/>
                <a:moveTo>
                  <a:pt x="1115" y="1273"/>
                </a:moveTo>
                <a:lnTo>
                  <a:pt x="1160" y="1273"/>
                </a:lnTo>
                <a:lnTo>
                  <a:pt x="1160" y="1487"/>
                </a:lnTo>
                <a:lnTo>
                  <a:pt x="1115" y="1487"/>
                </a:lnTo>
                <a:lnTo>
                  <a:pt x="1090" y="1485"/>
                </a:lnTo>
                <a:lnTo>
                  <a:pt x="1067" y="1477"/>
                </a:lnTo>
                <a:lnTo>
                  <a:pt x="1048" y="1464"/>
                </a:lnTo>
                <a:lnTo>
                  <a:pt x="1030" y="1447"/>
                </a:lnTo>
                <a:lnTo>
                  <a:pt x="1018" y="1428"/>
                </a:lnTo>
                <a:lnTo>
                  <a:pt x="1010" y="1405"/>
                </a:lnTo>
                <a:lnTo>
                  <a:pt x="1007" y="1381"/>
                </a:lnTo>
                <a:lnTo>
                  <a:pt x="1010" y="1356"/>
                </a:lnTo>
                <a:lnTo>
                  <a:pt x="1018" y="1333"/>
                </a:lnTo>
                <a:lnTo>
                  <a:pt x="1030" y="1313"/>
                </a:lnTo>
                <a:lnTo>
                  <a:pt x="1048" y="1296"/>
                </a:lnTo>
                <a:lnTo>
                  <a:pt x="1067" y="1284"/>
                </a:lnTo>
                <a:lnTo>
                  <a:pt x="1090" y="1276"/>
                </a:lnTo>
                <a:lnTo>
                  <a:pt x="1115" y="1273"/>
                </a:lnTo>
                <a:close/>
                <a:moveTo>
                  <a:pt x="1242" y="999"/>
                </a:moveTo>
                <a:lnTo>
                  <a:pt x="1220" y="1002"/>
                </a:lnTo>
                <a:lnTo>
                  <a:pt x="1201" y="1011"/>
                </a:lnTo>
                <a:lnTo>
                  <a:pt x="1184" y="1023"/>
                </a:lnTo>
                <a:lnTo>
                  <a:pt x="1171" y="1039"/>
                </a:lnTo>
                <a:lnTo>
                  <a:pt x="1163" y="1059"/>
                </a:lnTo>
                <a:lnTo>
                  <a:pt x="1160" y="1080"/>
                </a:lnTo>
                <a:lnTo>
                  <a:pt x="1160" y="1109"/>
                </a:lnTo>
                <a:lnTo>
                  <a:pt x="1115" y="1109"/>
                </a:lnTo>
                <a:lnTo>
                  <a:pt x="1075" y="1112"/>
                </a:lnTo>
                <a:lnTo>
                  <a:pt x="1037" y="1120"/>
                </a:lnTo>
                <a:lnTo>
                  <a:pt x="1001" y="1135"/>
                </a:lnTo>
                <a:lnTo>
                  <a:pt x="968" y="1153"/>
                </a:lnTo>
                <a:lnTo>
                  <a:pt x="937" y="1176"/>
                </a:lnTo>
                <a:lnTo>
                  <a:pt x="910" y="1203"/>
                </a:lnTo>
                <a:lnTo>
                  <a:pt x="888" y="1233"/>
                </a:lnTo>
                <a:lnTo>
                  <a:pt x="869" y="1266"/>
                </a:lnTo>
                <a:lnTo>
                  <a:pt x="856" y="1302"/>
                </a:lnTo>
                <a:lnTo>
                  <a:pt x="846" y="1340"/>
                </a:lnTo>
                <a:lnTo>
                  <a:pt x="843" y="1381"/>
                </a:lnTo>
                <a:lnTo>
                  <a:pt x="846" y="1421"/>
                </a:lnTo>
                <a:lnTo>
                  <a:pt x="856" y="1459"/>
                </a:lnTo>
                <a:lnTo>
                  <a:pt x="869" y="1495"/>
                </a:lnTo>
                <a:lnTo>
                  <a:pt x="888" y="1528"/>
                </a:lnTo>
                <a:lnTo>
                  <a:pt x="910" y="1558"/>
                </a:lnTo>
                <a:lnTo>
                  <a:pt x="937" y="1585"/>
                </a:lnTo>
                <a:lnTo>
                  <a:pt x="968" y="1608"/>
                </a:lnTo>
                <a:lnTo>
                  <a:pt x="1001" y="1626"/>
                </a:lnTo>
                <a:lnTo>
                  <a:pt x="1037" y="1640"/>
                </a:lnTo>
                <a:lnTo>
                  <a:pt x="1075" y="1649"/>
                </a:lnTo>
                <a:lnTo>
                  <a:pt x="1115" y="1651"/>
                </a:lnTo>
                <a:lnTo>
                  <a:pt x="1160" y="1651"/>
                </a:lnTo>
                <a:lnTo>
                  <a:pt x="1160" y="1867"/>
                </a:lnTo>
                <a:lnTo>
                  <a:pt x="926" y="1867"/>
                </a:lnTo>
                <a:lnTo>
                  <a:pt x="904" y="1870"/>
                </a:lnTo>
                <a:lnTo>
                  <a:pt x="884" y="1878"/>
                </a:lnTo>
                <a:lnTo>
                  <a:pt x="868" y="1890"/>
                </a:lnTo>
                <a:lnTo>
                  <a:pt x="855" y="1907"/>
                </a:lnTo>
                <a:lnTo>
                  <a:pt x="846" y="1926"/>
                </a:lnTo>
                <a:lnTo>
                  <a:pt x="843" y="1948"/>
                </a:lnTo>
                <a:lnTo>
                  <a:pt x="846" y="1970"/>
                </a:lnTo>
                <a:lnTo>
                  <a:pt x="855" y="1989"/>
                </a:lnTo>
                <a:lnTo>
                  <a:pt x="868" y="2007"/>
                </a:lnTo>
                <a:lnTo>
                  <a:pt x="884" y="2019"/>
                </a:lnTo>
                <a:lnTo>
                  <a:pt x="904" y="2027"/>
                </a:lnTo>
                <a:lnTo>
                  <a:pt x="926" y="2030"/>
                </a:lnTo>
                <a:lnTo>
                  <a:pt x="1160" y="2030"/>
                </a:lnTo>
                <a:lnTo>
                  <a:pt x="1160" y="2078"/>
                </a:lnTo>
                <a:lnTo>
                  <a:pt x="1163" y="2100"/>
                </a:lnTo>
                <a:lnTo>
                  <a:pt x="1171" y="2120"/>
                </a:lnTo>
                <a:lnTo>
                  <a:pt x="1184" y="2137"/>
                </a:lnTo>
                <a:lnTo>
                  <a:pt x="1201" y="2149"/>
                </a:lnTo>
                <a:lnTo>
                  <a:pt x="1220" y="2158"/>
                </a:lnTo>
                <a:lnTo>
                  <a:pt x="1242" y="2161"/>
                </a:lnTo>
                <a:lnTo>
                  <a:pt x="1264" y="2158"/>
                </a:lnTo>
                <a:lnTo>
                  <a:pt x="1283" y="2149"/>
                </a:lnTo>
                <a:lnTo>
                  <a:pt x="1300" y="2137"/>
                </a:lnTo>
                <a:lnTo>
                  <a:pt x="1313" y="2120"/>
                </a:lnTo>
                <a:lnTo>
                  <a:pt x="1321" y="2100"/>
                </a:lnTo>
                <a:lnTo>
                  <a:pt x="1324" y="2078"/>
                </a:lnTo>
                <a:lnTo>
                  <a:pt x="1324" y="2030"/>
                </a:lnTo>
                <a:lnTo>
                  <a:pt x="1369" y="2030"/>
                </a:lnTo>
                <a:lnTo>
                  <a:pt x="1409" y="2027"/>
                </a:lnTo>
                <a:lnTo>
                  <a:pt x="1447" y="2019"/>
                </a:lnTo>
                <a:lnTo>
                  <a:pt x="1483" y="2004"/>
                </a:lnTo>
                <a:lnTo>
                  <a:pt x="1516" y="1986"/>
                </a:lnTo>
                <a:lnTo>
                  <a:pt x="1547" y="1963"/>
                </a:lnTo>
                <a:lnTo>
                  <a:pt x="1574" y="1937"/>
                </a:lnTo>
                <a:lnTo>
                  <a:pt x="1596" y="1907"/>
                </a:lnTo>
                <a:lnTo>
                  <a:pt x="1615" y="1873"/>
                </a:lnTo>
                <a:lnTo>
                  <a:pt x="1628" y="1837"/>
                </a:lnTo>
                <a:lnTo>
                  <a:pt x="1637" y="1799"/>
                </a:lnTo>
                <a:lnTo>
                  <a:pt x="1641" y="1759"/>
                </a:lnTo>
                <a:lnTo>
                  <a:pt x="1637" y="1719"/>
                </a:lnTo>
                <a:lnTo>
                  <a:pt x="1628" y="1681"/>
                </a:lnTo>
                <a:lnTo>
                  <a:pt x="1615" y="1645"/>
                </a:lnTo>
                <a:lnTo>
                  <a:pt x="1596" y="1612"/>
                </a:lnTo>
                <a:lnTo>
                  <a:pt x="1574" y="1581"/>
                </a:lnTo>
                <a:lnTo>
                  <a:pt x="1547" y="1554"/>
                </a:lnTo>
                <a:lnTo>
                  <a:pt x="1516" y="1532"/>
                </a:lnTo>
                <a:lnTo>
                  <a:pt x="1483" y="1513"/>
                </a:lnTo>
                <a:lnTo>
                  <a:pt x="1447" y="1500"/>
                </a:lnTo>
                <a:lnTo>
                  <a:pt x="1409" y="1491"/>
                </a:lnTo>
                <a:lnTo>
                  <a:pt x="1369" y="1487"/>
                </a:lnTo>
                <a:lnTo>
                  <a:pt x="1324" y="1487"/>
                </a:lnTo>
                <a:lnTo>
                  <a:pt x="1324" y="1273"/>
                </a:lnTo>
                <a:lnTo>
                  <a:pt x="1558" y="1273"/>
                </a:lnTo>
                <a:lnTo>
                  <a:pt x="1580" y="1270"/>
                </a:lnTo>
                <a:lnTo>
                  <a:pt x="1599" y="1261"/>
                </a:lnTo>
                <a:lnTo>
                  <a:pt x="1616" y="1249"/>
                </a:lnTo>
                <a:lnTo>
                  <a:pt x="1629" y="1233"/>
                </a:lnTo>
                <a:lnTo>
                  <a:pt x="1637" y="1213"/>
                </a:lnTo>
                <a:lnTo>
                  <a:pt x="1641" y="1191"/>
                </a:lnTo>
                <a:lnTo>
                  <a:pt x="1637" y="1169"/>
                </a:lnTo>
                <a:lnTo>
                  <a:pt x="1629" y="1149"/>
                </a:lnTo>
                <a:lnTo>
                  <a:pt x="1616" y="1133"/>
                </a:lnTo>
                <a:lnTo>
                  <a:pt x="1599" y="1120"/>
                </a:lnTo>
                <a:lnTo>
                  <a:pt x="1580" y="1112"/>
                </a:lnTo>
                <a:lnTo>
                  <a:pt x="1558" y="1109"/>
                </a:lnTo>
                <a:lnTo>
                  <a:pt x="1324" y="1109"/>
                </a:lnTo>
                <a:lnTo>
                  <a:pt x="1324" y="1080"/>
                </a:lnTo>
                <a:lnTo>
                  <a:pt x="1321" y="1059"/>
                </a:lnTo>
                <a:lnTo>
                  <a:pt x="1313" y="1039"/>
                </a:lnTo>
                <a:lnTo>
                  <a:pt x="1300" y="1023"/>
                </a:lnTo>
                <a:lnTo>
                  <a:pt x="1283" y="1011"/>
                </a:lnTo>
                <a:lnTo>
                  <a:pt x="1264" y="1002"/>
                </a:lnTo>
                <a:lnTo>
                  <a:pt x="1242" y="999"/>
                </a:lnTo>
                <a:close/>
                <a:moveTo>
                  <a:pt x="411" y="814"/>
                </a:moveTo>
                <a:lnTo>
                  <a:pt x="2073" y="814"/>
                </a:lnTo>
                <a:lnTo>
                  <a:pt x="2124" y="817"/>
                </a:lnTo>
                <a:lnTo>
                  <a:pt x="2175" y="827"/>
                </a:lnTo>
                <a:lnTo>
                  <a:pt x="2222" y="842"/>
                </a:lnTo>
                <a:lnTo>
                  <a:pt x="2266" y="862"/>
                </a:lnTo>
                <a:lnTo>
                  <a:pt x="2308" y="887"/>
                </a:lnTo>
                <a:lnTo>
                  <a:pt x="2346" y="918"/>
                </a:lnTo>
                <a:lnTo>
                  <a:pt x="2380" y="952"/>
                </a:lnTo>
                <a:lnTo>
                  <a:pt x="2410" y="990"/>
                </a:lnTo>
                <a:lnTo>
                  <a:pt x="2436" y="1032"/>
                </a:lnTo>
                <a:lnTo>
                  <a:pt x="2456" y="1076"/>
                </a:lnTo>
                <a:lnTo>
                  <a:pt x="2472" y="1124"/>
                </a:lnTo>
                <a:lnTo>
                  <a:pt x="2481" y="1173"/>
                </a:lnTo>
                <a:lnTo>
                  <a:pt x="2484" y="1225"/>
                </a:lnTo>
                <a:lnTo>
                  <a:pt x="2484" y="1938"/>
                </a:lnTo>
                <a:lnTo>
                  <a:pt x="2482" y="1984"/>
                </a:lnTo>
                <a:lnTo>
                  <a:pt x="2474" y="2028"/>
                </a:lnTo>
                <a:lnTo>
                  <a:pt x="2461" y="2071"/>
                </a:lnTo>
                <a:lnTo>
                  <a:pt x="2445" y="2112"/>
                </a:lnTo>
                <a:lnTo>
                  <a:pt x="2424" y="2150"/>
                </a:lnTo>
                <a:lnTo>
                  <a:pt x="2414" y="2167"/>
                </a:lnTo>
                <a:lnTo>
                  <a:pt x="2390" y="2199"/>
                </a:lnTo>
                <a:lnTo>
                  <a:pt x="2364" y="2229"/>
                </a:lnTo>
                <a:lnTo>
                  <a:pt x="2334" y="2254"/>
                </a:lnTo>
                <a:lnTo>
                  <a:pt x="2303" y="2278"/>
                </a:lnTo>
                <a:lnTo>
                  <a:pt x="2277" y="2294"/>
                </a:lnTo>
                <a:lnTo>
                  <a:pt x="2251" y="2308"/>
                </a:lnTo>
                <a:lnTo>
                  <a:pt x="2210" y="2325"/>
                </a:lnTo>
                <a:lnTo>
                  <a:pt x="2165" y="2337"/>
                </a:lnTo>
                <a:lnTo>
                  <a:pt x="2120" y="2346"/>
                </a:lnTo>
                <a:lnTo>
                  <a:pt x="2073" y="2349"/>
                </a:lnTo>
                <a:lnTo>
                  <a:pt x="1951" y="2349"/>
                </a:lnTo>
                <a:lnTo>
                  <a:pt x="1415" y="2815"/>
                </a:lnTo>
                <a:lnTo>
                  <a:pt x="1413" y="2349"/>
                </a:lnTo>
                <a:lnTo>
                  <a:pt x="411" y="2349"/>
                </a:lnTo>
                <a:lnTo>
                  <a:pt x="389" y="2348"/>
                </a:lnTo>
                <a:lnTo>
                  <a:pt x="348" y="2344"/>
                </a:lnTo>
                <a:lnTo>
                  <a:pt x="328" y="2341"/>
                </a:lnTo>
                <a:lnTo>
                  <a:pt x="289" y="2330"/>
                </a:lnTo>
                <a:lnTo>
                  <a:pt x="269" y="2323"/>
                </a:lnTo>
                <a:lnTo>
                  <a:pt x="238" y="2311"/>
                </a:lnTo>
                <a:lnTo>
                  <a:pt x="210" y="2295"/>
                </a:lnTo>
                <a:lnTo>
                  <a:pt x="181" y="2278"/>
                </a:lnTo>
                <a:lnTo>
                  <a:pt x="165" y="2267"/>
                </a:lnTo>
                <a:lnTo>
                  <a:pt x="129" y="2237"/>
                </a:lnTo>
                <a:lnTo>
                  <a:pt x="97" y="2203"/>
                </a:lnTo>
                <a:lnTo>
                  <a:pt x="69" y="2165"/>
                </a:lnTo>
                <a:lnTo>
                  <a:pt x="45" y="2125"/>
                </a:lnTo>
                <a:lnTo>
                  <a:pt x="26" y="2082"/>
                </a:lnTo>
                <a:lnTo>
                  <a:pt x="11" y="2035"/>
                </a:lnTo>
                <a:lnTo>
                  <a:pt x="3" y="1987"/>
                </a:lnTo>
                <a:lnTo>
                  <a:pt x="0" y="1938"/>
                </a:lnTo>
                <a:lnTo>
                  <a:pt x="0" y="1225"/>
                </a:lnTo>
                <a:lnTo>
                  <a:pt x="2" y="1183"/>
                </a:lnTo>
                <a:lnTo>
                  <a:pt x="8" y="1142"/>
                </a:lnTo>
                <a:lnTo>
                  <a:pt x="18" y="1103"/>
                </a:lnTo>
                <a:lnTo>
                  <a:pt x="18" y="1102"/>
                </a:lnTo>
                <a:lnTo>
                  <a:pt x="32" y="1065"/>
                </a:lnTo>
                <a:lnTo>
                  <a:pt x="49" y="1030"/>
                </a:lnTo>
                <a:lnTo>
                  <a:pt x="52" y="1025"/>
                </a:lnTo>
                <a:lnTo>
                  <a:pt x="64" y="1005"/>
                </a:lnTo>
                <a:lnTo>
                  <a:pt x="78" y="984"/>
                </a:lnTo>
                <a:lnTo>
                  <a:pt x="104" y="952"/>
                </a:lnTo>
                <a:lnTo>
                  <a:pt x="134" y="922"/>
                </a:lnTo>
                <a:lnTo>
                  <a:pt x="165" y="895"/>
                </a:lnTo>
                <a:lnTo>
                  <a:pt x="191" y="878"/>
                </a:lnTo>
                <a:lnTo>
                  <a:pt x="229" y="856"/>
                </a:lnTo>
                <a:lnTo>
                  <a:pt x="269" y="839"/>
                </a:lnTo>
                <a:lnTo>
                  <a:pt x="289" y="833"/>
                </a:lnTo>
                <a:lnTo>
                  <a:pt x="328" y="822"/>
                </a:lnTo>
                <a:lnTo>
                  <a:pt x="348" y="818"/>
                </a:lnTo>
                <a:lnTo>
                  <a:pt x="389" y="814"/>
                </a:lnTo>
                <a:lnTo>
                  <a:pt x="411" y="814"/>
                </a:lnTo>
                <a:close/>
                <a:moveTo>
                  <a:pt x="1315" y="0"/>
                </a:moveTo>
                <a:lnTo>
                  <a:pt x="2907" y="0"/>
                </a:lnTo>
                <a:lnTo>
                  <a:pt x="2963" y="3"/>
                </a:lnTo>
                <a:lnTo>
                  <a:pt x="3016" y="12"/>
                </a:lnTo>
                <a:lnTo>
                  <a:pt x="3067" y="28"/>
                </a:lnTo>
                <a:lnTo>
                  <a:pt x="3117" y="48"/>
                </a:lnTo>
                <a:lnTo>
                  <a:pt x="3162" y="74"/>
                </a:lnTo>
                <a:lnTo>
                  <a:pt x="3205" y="105"/>
                </a:lnTo>
                <a:lnTo>
                  <a:pt x="3243" y="140"/>
                </a:lnTo>
                <a:lnTo>
                  <a:pt x="3278" y="179"/>
                </a:lnTo>
                <a:lnTo>
                  <a:pt x="3309" y="221"/>
                </a:lnTo>
                <a:lnTo>
                  <a:pt x="3335" y="267"/>
                </a:lnTo>
                <a:lnTo>
                  <a:pt x="3355" y="316"/>
                </a:lnTo>
                <a:lnTo>
                  <a:pt x="3370" y="367"/>
                </a:lnTo>
                <a:lnTo>
                  <a:pt x="3380" y="421"/>
                </a:lnTo>
                <a:lnTo>
                  <a:pt x="3383" y="476"/>
                </a:lnTo>
                <a:lnTo>
                  <a:pt x="3383" y="1159"/>
                </a:lnTo>
                <a:lnTo>
                  <a:pt x="3380" y="1214"/>
                </a:lnTo>
                <a:lnTo>
                  <a:pt x="3370" y="1267"/>
                </a:lnTo>
                <a:lnTo>
                  <a:pt x="3355" y="1319"/>
                </a:lnTo>
                <a:lnTo>
                  <a:pt x="3335" y="1367"/>
                </a:lnTo>
                <a:lnTo>
                  <a:pt x="3309" y="1413"/>
                </a:lnTo>
                <a:lnTo>
                  <a:pt x="3278" y="1456"/>
                </a:lnTo>
                <a:lnTo>
                  <a:pt x="3243" y="1495"/>
                </a:lnTo>
                <a:lnTo>
                  <a:pt x="3205" y="1530"/>
                </a:lnTo>
                <a:lnTo>
                  <a:pt x="3162" y="1559"/>
                </a:lnTo>
                <a:lnTo>
                  <a:pt x="3117" y="1585"/>
                </a:lnTo>
                <a:lnTo>
                  <a:pt x="3067" y="1607"/>
                </a:lnTo>
                <a:lnTo>
                  <a:pt x="3016" y="1621"/>
                </a:lnTo>
                <a:lnTo>
                  <a:pt x="2963" y="1630"/>
                </a:lnTo>
                <a:lnTo>
                  <a:pt x="2907" y="1634"/>
                </a:lnTo>
                <a:lnTo>
                  <a:pt x="2647" y="1634"/>
                </a:lnTo>
                <a:lnTo>
                  <a:pt x="2647" y="1225"/>
                </a:lnTo>
                <a:lnTo>
                  <a:pt x="2644" y="1167"/>
                </a:lnTo>
                <a:lnTo>
                  <a:pt x="2636" y="1109"/>
                </a:lnTo>
                <a:lnTo>
                  <a:pt x="2622" y="1055"/>
                </a:lnTo>
                <a:lnTo>
                  <a:pt x="2602" y="1001"/>
                </a:lnTo>
                <a:lnTo>
                  <a:pt x="2577" y="951"/>
                </a:lnTo>
                <a:lnTo>
                  <a:pt x="2549" y="904"/>
                </a:lnTo>
                <a:lnTo>
                  <a:pt x="2516" y="859"/>
                </a:lnTo>
                <a:lnTo>
                  <a:pt x="2479" y="819"/>
                </a:lnTo>
                <a:lnTo>
                  <a:pt x="2438" y="781"/>
                </a:lnTo>
                <a:lnTo>
                  <a:pt x="2394" y="748"/>
                </a:lnTo>
                <a:lnTo>
                  <a:pt x="2346" y="720"/>
                </a:lnTo>
                <a:lnTo>
                  <a:pt x="2297" y="696"/>
                </a:lnTo>
                <a:lnTo>
                  <a:pt x="2244" y="676"/>
                </a:lnTo>
                <a:lnTo>
                  <a:pt x="2189" y="662"/>
                </a:lnTo>
                <a:lnTo>
                  <a:pt x="2132" y="654"/>
                </a:lnTo>
                <a:lnTo>
                  <a:pt x="2073" y="651"/>
                </a:lnTo>
                <a:lnTo>
                  <a:pt x="839" y="651"/>
                </a:lnTo>
                <a:lnTo>
                  <a:pt x="839" y="476"/>
                </a:lnTo>
                <a:lnTo>
                  <a:pt x="843" y="421"/>
                </a:lnTo>
                <a:lnTo>
                  <a:pt x="853" y="367"/>
                </a:lnTo>
                <a:lnTo>
                  <a:pt x="867" y="316"/>
                </a:lnTo>
                <a:lnTo>
                  <a:pt x="889" y="267"/>
                </a:lnTo>
                <a:lnTo>
                  <a:pt x="914" y="221"/>
                </a:lnTo>
                <a:lnTo>
                  <a:pt x="944" y="179"/>
                </a:lnTo>
                <a:lnTo>
                  <a:pt x="979" y="140"/>
                </a:lnTo>
                <a:lnTo>
                  <a:pt x="1018" y="105"/>
                </a:lnTo>
                <a:lnTo>
                  <a:pt x="1060" y="74"/>
                </a:lnTo>
                <a:lnTo>
                  <a:pt x="1106" y="48"/>
                </a:lnTo>
                <a:lnTo>
                  <a:pt x="1155" y="28"/>
                </a:lnTo>
                <a:lnTo>
                  <a:pt x="1206" y="12"/>
                </a:lnTo>
                <a:lnTo>
                  <a:pt x="1259" y="3"/>
                </a:lnTo>
                <a:lnTo>
                  <a:pt x="1315" y="0"/>
                </a:lnTo>
                <a:close/>
              </a:path>
            </a:pathLst>
          </a:custGeom>
          <a:solidFill>
            <a:schemeClr val="accent4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6" name="Freeform 186"/>
          <p:cNvSpPr>
            <a:spLocks noEditPoints="1"/>
          </p:cNvSpPr>
          <p:nvPr/>
        </p:nvSpPr>
        <p:spPr bwMode="auto">
          <a:xfrm>
            <a:off x="4472649" y="3961811"/>
            <a:ext cx="374837" cy="307773"/>
          </a:xfrm>
          <a:custGeom>
            <a:avLst/>
            <a:gdLst>
              <a:gd name="T0" fmla="*/ 845 w 3442"/>
              <a:gd name="T1" fmla="*/ 2446 h 2821"/>
              <a:gd name="T2" fmla="*/ 858 w 3442"/>
              <a:gd name="T3" fmla="*/ 2555 h 2821"/>
              <a:gd name="T4" fmla="*/ 1925 w 3442"/>
              <a:gd name="T5" fmla="*/ 2578 h 2821"/>
              <a:gd name="T6" fmla="*/ 1991 w 3442"/>
              <a:gd name="T7" fmla="*/ 2491 h 2821"/>
              <a:gd name="T8" fmla="*/ 1925 w 3442"/>
              <a:gd name="T9" fmla="*/ 2404 h 2821"/>
              <a:gd name="T10" fmla="*/ 2788 w 3442"/>
              <a:gd name="T11" fmla="*/ 2021 h 2821"/>
              <a:gd name="T12" fmla="*/ 2748 w 3442"/>
              <a:gd name="T13" fmla="*/ 2123 h 2821"/>
              <a:gd name="T14" fmla="*/ 2834 w 3442"/>
              <a:gd name="T15" fmla="*/ 2189 h 2821"/>
              <a:gd name="T16" fmla="*/ 3177 w 3442"/>
              <a:gd name="T17" fmla="*/ 2145 h 2821"/>
              <a:gd name="T18" fmla="*/ 3163 w 3442"/>
              <a:gd name="T19" fmla="*/ 2036 h 2821"/>
              <a:gd name="T20" fmla="*/ 2197 w 3442"/>
              <a:gd name="T21" fmla="*/ 2009 h 2821"/>
              <a:gd name="T22" fmla="*/ 2110 w 3442"/>
              <a:gd name="T23" fmla="*/ 2076 h 2821"/>
              <a:gd name="T24" fmla="*/ 2151 w 3442"/>
              <a:gd name="T25" fmla="*/ 2177 h 2821"/>
              <a:gd name="T26" fmla="*/ 2507 w 3442"/>
              <a:gd name="T27" fmla="*/ 2177 h 2821"/>
              <a:gd name="T28" fmla="*/ 2549 w 3442"/>
              <a:gd name="T29" fmla="*/ 2076 h 2821"/>
              <a:gd name="T30" fmla="*/ 2462 w 3442"/>
              <a:gd name="T31" fmla="*/ 2009 h 2821"/>
              <a:gd name="T32" fmla="*/ 1496 w 3442"/>
              <a:gd name="T33" fmla="*/ 2036 h 2821"/>
              <a:gd name="T34" fmla="*/ 1482 w 3442"/>
              <a:gd name="T35" fmla="*/ 2145 h 2821"/>
              <a:gd name="T36" fmla="*/ 1824 w 3442"/>
              <a:gd name="T37" fmla="*/ 2189 h 2821"/>
              <a:gd name="T38" fmla="*/ 1911 w 3442"/>
              <a:gd name="T39" fmla="*/ 2123 h 2821"/>
              <a:gd name="T40" fmla="*/ 1869 w 3442"/>
              <a:gd name="T41" fmla="*/ 2021 h 2821"/>
              <a:gd name="T42" fmla="*/ 898 w 3442"/>
              <a:gd name="T43" fmla="*/ 2013 h 2821"/>
              <a:gd name="T44" fmla="*/ 832 w 3442"/>
              <a:gd name="T45" fmla="*/ 2099 h 2821"/>
              <a:gd name="T46" fmla="*/ 898 w 3442"/>
              <a:gd name="T47" fmla="*/ 2186 h 2821"/>
              <a:gd name="T48" fmla="*/ 1251 w 3442"/>
              <a:gd name="T49" fmla="*/ 2163 h 2821"/>
              <a:gd name="T50" fmla="*/ 1264 w 3442"/>
              <a:gd name="T51" fmla="*/ 2054 h 2821"/>
              <a:gd name="T52" fmla="*/ 922 w 3442"/>
              <a:gd name="T53" fmla="*/ 2009 h 2821"/>
              <a:gd name="T54" fmla="*/ 876 w 3442"/>
              <a:gd name="T55" fmla="*/ 1362 h 2821"/>
              <a:gd name="T56" fmla="*/ 832 w 3442"/>
              <a:gd name="T57" fmla="*/ 1625 h 2821"/>
              <a:gd name="T58" fmla="*/ 898 w 3442"/>
              <a:gd name="T59" fmla="*/ 1749 h 2821"/>
              <a:gd name="T60" fmla="*/ 1270 w 3442"/>
              <a:gd name="T61" fmla="*/ 1771 h 2821"/>
              <a:gd name="T62" fmla="*/ 1377 w 3442"/>
              <a:gd name="T63" fmla="*/ 1683 h 2821"/>
              <a:gd name="T64" fmla="*/ 1377 w 3442"/>
              <a:gd name="T65" fmla="*/ 1409 h 2821"/>
              <a:gd name="T66" fmla="*/ 1270 w 3442"/>
              <a:gd name="T67" fmla="*/ 1321 h 2821"/>
              <a:gd name="T68" fmla="*/ 3283 w 3442"/>
              <a:gd name="T69" fmla="*/ 1091 h 2821"/>
              <a:gd name="T70" fmla="*/ 3416 w 3442"/>
              <a:gd name="T71" fmla="*/ 1184 h 2821"/>
              <a:gd name="T72" fmla="*/ 3439 w 3442"/>
              <a:gd name="T73" fmla="*/ 2661 h 2821"/>
              <a:gd name="T74" fmla="*/ 3346 w 3442"/>
              <a:gd name="T75" fmla="*/ 2795 h 2821"/>
              <a:gd name="T76" fmla="*/ 718 w 3442"/>
              <a:gd name="T77" fmla="*/ 2818 h 2821"/>
              <a:gd name="T78" fmla="*/ 585 w 3442"/>
              <a:gd name="T79" fmla="*/ 2724 h 2821"/>
              <a:gd name="T80" fmla="*/ 561 w 3442"/>
              <a:gd name="T81" fmla="*/ 1248 h 2821"/>
              <a:gd name="T82" fmla="*/ 654 w 3442"/>
              <a:gd name="T83" fmla="*/ 1114 h 2821"/>
              <a:gd name="T84" fmla="*/ 179 w 3442"/>
              <a:gd name="T85" fmla="*/ 690 h 2821"/>
              <a:gd name="T86" fmla="*/ 2749 w 3442"/>
              <a:gd name="T87" fmla="*/ 0 h 2821"/>
              <a:gd name="T88" fmla="*/ 2917 w 3442"/>
              <a:gd name="T89" fmla="*/ 70 h 2821"/>
              <a:gd name="T90" fmla="*/ 2987 w 3442"/>
              <a:gd name="T91" fmla="*/ 239 h 2821"/>
              <a:gd name="T92" fmla="*/ 618 w 3442"/>
              <a:gd name="T93" fmla="*/ 933 h 2821"/>
              <a:gd name="T94" fmla="*/ 446 w 3442"/>
              <a:gd name="T95" fmla="*/ 1069 h 2821"/>
              <a:gd name="T96" fmla="*/ 379 w 3442"/>
              <a:gd name="T97" fmla="*/ 1283 h 2821"/>
              <a:gd name="T98" fmla="*/ 129 w 3442"/>
              <a:gd name="T99" fmla="*/ 1906 h 2821"/>
              <a:gd name="T100" fmla="*/ 13 w 3442"/>
              <a:gd name="T101" fmla="*/ 1770 h 2821"/>
              <a:gd name="T102" fmla="*/ 13 w 3442"/>
              <a:gd name="T103" fmla="*/ 164 h 2821"/>
              <a:gd name="T104" fmla="*/ 129 w 3442"/>
              <a:gd name="T105" fmla="*/ 27 h 2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442" h="2821">
                <a:moveTo>
                  <a:pt x="922" y="2400"/>
                </a:moveTo>
                <a:lnTo>
                  <a:pt x="898" y="2404"/>
                </a:lnTo>
                <a:lnTo>
                  <a:pt x="877" y="2413"/>
                </a:lnTo>
                <a:lnTo>
                  <a:pt x="858" y="2427"/>
                </a:lnTo>
                <a:lnTo>
                  <a:pt x="845" y="2446"/>
                </a:lnTo>
                <a:lnTo>
                  <a:pt x="835" y="2467"/>
                </a:lnTo>
                <a:lnTo>
                  <a:pt x="832" y="2491"/>
                </a:lnTo>
                <a:lnTo>
                  <a:pt x="835" y="2515"/>
                </a:lnTo>
                <a:lnTo>
                  <a:pt x="845" y="2536"/>
                </a:lnTo>
                <a:lnTo>
                  <a:pt x="858" y="2555"/>
                </a:lnTo>
                <a:lnTo>
                  <a:pt x="877" y="2569"/>
                </a:lnTo>
                <a:lnTo>
                  <a:pt x="898" y="2578"/>
                </a:lnTo>
                <a:lnTo>
                  <a:pt x="922" y="2581"/>
                </a:lnTo>
                <a:lnTo>
                  <a:pt x="1901" y="2581"/>
                </a:lnTo>
                <a:lnTo>
                  <a:pt x="1925" y="2578"/>
                </a:lnTo>
                <a:lnTo>
                  <a:pt x="1946" y="2569"/>
                </a:lnTo>
                <a:lnTo>
                  <a:pt x="1964" y="2555"/>
                </a:lnTo>
                <a:lnTo>
                  <a:pt x="1978" y="2536"/>
                </a:lnTo>
                <a:lnTo>
                  <a:pt x="1987" y="2515"/>
                </a:lnTo>
                <a:lnTo>
                  <a:pt x="1991" y="2491"/>
                </a:lnTo>
                <a:lnTo>
                  <a:pt x="1987" y="2467"/>
                </a:lnTo>
                <a:lnTo>
                  <a:pt x="1978" y="2446"/>
                </a:lnTo>
                <a:lnTo>
                  <a:pt x="1964" y="2427"/>
                </a:lnTo>
                <a:lnTo>
                  <a:pt x="1946" y="2413"/>
                </a:lnTo>
                <a:lnTo>
                  <a:pt x="1925" y="2404"/>
                </a:lnTo>
                <a:lnTo>
                  <a:pt x="1901" y="2400"/>
                </a:lnTo>
                <a:lnTo>
                  <a:pt x="922" y="2400"/>
                </a:lnTo>
                <a:close/>
                <a:moveTo>
                  <a:pt x="2834" y="2009"/>
                </a:moveTo>
                <a:lnTo>
                  <a:pt x="2810" y="2013"/>
                </a:lnTo>
                <a:lnTo>
                  <a:pt x="2788" y="2021"/>
                </a:lnTo>
                <a:lnTo>
                  <a:pt x="2771" y="2036"/>
                </a:lnTo>
                <a:lnTo>
                  <a:pt x="2757" y="2054"/>
                </a:lnTo>
                <a:lnTo>
                  <a:pt x="2748" y="2076"/>
                </a:lnTo>
                <a:lnTo>
                  <a:pt x="2744" y="2099"/>
                </a:lnTo>
                <a:lnTo>
                  <a:pt x="2748" y="2123"/>
                </a:lnTo>
                <a:lnTo>
                  <a:pt x="2757" y="2145"/>
                </a:lnTo>
                <a:lnTo>
                  <a:pt x="2771" y="2163"/>
                </a:lnTo>
                <a:lnTo>
                  <a:pt x="2788" y="2177"/>
                </a:lnTo>
                <a:lnTo>
                  <a:pt x="2810" y="2186"/>
                </a:lnTo>
                <a:lnTo>
                  <a:pt x="2834" y="2189"/>
                </a:lnTo>
                <a:lnTo>
                  <a:pt x="3099" y="2189"/>
                </a:lnTo>
                <a:lnTo>
                  <a:pt x="3123" y="2186"/>
                </a:lnTo>
                <a:lnTo>
                  <a:pt x="3144" y="2177"/>
                </a:lnTo>
                <a:lnTo>
                  <a:pt x="3163" y="2163"/>
                </a:lnTo>
                <a:lnTo>
                  <a:pt x="3177" y="2145"/>
                </a:lnTo>
                <a:lnTo>
                  <a:pt x="3186" y="2123"/>
                </a:lnTo>
                <a:lnTo>
                  <a:pt x="3189" y="2099"/>
                </a:lnTo>
                <a:lnTo>
                  <a:pt x="3186" y="2076"/>
                </a:lnTo>
                <a:lnTo>
                  <a:pt x="3177" y="2054"/>
                </a:lnTo>
                <a:lnTo>
                  <a:pt x="3163" y="2036"/>
                </a:lnTo>
                <a:lnTo>
                  <a:pt x="3144" y="2021"/>
                </a:lnTo>
                <a:lnTo>
                  <a:pt x="3123" y="2013"/>
                </a:lnTo>
                <a:lnTo>
                  <a:pt x="3099" y="2009"/>
                </a:lnTo>
                <a:lnTo>
                  <a:pt x="2834" y="2009"/>
                </a:lnTo>
                <a:close/>
                <a:moveTo>
                  <a:pt x="2197" y="2009"/>
                </a:moveTo>
                <a:lnTo>
                  <a:pt x="2173" y="2013"/>
                </a:lnTo>
                <a:lnTo>
                  <a:pt x="2151" y="2021"/>
                </a:lnTo>
                <a:lnTo>
                  <a:pt x="2133" y="2036"/>
                </a:lnTo>
                <a:lnTo>
                  <a:pt x="2120" y="2054"/>
                </a:lnTo>
                <a:lnTo>
                  <a:pt x="2110" y="2076"/>
                </a:lnTo>
                <a:lnTo>
                  <a:pt x="2107" y="2099"/>
                </a:lnTo>
                <a:lnTo>
                  <a:pt x="2110" y="2123"/>
                </a:lnTo>
                <a:lnTo>
                  <a:pt x="2120" y="2145"/>
                </a:lnTo>
                <a:lnTo>
                  <a:pt x="2133" y="2163"/>
                </a:lnTo>
                <a:lnTo>
                  <a:pt x="2151" y="2177"/>
                </a:lnTo>
                <a:lnTo>
                  <a:pt x="2173" y="2186"/>
                </a:lnTo>
                <a:lnTo>
                  <a:pt x="2197" y="2189"/>
                </a:lnTo>
                <a:lnTo>
                  <a:pt x="2462" y="2189"/>
                </a:lnTo>
                <a:lnTo>
                  <a:pt x="2486" y="2186"/>
                </a:lnTo>
                <a:lnTo>
                  <a:pt x="2507" y="2177"/>
                </a:lnTo>
                <a:lnTo>
                  <a:pt x="2526" y="2163"/>
                </a:lnTo>
                <a:lnTo>
                  <a:pt x="2539" y="2145"/>
                </a:lnTo>
                <a:lnTo>
                  <a:pt x="2549" y="2123"/>
                </a:lnTo>
                <a:lnTo>
                  <a:pt x="2552" y="2099"/>
                </a:lnTo>
                <a:lnTo>
                  <a:pt x="2549" y="2076"/>
                </a:lnTo>
                <a:lnTo>
                  <a:pt x="2539" y="2054"/>
                </a:lnTo>
                <a:lnTo>
                  <a:pt x="2526" y="2036"/>
                </a:lnTo>
                <a:lnTo>
                  <a:pt x="2507" y="2021"/>
                </a:lnTo>
                <a:lnTo>
                  <a:pt x="2486" y="2013"/>
                </a:lnTo>
                <a:lnTo>
                  <a:pt x="2462" y="2009"/>
                </a:lnTo>
                <a:lnTo>
                  <a:pt x="2197" y="2009"/>
                </a:lnTo>
                <a:close/>
                <a:moveTo>
                  <a:pt x="1560" y="2009"/>
                </a:moveTo>
                <a:lnTo>
                  <a:pt x="1535" y="2013"/>
                </a:lnTo>
                <a:lnTo>
                  <a:pt x="1513" y="2021"/>
                </a:lnTo>
                <a:lnTo>
                  <a:pt x="1496" y="2036"/>
                </a:lnTo>
                <a:lnTo>
                  <a:pt x="1482" y="2054"/>
                </a:lnTo>
                <a:lnTo>
                  <a:pt x="1473" y="2076"/>
                </a:lnTo>
                <a:lnTo>
                  <a:pt x="1470" y="2099"/>
                </a:lnTo>
                <a:lnTo>
                  <a:pt x="1473" y="2123"/>
                </a:lnTo>
                <a:lnTo>
                  <a:pt x="1482" y="2145"/>
                </a:lnTo>
                <a:lnTo>
                  <a:pt x="1496" y="2163"/>
                </a:lnTo>
                <a:lnTo>
                  <a:pt x="1513" y="2177"/>
                </a:lnTo>
                <a:lnTo>
                  <a:pt x="1535" y="2186"/>
                </a:lnTo>
                <a:lnTo>
                  <a:pt x="1560" y="2189"/>
                </a:lnTo>
                <a:lnTo>
                  <a:pt x="1824" y="2189"/>
                </a:lnTo>
                <a:lnTo>
                  <a:pt x="1848" y="2186"/>
                </a:lnTo>
                <a:lnTo>
                  <a:pt x="1869" y="2177"/>
                </a:lnTo>
                <a:lnTo>
                  <a:pt x="1888" y="2163"/>
                </a:lnTo>
                <a:lnTo>
                  <a:pt x="1902" y="2145"/>
                </a:lnTo>
                <a:lnTo>
                  <a:pt x="1911" y="2123"/>
                </a:lnTo>
                <a:lnTo>
                  <a:pt x="1914" y="2099"/>
                </a:lnTo>
                <a:lnTo>
                  <a:pt x="1911" y="2076"/>
                </a:lnTo>
                <a:lnTo>
                  <a:pt x="1902" y="2054"/>
                </a:lnTo>
                <a:lnTo>
                  <a:pt x="1888" y="2036"/>
                </a:lnTo>
                <a:lnTo>
                  <a:pt x="1869" y="2021"/>
                </a:lnTo>
                <a:lnTo>
                  <a:pt x="1848" y="2013"/>
                </a:lnTo>
                <a:lnTo>
                  <a:pt x="1824" y="2009"/>
                </a:lnTo>
                <a:lnTo>
                  <a:pt x="1560" y="2009"/>
                </a:lnTo>
                <a:close/>
                <a:moveTo>
                  <a:pt x="922" y="2009"/>
                </a:moveTo>
                <a:lnTo>
                  <a:pt x="898" y="2013"/>
                </a:lnTo>
                <a:lnTo>
                  <a:pt x="877" y="2021"/>
                </a:lnTo>
                <a:lnTo>
                  <a:pt x="858" y="2036"/>
                </a:lnTo>
                <a:lnTo>
                  <a:pt x="845" y="2054"/>
                </a:lnTo>
                <a:lnTo>
                  <a:pt x="835" y="2076"/>
                </a:lnTo>
                <a:lnTo>
                  <a:pt x="832" y="2099"/>
                </a:lnTo>
                <a:lnTo>
                  <a:pt x="835" y="2123"/>
                </a:lnTo>
                <a:lnTo>
                  <a:pt x="845" y="2145"/>
                </a:lnTo>
                <a:lnTo>
                  <a:pt x="858" y="2163"/>
                </a:lnTo>
                <a:lnTo>
                  <a:pt x="877" y="2177"/>
                </a:lnTo>
                <a:lnTo>
                  <a:pt x="898" y="2186"/>
                </a:lnTo>
                <a:lnTo>
                  <a:pt x="922" y="2189"/>
                </a:lnTo>
                <a:lnTo>
                  <a:pt x="1187" y="2189"/>
                </a:lnTo>
                <a:lnTo>
                  <a:pt x="1211" y="2186"/>
                </a:lnTo>
                <a:lnTo>
                  <a:pt x="1232" y="2177"/>
                </a:lnTo>
                <a:lnTo>
                  <a:pt x="1251" y="2163"/>
                </a:lnTo>
                <a:lnTo>
                  <a:pt x="1264" y="2145"/>
                </a:lnTo>
                <a:lnTo>
                  <a:pt x="1274" y="2123"/>
                </a:lnTo>
                <a:lnTo>
                  <a:pt x="1277" y="2099"/>
                </a:lnTo>
                <a:lnTo>
                  <a:pt x="1274" y="2076"/>
                </a:lnTo>
                <a:lnTo>
                  <a:pt x="1264" y="2054"/>
                </a:lnTo>
                <a:lnTo>
                  <a:pt x="1251" y="2036"/>
                </a:lnTo>
                <a:lnTo>
                  <a:pt x="1232" y="2021"/>
                </a:lnTo>
                <a:lnTo>
                  <a:pt x="1211" y="2013"/>
                </a:lnTo>
                <a:lnTo>
                  <a:pt x="1187" y="2009"/>
                </a:lnTo>
                <a:lnTo>
                  <a:pt x="922" y="2009"/>
                </a:lnTo>
                <a:close/>
                <a:moveTo>
                  <a:pt x="982" y="1318"/>
                </a:moveTo>
                <a:lnTo>
                  <a:pt x="951" y="1321"/>
                </a:lnTo>
                <a:lnTo>
                  <a:pt x="924" y="1329"/>
                </a:lnTo>
                <a:lnTo>
                  <a:pt x="898" y="1343"/>
                </a:lnTo>
                <a:lnTo>
                  <a:pt x="876" y="1362"/>
                </a:lnTo>
                <a:lnTo>
                  <a:pt x="858" y="1384"/>
                </a:lnTo>
                <a:lnTo>
                  <a:pt x="845" y="1409"/>
                </a:lnTo>
                <a:lnTo>
                  <a:pt x="835" y="1438"/>
                </a:lnTo>
                <a:lnTo>
                  <a:pt x="832" y="1468"/>
                </a:lnTo>
                <a:lnTo>
                  <a:pt x="832" y="1625"/>
                </a:lnTo>
                <a:lnTo>
                  <a:pt x="835" y="1654"/>
                </a:lnTo>
                <a:lnTo>
                  <a:pt x="845" y="1683"/>
                </a:lnTo>
                <a:lnTo>
                  <a:pt x="858" y="1708"/>
                </a:lnTo>
                <a:lnTo>
                  <a:pt x="876" y="1730"/>
                </a:lnTo>
                <a:lnTo>
                  <a:pt x="898" y="1749"/>
                </a:lnTo>
                <a:lnTo>
                  <a:pt x="924" y="1762"/>
                </a:lnTo>
                <a:lnTo>
                  <a:pt x="951" y="1771"/>
                </a:lnTo>
                <a:lnTo>
                  <a:pt x="982" y="1774"/>
                </a:lnTo>
                <a:lnTo>
                  <a:pt x="1239" y="1774"/>
                </a:lnTo>
                <a:lnTo>
                  <a:pt x="1270" y="1771"/>
                </a:lnTo>
                <a:lnTo>
                  <a:pt x="1298" y="1762"/>
                </a:lnTo>
                <a:lnTo>
                  <a:pt x="1323" y="1749"/>
                </a:lnTo>
                <a:lnTo>
                  <a:pt x="1345" y="1730"/>
                </a:lnTo>
                <a:lnTo>
                  <a:pt x="1363" y="1708"/>
                </a:lnTo>
                <a:lnTo>
                  <a:pt x="1377" y="1683"/>
                </a:lnTo>
                <a:lnTo>
                  <a:pt x="1386" y="1654"/>
                </a:lnTo>
                <a:lnTo>
                  <a:pt x="1389" y="1625"/>
                </a:lnTo>
                <a:lnTo>
                  <a:pt x="1389" y="1468"/>
                </a:lnTo>
                <a:lnTo>
                  <a:pt x="1386" y="1438"/>
                </a:lnTo>
                <a:lnTo>
                  <a:pt x="1377" y="1409"/>
                </a:lnTo>
                <a:lnTo>
                  <a:pt x="1363" y="1384"/>
                </a:lnTo>
                <a:lnTo>
                  <a:pt x="1345" y="1362"/>
                </a:lnTo>
                <a:lnTo>
                  <a:pt x="1323" y="1343"/>
                </a:lnTo>
                <a:lnTo>
                  <a:pt x="1298" y="1329"/>
                </a:lnTo>
                <a:lnTo>
                  <a:pt x="1270" y="1321"/>
                </a:lnTo>
                <a:lnTo>
                  <a:pt x="1239" y="1318"/>
                </a:lnTo>
                <a:lnTo>
                  <a:pt x="982" y="1318"/>
                </a:lnTo>
                <a:close/>
                <a:moveTo>
                  <a:pt x="753" y="1088"/>
                </a:moveTo>
                <a:lnTo>
                  <a:pt x="3248" y="1088"/>
                </a:lnTo>
                <a:lnTo>
                  <a:pt x="3283" y="1091"/>
                </a:lnTo>
                <a:lnTo>
                  <a:pt x="3316" y="1100"/>
                </a:lnTo>
                <a:lnTo>
                  <a:pt x="3346" y="1114"/>
                </a:lnTo>
                <a:lnTo>
                  <a:pt x="3373" y="1134"/>
                </a:lnTo>
                <a:lnTo>
                  <a:pt x="3396" y="1157"/>
                </a:lnTo>
                <a:lnTo>
                  <a:pt x="3416" y="1184"/>
                </a:lnTo>
                <a:lnTo>
                  <a:pt x="3431" y="1215"/>
                </a:lnTo>
                <a:lnTo>
                  <a:pt x="3439" y="1248"/>
                </a:lnTo>
                <a:lnTo>
                  <a:pt x="3442" y="1283"/>
                </a:lnTo>
                <a:lnTo>
                  <a:pt x="3442" y="2625"/>
                </a:lnTo>
                <a:lnTo>
                  <a:pt x="3439" y="2661"/>
                </a:lnTo>
                <a:lnTo>
                  <a:pt x="3431" y="2694"/>
                </a:lnTo>
                <a:lnTo>
                  <a:pt x="3416" y="2724"/>
                </a:lnTo>
                <a:lnTo>
                  <a:pt x="3396" y="2752"/>
                </a:lnTo>
                <a:lnTo>
                  <a:pt x="3373" y="2776"/>
                </a:lnTo>
                <a:lnTo>
                  <a:pt x="3346" y="2795"/>
                </a:lnTo>
                <a:lnTo>
                  <a:pt x="3316" y="2809"/>
                </a:lnTo>
                <a:lnTo>
                  <a:pt x="3283" y="2818"/>
                </a:lnTo>
                <a:lnTo>
                  <a:pt x="3248" y="2821"/>
                </a:lnTo>
                <a:lnTo>
                  <a:pt x="753" y="2821"/>
                </a:lnTo>
                <a:lnTo>
                  <a:pt x="718" y="2818"/>
                </a:lnTo>
                <a:lnTo>
                  <a:pt x="685" y="2809"/>
                </a:lnTo>
                <a:lnTo>
                  <a:pt x="654" y="2795"/>
                </a:lnTo>
                <a:lnTo>
                  <a:pt x="627" y="2776"/>
                </a:lnTo>
                <a:lnTo>
                  <a:pt x="604" y="2752"/>
                </a:lnTo>
                <a:lnTo>
                  <a:pt x="585" y="2724"/>
                </a:lnTo>
                <a:lnTo>
                  <a:pt x="570" y="2694"/>
                </a:lnTo>
                <a:lnTo>
                  <a:pt x="561" y="2661"/>
                </a:lnTo>
                <a:lnTo>
                  <a:pt x="558" y="2625"/>
                </a:lnTo>
                <a:lnTo>
                  <a:pt x="558" y="1283"/>
                </a:lnTo>
                <a:lnTo>
                  <a:pt x="561" y="1248"/>
                </a:lnTo>
                <a:lnTo>
                  <a:pt x="570" y="1215"/>
                </a:lnTo>
                <a:lnTo>
                  <a:pt x="585" y="1184"/>
                </a:lnTo>
                <a:lnTo>
                  <a:pt x="604" y="1157"/>
                </a:lnTo>
                <a:lnTo>
                  <a:pt x="627" y="1134"/>
                </a:lnTo>
                <a:lnTo>
                  <a:pt x="654" y="1114"/>
                </a:lnTo>
                <a:lnTo>
                  <a:pt x="685" y="1100"/>
                </a:lnTo>
                <a:lnTo>
                  <a:pt x="718" y="1091"/>
                </a:lnTo>
                <a:lnTo>
                  <a:pt x="753" y="1088"/>
                </a:lnTo>
                <a:close/>
                <a:moveTo>
                  <a:pt x="179" y="397"/>
                </a:moveTo>
                <a:lnTo>
                  <a:pt x="179" y="690"/>
                </a:lnTo>
                <a:lnTo>
                  <a:pt x="2807" y="690"/>
                </a:lnTo>
                <a:lnTo>
                  <a:pt x="2807" y="397"/>
                </a:lnTo>
                <a:lnTo>
                  <a:pt x="179" y="397"/>
                </a:lnTo>
                <a:close/>
                <a:moveTo>
                  <a:pt x="239" y="0"/>
                </a:moveTo>
                <a:lnTo>
                  <a:pt x="2749" y="0"/>
                </a:lnTo>
                <a:lnTo>
                  <a:pt x="2787" y="3"/>
                </a:lnTo>
                <a:lnTo>
                  <a:pt x="2824" y="12"/>
                </a:lnTo>
                <a:lnTo>
                  <a:pt x="2857" y="27"/>
                </a:lnTo>
                <a:lnTo>
                  <a:pt x="2889" y="46"/>
                </a:lnTo>
                <a:lnTo>
                  <a:pt x="2917" y="70"/>
                </a:lnTo>
                <a:lnTo>
                  <a:pt x="2941" y="99"/>
                </a:lnTo>
                <a:lnTo>
                  <a:pt x="2960" y="130"/>
                </a:lnTo>
                <a:lnTo>
                  <a:pt x="2975" y="164"/>
                </a:lnTo>
                <a:lnTo>
                  <a:pt x="2984" y="201"/>
                </a:lnTo>
                <a:lnTo>
                  <a:pt x="2987" y="239"/>
                </a:lnTo>
                <a:lnTo>
                  <a:pt x="2987" y="908"/>
                </a:lnTo>
                <a:lnTo>
                  <a:pt x="753" y="908"/>
                </a:lnTo>
                <a:lnTo>
                  <a:pt x="705" y="910"/>
                </a:lnTo>
                <a:lnTo>
                  <a:pt x="660" y="919"/>
                </a:lnTo>
                <a:lnTo>
                  <a:pt x="618" y="933"/>
                </a:lnTo>
                <a:lnTo>
                  <a:pt x="577" y="952"/>
                </a:lnTo>
                <a:lnTo>
                  <a:pt x="539" y="975"/>
                </a:lnTo>
                <a:lnTo>
                  <a:pt x="504" y="1003"/>
                </a:lnTo>
                <a:lnTo>
                  <a:pt x="473" y="1034"/>
                </a:lnTo>
                <a:lnTo>
                  <a:pt x="446" y="1069"/>
                </a:lnTo>
                <a:lnTo>
                  <a:pt x="423" y="1107"/>
                </a:lnTo>
                <a:lnTo>
                  <a:pt x="404" y="1148"/>
                </a:lnTo>
                <a:lnTo>
                  <a:pt x="390" y="1191"/>
                </a:lnTo>
                <a:lnTo>
                  <a:pt x="382" y="1236"/>
                </a:lnTo>
                <a:lnTo>
                  <a:pt x="379" y="1283"/>
                </a:lnTo>
                <a:lnTo>
                  <a:pt x="379" y="1934"/>
                </a:lnTo>
                <a:lnTo>
                  <a:pt x="239" y="1934"/>
                </a:lnTo>
                <a:lnTo>
                  <a:pt x="200" y="1931"/>
                </a:lnTo>
                <a:lnTo>
                  <a:pt x="163" y="1921"/>
                </a:lnTo>
                <a:lnTo>
                  <a:pt x="129" y="1906"/>
                </a:lnTo>
                <a:lnTo>
                  <a:pt x="97" y="1888"/>
                </a:lnTo>
                <a:lnTo>
                  <a:pt x="70" y="1863"/>
                </a:lnTo>
                <a:lnTo>
                  <a:pt x="46" y="1836"/>
                </a:lnTo>
                <a:lnTo>
                  <a:pt x="26" y="1804"/>
                </a:lnTo>
                <a:lnTo>
                  <a:pt x="13" y="1770"/>
                </a:lnTo>
                <a:lnTo>
                  <a:pt x="3" y="1733"/>
                </a:lnTo>
                <a:lnTo>
                  <a:pt x="0" y="1694"/>
                </a:lnTo>
                <a:lnTo>
                  <a:pt x="0" y="239"/>
                </a:lnTo>
                <a:lnTo>
                  <a:pt x="3" y="201"/>
                </a:lnTo>
                <a:lnTo>
                  <a:pt x="13" y="164"/>
                </a:lnTo>
                <a:lnTo>
                  <a:pt x="26" y="130"/>
                </a:lnTo>
                <a:lnTo>
                  <a:pt x="46" y="99"/>
                </a:lnTo>
                <a:lnTo>
                  <a:pt x="70" y="70"/>
                </a:lnTo>
                <a:lnTo>
                  <a:pt x="97" y="46"/>
                </a:lnTo>
                <a:lnTo>
                  <a:pt x="129" y="27"/>
                </a:lnTo>
                <a:lnTo>
                  <a:pt x="163" y="12"/>
                </a:lnTo>
                <a:lnTo>
                  <a:pt x="200" y="3"/>
                </a:lnTo>
                <a:lnTo>
                  <a:pt x="23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36265" y="4951765"/>
            <a:ext cx="353669" cy="410530"/>
            <a:chOff x="8183563" y="5767388"/>
            <a:chExt cx="493712" cy="573088"/>
          </a:xfrm>
          <a:solidFill>
            <a:schemeClr val="accent3"/>
          </a:solidFill>
        </p:grpSpPr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8183563" y="5767388"/>
              <a:ext cx="493712" cy="573088"/>
            </a:xfrm>
            <a:custGeom>
              <a:avLst/>
              <a:gdLst>
                <a:gd name="T0" fmla="*/ 1296 w 3107"/>
                <a:gd name="T1" fmla="*/ 663 h 3607"/>
                <a:gd name="T2" fmla="*/ 986 w 3107"/>
                <a:gd name="T3" fmla="*/ 780 h 3607"/>
                <a:gd name="T4" fmla="*/ 724 w 3107"/>
                <a:gd name="T5" fmla="*/ 978 h 3607"/>
                <a:gd name="T6" fmla="*/ 527 w 3107"/>
                <a:gd name="T7" fmla="*/ 1238 h 3607"/>
                <a:gd name="T8" fmla="*/ 409 w 3107"/>
                <a:gd name="T9" fmla="*/ 1548 h 3607"/>
                <a:gd name="T10" fmla="*/ 384 w 3107"/>
                <a:gd name="T11" fmla="*/ 1890 h 3607"/>
                <a:gd name="T12" fmla="*/ 458 w 3107"/>
                <a:gd name="T13" fmla="*/ 2219 h 3607"/>
                <a:gd name="T14" fmla="*/ 617 w 3107"/>
                <a:gd name="T15" fmla="*/ 2507 h 3607"/>
                <a:gd name="T16" fmla="*/ 848 w 3107"/>
                <a:gd name="T17" fmla="*/ 2737 h 3607"/>
                <a:gd name="T18" fmla="*/ 1135 w 3107"/>
                <a:gd name="T19" fmla="*/ 2896 h 3607"/>
                <a:gd name="T20" fmla="*/ 1466 w 3107"/>
                <a:gd name="T21" fmla="*/ 2970 h 3607"/>
                <a:gd name="T22" fmla="*/ 1810 w 3107"/>
                <a:gd name="T23" fmla="*/ 2945 h 3607"/>
                <a:gd name="T24" fmla="*/ 2121 w 3107"/>
                <a:gd name="T25" fmla="*/ 2827 h 3607"/>
                <a:gd name="T26" fmla="*/ 2383 w 3107"/>
                <a:gd name="T27" fmla="*/ 2631 h 3607"/>
                <a:gd name="T28" fmla="*/ 2580 w 3107"/>
                <a:gd name="T29" fmla="*/ 2370 h 3607"/>
                <a:gd name="T30" fmla="*/ 2697 w 3107"/>
                <a:gd name="T31" fmla="*/ 2059 h 3607"/>
                <a:gd name="T32" fmla="*/ 2723 w 3107"/>
                <a:gd name="T33" fmla="*/ 1717 h 3607"/>
                <a:gd name="T34" fmla="*/ 2649 w 3107"/>
                <a:gd name="T35" fmla="*/ 1387 h 3607"/>
                <a:gd name="T36" fmla="*/ 2489 w 3107"/>
                <a:gd name="T37" fmla="*/ 1101 h 3607"/>
                <a:gd name="T38" fmla="*/ 2258 w 3107"/>
                <a:gd name="T39" fmla="*/ 870 h 3607"/>
                <a:gd name="T40" fmla="*/ 1971 w 3107"/>
                <a:gd name="T41" fmla="*/ 711 h 3607"/>
                <a:gd name="T42" fmla="*/ 1640 w 3107"/>
                <a:gd name="T43" fmla="*/ 638 h 3607"/>
                <a:gd name="T44" fmla="*/ 1579 w 3107"/>
                <a:gd name="T45" fmla="*/ 7 h 3607"/>
                <a:gd name="T46" fmla="*/ 1726 w 3107"/>
                <a:gd name="T47" fmla="*/ 105 h 3607"/>
                <a:gd name="T48" fmla="*/ 2124 w 3107"/>
                <a:gd name="T49" fmla="*/ 330 h 3607"/>
                <a:gd name="T50" fmla="*/ 2552 w 3107"/>
                <a:gd name="T51" fmla="*/ 491 h 3607"/>
                <a:gd name="T52" fmla="*/ 2936 w 3107"/>
                <a:gd name="T53" fmla="*/ 560 h 3607"/>
                <a:gd name="T54" fmla="*/ 3082 w 3107"/>
                <a:gd name="T55" fmla="*/ 588 h 3607"/>
                <a:gd name="T56" fmla="*/ 3107 w 3107"/>
                <a:gd name="T57" fmla="*/ 655 h 3607"/>
                <a:gd name="T58" fmla="*/ 3099 w 3107"/>
                <a:gd name="T59" fmla="*/ 2046 h 3607"/>
                <a:gd name="T60" fmla="*/ 3045 w 3107"/>
                <a:gd name="T61" fmla="*/ 2341 h 3607"/>
                <a:gd name="T62" fmla="*/ 2920 w 3107"/>
                <a:gd name="T63" fmla="*/ 2611 h 3607"/>
                <a:gd name="T64" fmla="*/ 2709 w 3107"/>
                <a:gd name="T65" fmla="*/ 2889 h 3607"/>
                <a:gd name="T66" fmla="*/ 2425 w 3107"/>
                <a:gd name="T67" fmla="*/ 3151 h 3607"/>
                <a:gd name="T68" fmla="*/ 2099 w 3107"/>
                <a:gd name="T69" fmla="*/ 3364 h 3607"/>
                <a:gd name="T70" fmla="*/ 1703 w 3107"/>
                <a:gd name="T71" fmla="*/ 3553 h 3607"/>
                <a:gd name="T72" fmla="*/ 1539 w 3107"/>
                <a:gd name="T73" fmla="*/ 3607 h 3607"/>
                <a:gd name="T74" fmla="*/ 1199 w 3107"/>
                <a:gd name="T75" fmla="*/ 3466 h 3607"/>
                <a:gd name="T76" fmla="*/ 801 w 3107"/>
                <a:gd name="T77" fmla="*/ 3234 h 3607"/>
                <a:gd name="T78" fmla="*/ 443 w 3107"/>
                <a:gd name="T79" fmla="*/ 2936 h 3607"/>
                <a:gd name="T80" fmla="*/ 236 w 3107"/>
                <a:gd name="T81" fmla="*/ 2688 h 3607"/>
                <a:gd name="T82" fmla="*/ 89 w 3107"/>
                <a:gd name="T83" fmla="*/ 2405 h 3607"/>
                <a:gd name="T84" fmla="*/ 14 w 3107"/>
                <a:gd name="T85" fmla="*/ 2092 h 3607"/>
                <a:gd name="T86" fmla="*/ 0 w 3107"/>
                <a:gd name="T87" fmla="*/ 1091 h 3607"/>
                <a:gd name="T88" fmla="*/ 9 w 3107"/>
                <a:gd name="T89" fmla="*/ 605 h 3607"/>
                <a:gd name="T90" fmla="*/ 66 w 3107"/>
                <a:gd name="T91" fmla="*/ 572 h 3607"/>
                <a:gd name="T92" fmla="*/ 440 w 3107"/>
                <a:gd name="T93" fmla="*/ 520 h 3607"/>
                <a:gd name="T94" fmla="*/ 874 w 3107"/>
                <a:gd name="T95" fmla="*/ 378 h 3607"/>
                <a:gd name="T96" fmla="*/ 1283 w 3107"/>
                <a:gd name="T97" fmla="*/ 166 h 3607"/>
                <a:gd name="T98" fmla="*/ 1516 w 3107"/>
                <a:gd name="T99" fmla="*/ 13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07" h="3607">
                  <a:moveTo>
                    <a:pt x="1553" y="634"/>
                  </a:moveTo>
                  <a:lnTo>
                    <a:pt x="1466" y="638"/>
                  </a:lnTo>
                  <a:lnTo>
                    <a:pt x="1381" y="646"/>
                  </a:lnTo>
                  <a:lnTo>
                    <a:pt x="1296" y="663"/>
                  </a:lnTo>
                  <a:lnTo>
                    <a:pt x="1214" y="684"/>
                  </a:lnTo>
                  <a:lnTo>
                    <a:pt x="1135" y="711"/>
                  </a:lnTo>
                  <a:lnTo>
                    <a:pt x="1059" y="743"/>
                  </a:lnTo>
                  <a:lnTo>
                    <a:pt x="986" y="780"/>
                  </a:lnTo>
                  <a:lnTo>
                    <a:pt x="915" y="823"/>
                  </a:lnTo>
                  <a:lnTo>
                    <a:pt x="848" y="870"/>
                  </a:lnTo>
                  <a:lnTo>
                    <a:pt x="784" y="922"/>
                  </a:lnTo>
                  <a:lnTo>
                    <a:pt x="724" y="978"/>
                  </a:lnTo>
                  <a:lnTo>
                    <a:pt x="669" y="1037"/>
                  </a:lnTo>
                  <a:lnTo>
                    <a:pt x="617" y="1101"/>
                  </a:lnTo>
                  <a:lnTo>
                    <a:pt x="570" y="1167"/>
                  </a:lnTo>
                  <a:lnTo>
                    <a:pt x="527" y="1238"/>
                  </a:lnTo>
                  <a:lnTo>
                    <a:pt x="489" y="1311"/>
                  </a:lnTo>
                  <a:lnTo>
                    <a:pt x="458" y="1388"/>
                  </a:lnTo>
                  <a:lnTo>
                    <a:pt x="430" y="1467"/>
                  </a:lnTo>
                  <a:lnTo>
                    <a:pt x="409" y="1548"/>
                  </a:lnTo>
                  <a:lnTo>
                    <a:pt x="393" y="1631"/>
                  </a:lnTo>
                  <a:lnTo>
                    <a:pt x="384" y="1717"/>
                  </a:lnTo>
                  <a:lnTo>
                    <a:pt x="381" y="1804"/>
                  </a:lnTo>
                  <a:lnTo>
                    <a:pt x="384" y="1890"/>
                  </a:lnTo>
                  <a:lnTo>
                    <a:pt x="393" y="1976"/>
                  </a:lnTo>
                  <a:lnTo>
                    <a:pt x="409" y="2059"/>
                  </a:lnTo>
                  <a:lnTo>
                    <a:pt x="430" y="2140"/>
                  </a:lnTo>
                  <a:lnTo>
                    <a:pt x="458" y="2219"/>
                  </a:lnTo>
                  <a:lnTo>
                    <a:pt x="489" y="2296"/>
                  </a:lnTo>
                  <a:lnTo>
                    <a:pt x="527" y="2370"/>
                  </a:lnTo>
                  <a:lnTo>
                    <a:pt x="570" y="2440"/>
                  </a:lnTo>
                  <a:lnTo>
                    <a:pt x="617" y="2507"/>
                  </a:lnTo>
                  <a:lnTo>
                    <a:pt x="669" y="2570"/>
                  </a:lnTo>
                  <a:lnTo>
                    <a:pt x="724" y="2630"/>
                  </a:lnTo>
                  <a:lnTo>
                    <a:pt x="784" y="2686"/>
                  </a:lnTo>
                  <a:lnTo>
                    <a:pt x="848" y="2737"/>
                  </a:lnTo>
                  <a:lnTo>
                    <a:pt x="915" y="2784"/>
                  </a:lnTo>
                  <a:lnTo>
                    <a:pt x="986" y="2827"/>
                  </a:lnTo>
                  <a:lnTo>
                    <a:pt x="1059" y="2864"/>
                  </a:lnTo>
                  <a:lnTo>
                    <a:pt x="1135" y="2896"/>
                  </a:lnTo>
                  <a:lnTo>
                    <a:pt x="1214" y="2924"/>
                  </a:lnTo>
                  <a:lnTo>
                    <a:pt x="1296" y="2945"/>
                  </a:lnTo>
                  <a:lnTo>
                    <a:pt x="1381" y="2961"/>
                  </a:lnTo>
                  <a:lnTo>
                    <a:pt x="1466" y="2970"/>
                  </a:lnTo>
                  <a:lnTo>
                    <a:pt x="1553" y="2973"/>
                  </a:lnTo>
                  <a:lnTo>
                    <a:pt x="1640" y="2970"/>
                  </a:lnTo>
                  <a:lnTo>
                    <a:pt x="1726" y="2961"/>
                  </a:lnTo>
                  <a:lnTo>
                    <a:pt x="1810" y="2945"/>
                  </a:lnTo>
                  <a:lnTo>
                    <a:pt x="1892" y="2924"/>
                  </a:lnTo>
                  <a:lnTo>
                    <a:pt x="1971" y="2896"/>
                  </a:lnTo>
                  <a:lnTo>
                    <a:pt x="2047" y="2864"/>
                  </a:lnTo>
                  <a:lnTo>
                    <a:pt x="2121" y="2827"/>
                  </a:lnTo>
                  <a:lnTo>
                    <a:pt x="2191" y="2784"/>
                  </a:lnTo>
                  <a:lnTo>
                    <a:pt x="2258" y="2737"/>
                  </a:lnTo>
                  <a:lnTo>
                    <a:pt x="2322" y="2686"/>
                  </a:lnTo>
                  <a:lnTo>
                    <a:pt x="2383" y="2631"/>
                  </a:lnTo>
                  <a:lnTo>
                    <a:pt x="2438" y="2570"/>
                  </a:lnTo>
                  <a:lnTo>
                    <a:pt x="2489" y="2507"/>
                  </a:lnTo>
                  <a:lnTo>
                    <a:pt x="2537" y="2440"/>
                  </a:lnTo>
                  <a:lnTo>
                    <a:pt x="2580" y="2370"/>
                  </a:lnTo>
                  <a:lnTo>
                    <a:pt x="2617" y="2296"/>
                  </a:lnTo>
                  <a:lnTo>
                    <a:pt x="2649" y="2221"/>
                  </a:lnTo>
                  <a:lnTo>
                    <a:pt x="2676" y="2142"/>
                  </a:lnTo>
                  <a:lnTo>
                    <a:pt x="2697" y="2059"/>
                  </a:lnTo>
                  <a:lnTo>
                    <a:pt x="2714" y="1976"/>
                  </a:lnTo>
                  <a:lnTo>
                    <a:pt x="2723" y="1890"/>
                  </a:lnTo>
                  <a:lnTo>
                    <a:pt x="2726" y="1804"/>
                  </a:lnTo>
                  <a:lnTo>
                    <a:pt x="2723" y="1717"/>
                  </a:lnTo>
                  <a:lnTo>
                    <a:pt x="2714" y="1631"/>
                  </a:lnTo>
                  <a:lnTo>
                    <a:pt x="2697" y="1547"/>
                  </a:lnTo>
                  <a:lnTo>
                    <a:pt x="2676" y="1466"/>
                  </a:lnTo>
                  <a:lnTo>
                    <a:pt x="2649" y="1387"/>
                  </a:lnTo>
                  <a:lnTo>
                    <a:pt x="2617" y="1311"/>
                  </a:lnTo>
                  <a:lnTo>
                    <a:pt x="2580" y="1238"/>
                  </a:lnTo>
                  <a:lnTo>
                    <a:pt x="2537" y="1167"/>
                  </a:lnTo>
                  <a:lnTo>
                    <a:pt x="2489" y="1101"/>
                  </a:lnTo>
                  <a:lnTo>
                    <a:pt x="2438" y="1037"/>
                  </a:lnTo>
                  <a:lnTo>
                    <a:pt x="2383" y="977"/>
                  </a:lnTo>
                  <a:lnTo>
                    <a:pt x="2322" y="922"/>
                  </a:lnTo>
                  <a:lnTo>
                    <a:pt x="2258" y="870"/>
                  </a:lnTo>
                  <a:lnTo>
                    <a:pt x="2191" y="823"/>
                  </a:lnTo>
                  <a:lnTo>
                    <a:pt x="2121" y="780"/>
                  </a:lnTo>
                  <a:lnTo>
                    <a:pt x="2047" y="743"/>
                  </a:lnTo>
                  <a:lnTo>
                    <a:pt x="1971" y="711"/>
                  </a:lnTo>
                  <a:lnTo>
                    <a:pt x="1892" y="684"/>
                  </a:lnTo>
                  <a:lnTo>
                    <a:pt x="1810" y="663"/>
                  </a:lnTo>
                  <a:lnTo>
                    <a:pt x="1726" y="646"/>
                  </a:lnTo>
                  <a:lnTo>
                    <a:pt x="1640" y="638"/>
                  </a:lnTo>
                  <a:lnTo>
                    <a:pt x="1553" y="634"/>
                  </a:lnTo>
                  <a:close/>
                  <a:moveTo>
                    <a:pt x="1554" y="0"/>
                  </a:moveTo>
                  <a:lnTo>
                    <a:pt x="1566" y="1"/>
                  </a:lnTo>
                  <a:lnTo>
                    <a:pt x="1579" y="7"/>
                  </a:lnTo>
                  <a:lnTo>
                    <a:pt x="1593" y="15"/>
                  </a:lnTo>
                  <a:lnTo>
                    <a:pt x="1610" y="26"/>
                  </a:lnTo>
                  <a:lnTo>
                    <a:pt x="1630" y="40"/>
                  </a:lnTo>
                  <a:lnTo>
                    <a:pt x="1726" y="105"/>
                  </a:lnTo>
                  <a:lnTo>
                    <a:pt x="1823" y="166"/>
                  </a:lnTo>
                  <a:lnTo>
                    <a:pt x="1922" y="224"/>
                  </a:lnTo>
                  <a:lnTo>
                    <a:pt x="2022" y="279"/>
                  </a:lnTo>
                  <a:lnTo>
                    <a:pt x="2124" y="330"/>
                  </a:lnTo>
                  <a:lnTo>
                    <a:pt x="2228" y="378"/>
                  </a:lnTo>
                  <a:lnTo>
                    <a:pt x="2333" y="420"/>
                  </a:lnTo>
                  <a:lnTo>
                    <a:pt x="2441" y="458"/>
                  </a:lnTo>
                  <a:lnTo>
                    <a:pt x="2552" y="491"/>
                  </a:lnTo>
                  <a:lnTo>
                    <a:pt x="2664" y="519"/>
                  </a:lnTo>
                  <a:lnTo>
                    <a:pt x="2755" y="536"/>
                  </a:lnTo>
                  <a:lnTo>
                    <a:pt x="2845" y="549"/>
                  </a:lnTo>
                  <a:lnTo>
                    <a:pt x="2936" y="560"/>
                  </a:lnTo>
                  <a:lnTo>
                    <a:pt x="3027" y="571"/>
                  </a:lnTo>
                  <a:lnTo>
                    <a:pt x="3050" y="574"/>
                  </a:lnTo>
                  <a:lnTo>
                    <a:pt x="3068" y="579"/>
                  </a:lnTo>
                  <a:lnTo>
                    <a:pt x="3082" y="588"/>
                  </a:lnTo>
                  <a:lnTo>
                    <a:pt x="3093" y="599"/>
                  </a:lnTo>
                  <a:lnTo>
                    <a:pt x="3101" y="615"/>
                  </a:lnTo>
                  <a:lnTo>
                    <a:pt x="3105" y="632"/>
                  </a:lnTo>
                  <a:lnTo>
                    <a:pt x="3107" y="655"/>
                  </a:lnTo>
                  <a:lnTo>
                    <a:pt x="3107" y="1357"/>
                  </a:lnTo>
                  <a:lnTo>
                    <a:pt x="3107" y="1587"/>
                  </a:lnTo>
                  <a:lnTo>
                    <a:pt x="3104" y="1817"/>
                  </a:lnTo>
                  <a:lnTo>
                    <a:pt x="3099" y="2046"/>
                  </a:lnTo>
                  <a:lnTo>
                    <a:pt x="3093" y="2123"/>
                  </a:lnTo>
                  <a:lnTo>
                    <a:pt x="3081" y="2198"/>
                  </a:lnTo>
                  <a:lnTo>
                    <a:pt x="3066" y="2270"/>
                  </a:lnTo>
                  <a:lnTo>
                    <a:pt x="3045" y="2341"/>
                  </a:lnTo>
                  <a:lnTo>
                    <a:pt x="3020" y="2411"/>
                  </a:lnTo>
                  <a:lnTo>
                    <a:pt x="2990" y="2479"/>
                  </a:lnTo>
                  <a:lnTo>
                    <a:pt x="2956" y="2546"/>
                  </a:lnTo>
                  <a:lnTo>
                    <a:pt x="2920" y="2611"/>
                  </a:lnTo>
                  <a:lnTo>
                    <a:pt x="2879" y="2675"/>
                  </a:lnTo>
                  <a:lnTo>
                    <a:pt x="2835" y="2737"/>
                  </a:lnTo>
                  <a:lnTo>
                    <a:pt x="2773" y="2815"/>
                  </a:lnTo>
                  <a:lnTo>
                    <a:pt x="2709" y="2889"/>
                  </a:lnTo>
                  <a:lnTo>
                    <a:pt x="2642" y="2960"/>
                  </a:lnTo>
                  <a:lnTo>
                    <a:pt x="2572" y="3027"/>
                  </a:lnTo>
                  <a:lnTo>
                    <a:pt x="2499" y="3090"/>
                  </a:lnTo>
                  <a:lnTo>
                    <a:pt x="2425" y="3151"/>
                  </a:lnTo>
                  <a:lnTo>
                    <a:pt x="2346" y="3208"/>
                  </a:lnTo>
                  <a:lnTo>
                    <a:pt x="2266" y="3262"/>
                  </a:lnTo>
                  <a:lnTo>
                    <a:pt x="2184" y="3314"/>
                  </a:lnTo>
                  <a:lnTo>
                    <a:pt x="2099" y="3364"/>
                  </a:lnTo>
                  <a:lnTo>
                    <a:pt x="2013" y="3410"/>
                  </a:lnTo>
                  <a:lnTo>
                    <a:pt x="1911" y="3461"/>
                  </a:lnTo>
                  <a:lnTo>
                    <a:pt x="1807" y="3508"/>
                  </a:lnTo>
                  <a:lnTo>
                    <a:pt x="1703" y="3553"/>
                  </a:lnTo>
                  <a:lnTo>
                    <a:pt x="1597" y="3599"/>
                  </a:lnTo>
                  <a:lnTo>
                    <a:pt x="1580" y="3605"/>
                  </a:lnTo>
                  <a:lnTo>
                    <a:pt x="1559" y="3607"/>
                  </a:lnTo>
                  <a:lnTo>
                    <a:pt x="1539" y="3607"/>
                  </a:lnTo>
                  <a:lnTo>
                    <a:pt x="1520" y="3603"/>
                  </a:lnTo>
                  <a:lnTo>
                    <a:pt x="1411" y="3560"/>
                  </a:lnTo>
                  <a:lnTo>
                    <a:pt x="1305" y="3515"/>
                  </a:lnTo>
                  <a:lnTo>
                    <a:pt x="1199" y="3466"/>
                  </a:lnTo>
                  <a:lnTo>
                    <a:pt x="1096" y="3413"/>
                  </a:lnTo>
                  <a:lnTo>
                    <a:pt x="995" y="3357"/>
                  </a:lnTo>
                  <a:lnTo>
                    <a:pt x="896" y="3298"/>
                  </a:lnTo>
                  <a:lnTo>
                    <a:pt x="801" y="3234"/>
                  </a:lnTo>
                  <a:lnTo>
                    <a:pt x="707" y="3166"/>
                  </a:lnTo>
                  <a:lnTo>
                    <a:pt x="616" y="3094"/>
                  </a:lnTo>
                  <a:lnTo>
                    <a:pt x="528" y="3018"/>
                  </a:lnTo>
                  <a:lnTo>
                    <a:pt x="443" y="2936"/>
                  </a:lnTo>
                  <a:lnTo>
                    <a:pt x="387" y="2877"/>
                  </a:lnTo>
                  <a:lnTo>
                    <a:pt x="333" y="2816"/>
                  </a:lnTo>
                  <a:lnTo>
                    <a:pt x="284" y="2753"/>
                  </a:lnTo>
                  <a:lnTo>
                    <a:pt x="236" y="2688"/>
                  </a:lnTo>
                  <a:lnTo>
                    <a:pt x="194" y="2620"/>
                  </a:lnTo>
                  <a:lnTo>
                    <a:pt x="154" y="2551"/>
                  </a:lnTo>
                  <a:lnTo>
                    <a:pt x="119" y="2478"/>
                  </a:lnTo>
                  <a:lnTo>
                    <a:pt x="89" y="2405"/>
                  </a:lnTo>
                  <a:lnTo>
                    <a:pt x="63" y="2328"/>
                  </a:lnTo>
                  <a:lnTo>
                    <a:pt x="42" y="2248"/>
                  </a:lnTo>
                  <a:lnTo>
                    <a:pt x="25" y="2170"/>
                  </a:lnTo>
                  <a:lnTo>
                    <a:pt x="14" y="2092"/>
                  </a:lnTo>
                  <a:lnTo>
                    <a:pt x="7" y="2012"/>
                  </a:lnTo>
                  <a:lnTo>
                    <a:pt x="3" y="1933"/>
                  </a:lnTo>
                  <a:lnTo>
                    <a:pt x="1" y="1512"/>
                  </a:lnTo>
                  <a:lnTo>
                    <a:pt x="0" y="1091"/>
                  </a:lnTo>
                  <a:lnTo>
                    <a:pt x="1" y="669"/>
                  </a:lnTo>
                  <a:lnTo>
                    <a:pt x="1" y="643"/>
                  </a:lnTo>
                  <a:lnTo>
                    <a:pt x="4" y="622"/>
                  </a:lnTo>
                  <a:lnTo>
                    <a:pt x="9" y="605"/>
                  </a:lnTo>
                  <a:lnTo>
                    <a:pt x="18" y="593"/>
                  </a:lnTo>
                  <a:lnTo>
                    <a:pt x="29" y="583"/>
                  </a:lnTo>
                  <a:lnTo>
                    <a:pt x="45" y="576"/>
                  </a:lnTo>
                  <a:lnTo>
                    <a:pt x="66" y="572"/>
                  </a:lnTo>
                  <a:lnTo>
                    <a:pt x="92" y="570"/>
                  </a:lnTo>
                  <a:lnTo>
                    <a:pt x="210" y="559"/>
                  </a:lnTo>
                  <a:lnTo>
                    <a:pt x="327" y="542"/>
                  </a:lnTo>
                  <a:lnTo>
                    <a:pt x="440" y="520"/>
                  </a:lnTo>
                  <a:lnTo>
                    <a:pt x="552" y="492"/>
                  </a:lnTo>
                  <a:lnTo>
                    <a:pt x="661" y="459"/>
                  </a:lnTo>
                  <a:lnTo>
                    <a:pt x="769" y="420"/>
                  </a:lnTo>
                  <a:lnTo>
                    <a:pt x="874" y="378"/>
                  </a:lnTo>
                  <a:lnTo>
                    <a:pt x="979" y="330"/>
                  </a:lnTo>
                  <a:lnTo>
                    <a:pt x="1081" y="280"/>
                  </a:lnTo>
                  <a:lnTo>
                    <a:pt x="1183" y="224"/>
                  </a:lnTo>
                  <a:lnTo>
                    <a:pt x="1283" y="166"/>
                  </a:lnTo>
                  <a:lnTo>
                    <a:pt x="1381" y="103"/>
                  </a:lnTo>
                  <a:lnTo>
                    <a:pt x="1478" y="39"/>
                  </a:lnTo>
                  <a:lnTo>
                    <a:pt x="1499" y="24"/>
                  </a:lnTo>
                  <a:lnTo>
                    <a:pt x="1516" y="13"/>
                  </a:lnTo>
                  <a:lnTo>
                    <a:pt x="1530" y="6"/>
                  </a:lnTo>
                  <a:lnTo>
                    <a:pt x="1543" y="1"/>
                  </a:lnTo>
                  <a:lnTo>
                    <a:pt x="15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8281988" y="5907088"/>
              <a:ext cx="295275" cy="293688"/>
            </a:xfrm>
            <a:custGeom>
              <a:avLst/>
              <a:gdLst>
                <a:gd name="T0" fmla="*/ 860 w 1859"/>
                <a:gd name="T1" fmla="*/ 211 h 1854"/>
                <a:gd name="T2" fmla="*/ 841 w 1859"/>
                <a:gd name="T3" fmla="*/ 259 h 1854"/>
                <a:gd name="T4" fmla="*/ 838 w 1859"/>
                <a:gd name="T5" fmla="*/ 358 h 1854"/>
                <a:gd name="T6" fmla="*/ 804 w 1859"/>
                <a:gd name="T7" fmla="*/ 384 h 1854"/>
                <a:gd name="T8" fmla="*/ 682 w 1859"/>
                <a:gd name="T9" fmla="*/ 445 h 1854"/>
                <a:gd name="T10" fmla="*/ 593 w 1859"/>
                <a:gd name="T11" fmla="*/ 556 h 1854"/>
                <a:gd name="T12" fmla="*/ 565 w 1859"/>
                <a:gd name="T13" fmla="*/ 711 h 1854"/>
                <a:gd name="T14" fmla="*/ 615 w 1859"/>
                <a:gd name="T15" fmla="*/ 844 h 1854"/>
                <a:gd name="T16" fmla="*/ 727 w 1859"/>
                <a:gd name="T17" fmla="*/ 943 h 1854"/>
                <a:gd name="T18" fmla="*/ 930 w 1859"/>
                <a:gd name="T19" fmla="*/ 1033 h 1854"/>
                <a:gd name="T20" fmla="*/ 1022 w 1859"/>
                <a:gd name="T21" fmla="*/ 1093 h 1854"/>
                <a:gd name="T22" fmla="*/ 1046 w 1859"/>
                <a:gd name="T23" fmla="*/ 1172 h 1854"/>
                <a:gd name="T24" fmla="*/ 1002 w 1859"/>
                <a:gd name="T25" fmla="*/ 1242 h 1854"/>
                <a:gd name="T26" fmla="*/ 884 w 1859"/>
                <a:gd name="T27" fmla="*/ 1272 h 1854"/>
                <a:gd name="T28" fmla="*/ 699 w 1859"/>
                <a:gd name="T29" fmla="*/ 1233 h 1854"/>
                <a:gd name="T30" fmla="*/ 614 w 1859"/>
                <a:gd name="T31" fmla="*/ 1202 h 1854"/>
                <a:gd name="T32" fmla="*/ 563 w 1859"/>
                <a:gd name="T33" fmla="*/ 1340 h 1854"/>
                <a:gd name="T34" fmla="*/ 567 w 1859"/>
                <a:gd name="T35" fmla="*/ 1398 h 1854"/>
                <a:gd name="T36" fmla="*/ 686 w 1859"/>
                <a:gd name="T37" fmla="*/ 1451 h 1854"/>
                <a:gd name="T38" fmla="*/ 813 w 1859"/>
                <a:gd name="T39" fmla="*/ 1477 h 1854"/>
                <a:gd name="T40" fmla="*/ 828 w 1859"/>
                <a:gd name="T41" fmla="*/ 1529 h 1854"/>
                <a:gd name="T42" fmla="*/ 845 w 1859"/>
                <a:gd name="T43" fmla="*/ 1634 h 1854"/>
                <a:gd name="T44" fmla="*/ 988 w 1859"/>
                <a:gd name="T45" fmla="*/ 1641 h 1854"/>
                <a:gd name="T46" fmla="*/ 1014 w 1859"/>
                <a:gd name="T47" fmla="*/ 1600 h 1854"/>
                <a:gd name="T48" fmla="*/ 1019 w 1859"/>
                <a:gd name="T49" fmla="*/ 1476 h 1854"/>
                <a:gd name="T50" fmla="*/ 1096 w 1859"/>
                <a:gd name="T51" fmla="*/ 1438 h 1854"/>
                <a:gd name="T52" fmla="*/ 1232 w 1859"/>
                <a:gd name="T53" fmla="*/ 1340 h 1854"/>
                <a:gd name="T54" fmla="*/ 1298 w 1859"/>
                <a:gd name="T55" fmla="*/ 1195 h 1854"/>
                <a:gd name="T56" fmla="*/ 1286 w 1859"/>
                <a:gd name="T57" fmla="*/ 1043 h 1854"/>
                <a:gd name="T58" fmla="*/ 1198 w 1859"/>
                <a:gd name="T59" fmla="*/ 910 h 1854"/>
                <a:gd name="T60" fmla="*/ 1013 w 1859"/>
                <a:gd name="T61" fmla="*/ 805 h 1854"/>
                <a:gd name="T62" fmla="*/ 857 w 1859"/>
                <a:gd name="T63" fmla="*/ 726 h 1854"/>
                <a:gd name="T64" fmla="*/ 819 w 1859"/>
                <a:gd name="T65" fmla="*/ 655 h 1854"/>
                <a:gd name="T66" fmla="*/ 857 w 1859"/>
                <a:gd name="T67" fmla="*/ 589 h 1854"/>
                <a:gd name="T68" fmla="*/ 983 w 1859"/>
                <a:gd name="T69" fmla="*/ 565 h 1854"/>
                <a:gd name="T70" fmla="*/ 1159 w 1859"/>
                <a:gd name="T71" fmla="*/ 609 h 1854"/>
                <a:gd name="T72" fmla="*/ 1205 w 1859"/>
                <a:gd name="T73" fmla="*/ 610 h 1854"/>
                <a:gd name="T74" fmla="*/ 1253 w 1859"/>
                <a:gd name="T75" fmla="*/ 467 h 1854"/>
                <a:gd name="T76" fmla="*/ 1238 w 1859"/>
                <a:gd name="T77" fmla="*/ 421 h 1854"/>
                <a:gd name="T78" fmla="*/ 1085 w 1859"/>
                <a:gd name="T79" fmla="*/ 372 h 1854"/>
                <a:gd name="T80" fmla="*/ 1029 w 1859"/>
                <a:gd name="T81" fmla="*/ 355 h 1854"/>
                <a:gd name="T82" fmla="*/ 1022 w 1859"/>
                <a:gd name="T83" fmla="*/ 298 h 1854"/>
                <a:gd name="T84" fmla="*/ 1010 w 1859"/>
                <a:gd name="T85" fmla="*/ 219 h 1854"/>
                <a:gd name="T86" fmla="*/ 930 w 1859"/>
                <a:gd name="T87" fmla="*/ 207 h 1854"/>
                <a:gd name="T88" fmla="*/ 1088 w 1859"/>
                <a:gd name="T89" fmla="*/ 13 h 1854"/>
                <a:gd name="T90" fmla="*/ 1377 w 1859"/>
                <a:gd name="T91" fmla="*/ 114 h 1854"/>
                <a:gd name="T92" fmla="*/ 1612 w 1859"/>
                <a:gd name="T93" fmla="*/ 298 h 1854"/>
                <a:gd name="T94" fmla="*/ 1779 w 1859"/>
                <a:gd name="T95" fmla="*/ 548 h 1854"/>
                <a:gd name="T96" fmla="*/ 1856 w 1859"/>
                <a:gd name="T97" fmla="*/ 847 h 1854"/>
                <a:gd name="T98" fmla="*/ 1829 w 1859"/>
                <a:gd name="T99" fmla="*/ 1160 h 1854"/>
                <a:gd name="T100" fmla="*/ 1706 w 1859"/>
                <a:gd name="T101" fmla="*/ 1437 h 1854"/>
                <a:gd name="T102" fmla="*/ 1502 w 1859"/>
                <a:gd name="T103" fmla="*/ 1656 h 1854"/>
                <a:gd name="T104" fmla="*/ 1237 w 1859"/>
                <a:gd name="T105" fmla="*/ 1802 h 1854"/>
                <a:gd name="T106" fmla="*/ 929 w 1859"/>
                <a:gd name="T107" fmla="*/ 1854 h 1854"/>
                <a:gd name="T108" fmla="*/ 621 w 1859"/>
                <a:gd name="T109" fmla="*/ 1802 h 1854"/>
                <a:gd name="T110" fmla="*/ 356 w 1859"/>
                <a:gd name="T111" fmla="*/ 1657 h 1854"/>
                <a:gd name="T112" fmla="*/ 154 w 1859"/>
                <a:gd name="T113" fmla="*/ 1437 h 1854"/>
                <a:gd name="T114" fmla="*/ 29 w 1859"/>
                <a:gd name="T115" fmla="*/ 1160 h 1854"/>
                <a:gd name="T116" fmla="*/ 3 w 1859"/>
                <a:gd name="T117" fmla="*/ 847 h 1854"/>
                <a:gd name="T118" fmla="*/ 80 w 1859"/>
                <a:gd name="T119" fmla="*/ 548 h 1854"/>
                <a:gd name="T120" fmla="*/ 246 w 1859"/>
                <a:gd name="T121" fmla="*/ 298 h 1854"/>
                <a:gd name="T122" fmla="*/ 482 w 1859"/>
                <a:gd name="T123" fmla="*/ 114 h 1854"/>
                <a:gd name="T124" fmla="*/ 771 w 1859"/>
                <a:gd name="T125" fmla="*/ 13 h 1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59" h="1854">
                  <a:moveTo>
                    <a:pt x="911" y="207"/>
                  </a:moveTo>
                  <a:lnTo>
                    <a:pt x="892" y="207"/>
                  </a:lnTo>
                  <a:lnTo>
                    <a:pt x="873" y="209"/>
                  </a:lnTo>
                  <a:lnTo>
                    <a:pt x="860" y="211"/>
                  </a:lnTo>
                  <a:lnTo>
                    <a:pt x="850" y="218"/>
                  </a:lnTo>
                  <a:lnTo>
                    <a:pt x="845" y="227"/>
                  </a:lnTo>
                  <a:lnTo>
                    <a:pt x="842" y="240"/>
                  </a:lnTo>
                  <a:lnTo>
                    <a:pt x="841" y="259"/>
                  </a:lnTo>
                  <a:lnTo>
                    <a:pt x="841" y="316"/>
                  </a:lnTo>
                  <a:lnTo>
                    <a:pt x="840" y="334"/>
                  </a:lnTo>
                  <a:lnTo>
                    <a:pt x="839" y="349"/>
                  </a:lnTo>
                  <a:lnTo>
                    <a:pt x="838" y="358"/>
                  </a:lnTo>
                  <a:lnTo>
                    <a:pt x="834" y="367"/>
                  </a:lnTo>
                  <a:lnTo>
                    <a:pt x="827" y="373"/>
                  </a:lnTo>
                  <a:lnTo>
                    <a:pt x="817" y="378"/>
                  </a:lnTo>
                  <a:lnTo>
                    <a:pt x="804" y="384"/>
                  </a:lnTo>
                  <a:lnTo>
                    <a:pt x="786" y="390"/>
                  </a:lnTo>
                  <a:lnTo>
                    <a:pt x="748" y="406"/>
                  </a:lnTo>
                  <a:lnTo>
                    <a:pt x="714" y="424"/>
                  </a:lnTo>
                  <a:lnTo>
                    <a:pt x="682" y="445"/>
                  </a:lnTo>
                  <a:lnTo>
                    <a:pt x="654" y="468"/>
                  </a:lnTo>
                  <a:lnTo>
                    <a:pt x="630" y="495"/>
                  </a:lnTo>
                  <a:lnTo>
                    <a:pt x="609" y="524"/>
                  </a:lnTo>
                  <a:lnTo>
                    <a:pt x="593" y="556"/>
                  </a:lnTo>
                  <a:lnTo>
                    <a:pt x="579" y="591"/>
                  </a:lnTo>
                  <a:lnTo>
                    <a:pt x="570" y="628"/>
                  </a:lnTo>
                  <a:lnTo>
                    <a:pt x="565" y="670"/>
                  </a:lnTo>
                  <a:lnTo>
                    <a:pt x="565" y="711"/>
                  </a:lnTo>
                  <a:lnTo>
                    <a:pt x="571" y="748"/>
                  </a:lnTo>
                  <a:lnTo>
                    <a:pt x="581" y="783"/>
                  </a:lnTo>
                  <a:lnTo>
                    <a:pt x="595" y="815"/>
                  </a:lnTo>
                  <a:lnTo>
                    <a:pt x="615" y="844"/>
                  </a:lnTo>
                  <a:lnTo>
                    <a:pt x="638" y="873"/>
                  </a:lnTo>
                  <a:lnTo>
                    <a:pt x="664" y="898"/>
                  </a:lnTo>
                  <a:lnTo>
                    <a:pt x="694" y="921"/>
                  </a:lnTo>
                  <a:lnTo>
                    <a:pt x="727" y="943"/>
                  </a:lnTo>
                  <a:lnTo>
                    <a:pt x="776" y="968"/>
                  </a:lnTo>
                  <a:lnTo>
                    <a:pt x="827" y="991"/>
                  </a:lnTo>
                  <a:lnTo>
                    <a:pt x="879" y="1012"/>
                  </a:lnTo>
                  <a:lnTo>
                    <a:pt x="930" y="1033"/>
                  </a:lnTo>
                  <a:lnTo>
                    <a:pt x="956" y="1045"/>
                  </a:lnTo>
                  <a:lnTo>
                    <a:pt x="981" y="1059"/>
                  </a:lnTo>
                  <a:lnTo>
                    <a:pt x="1004" y="1076"/>
                  </a:lnTo>
                  <a:lnTo>
                    <a:pt x="1022" y="1093"/>
                  </a:lnTo>
                  <a:lnTo>
                    <a:pt x="1034" y="1112"/>
                  </a:lnTo>
                  <a:lnTo>
                    <a:pt x="1043" y="1132"/>
                  </a:lnTo>
                  <a:lnTo>
                    <a:pt x="1046" y="1153"/>
                  </a:lnTo>
                  <a:lnTo>
                    <a:pt x="1046" y="1172"/>
                  </a:lnTo>
                  <a:lnTo>
                    <a:pt x="1041" y="1192"/>
                  </a:lnTo>
                  <a:lnTo>
                    <a:pt x="1032" y="1211"/>
                  </a:lnTo>
                  <a:lnTo>
                    <a:pt x="1018" y="1227"/>
                  </a:lnTo>
                  <a:lnTo>
                    <a:pt x="1002" y="1242"/>
                  </a:lnTo>
                  <a:lnTo>
                    <a:pt x="981" y="1254"/>
                  </a:lnTo>
                  <a:lnTo>
                    <a:pt x="949" y="1265"/>
                  </a:lnTo>
                  <a:lnTo>
                    <a:pt x="916" y="1271"/>
                  </a:lnTo>
                  <a:lnTo>
                    <a:pt x="884" y="1272"/>
                  </a:lnTo>
                  <a:lnTo>
                    <a:pt x="850" y="1270"/>
                  </a:lnTo>
                  <a:lnTo>
                    <a:pt x="798" y="1262"/>
                  </a:lnTo>
                  <a:lnTo>
                    <a:pt x="749" y="1249"/>
                  </a:lnTo>
                  <a:lnTo>
                    <a:pt x="699" y="1233"/>
                  </a:lnTo>
                  <a:lnTo>
                    <a:pt x="652" y="1211"/>
                  </a:lnTo>
                  <a:lnTo>
                    <a:pt x="636" y="1204"/>
                  </a:lnTo>
                  <a:lnTo>
                    <a:pt x="623" y="1201"/>
                  </a:lnTo>
                  <a:lnTo>
                    <a:pt x="614" y="1202"/>
                  </a:lnTo>
                  <a:lnTo>
                    <a:pt x="606" y="1209"/>
                  </a:lnTo>
                  <a:lnTo>
                    <a:pt x="599" y="1221"/>
                  </a:lnTo>
                  <a:lnTo>
                    <a:pt x="593" y="1237"/>
                  </a:lnTo>
                  <a:lnTo>
                    <a:pt x="563" y="1340"/>
                  </a:lnTo>
                  <a:lnTo>
                    <a:pt x="559" y="1360"/>
                  </a:lnTo>
                  <a:lnTo>
                    <a:pt x="557" y="1376"/>
                  </a:lnTo>
                  <a:lnTo>
                    <a:pt x="560" y="1389"/>
                  </a:lnTo>
                  <a:lnTo>
                    <a:pt x="567" y="1398"/>
                  </a:lnTo>
                  <a:lnTo>
                    <a:pt x="581" y="1408"/>
                  </a:lnTo>
                  <a:lnTo>
                    <a:pt x="599" y="1418"/>
                  </a:lnTo>
                  <a:lnTo>
                    <a:pt x="642" y="1437"/>
                  </a:lnTo>
                  <a:lnTo>
                    <a:pt x="686" y="1451"/>
                  </a:lnTo>
                  <a:lnTo>
                    <a:pt x="731" y="1461"/>
                  </a:lnTo>
                  <a:lnTo>
                    <a:pt x="777" y="1470"/>
                  </a:lnTo>
                  <a:lnTo>
                    <a:pt x="798" y="1473"/>
                  </a:lnTo>
                  <a:lnTo>
                    <a:pt x="813" y="1477"/>
                  </a:lnTo>
                  <a:lnTo>
                    <a:pt x="820" y="1483"/>
                  </a:lnTo>
                  <a:lnTo>
                    <a:pt x="826" y="1493"/>
                  </a:lnTo>
                  <a:lnTo>
                    <a:pt x="828" y="1508"/>
                  </a:lnTo>
                  <a:lnTo>
                    <a:pt x="828" y="1529"/>
                  </a:lnTo>
                  <a:lnTo>
                    <a:pt x="829" y="1597"/>
                  </a:lnTo>
                  <a:lnTo>
                    <a:pt x="830" y="1612"/>
                  </a:lnTo>
                  <a:lnTo>
                    <a:pt x="836" y="1625"/>
                  </a:lnTo>
                  <a:lnTo>
                    <a:pt x="845" y="1634"/>
                  </a:lnTo>
                  <a:lnTo>
                    <a:pt x="857" y="1641"/>
                  </a:lnTo>
                  <a:lnTo>
                    <a:pt x="872" y="1643"/>
                  </a:lnTo>
                  <a:lnTo>
                    <a:pt x="972" y="1643"/>
                  </a:lnTo>
                  <a:lnTo>
                    <a:pt x="988" y="1641"/>
                  </a:lnTo>
                  <a:lnTo>
                    <a:pt x="999" y="1635"/>
                  </a:lnTo>
                  <a:lnTo>
                    <a:pt x="1007" y="1627"/>
                  </a:lnTo>
                  <a:lnTo>
                    <a:pt x="1012" y="1615"/>
                  </a:lnTo>
                  <a:lnTo>
                    <a:pt x="1014" y="1600"/>
                  </a:lnTo>
                  <a:lnTo>
                    <a:pt x="1014" y="1554"/>
                  </a:lnTo>
                  <a:lnTo>
                    <a:pt x="1014" y="1507"/>
                  </a:lnTo>
                  <a:lnTo>
                    <a:pt x="1015" y="1491"/>
                  </a:lnTo>
                  <a:lnTo>
                    <a:pt x="1019" y="1476"/>
                  </a:lnTo>
                  <a:lnTo>
                    <a:pt x="1028" y="1466"/>
                  </a:lnTo>
                  <a:lnTo>
                    <a:pt x="1040" y="1458"/>
                  </a:lnTo>
                  <a:lnTo>
                    <a:pt x="1056" y="1452"/>
                  </a:lnTo>
                  <a:lnTo>
                    <a:pt x="1096" y="1438"/>
                  </a:lnTo>
                  <a:lnTo>
                    <a:pt x="1135" y="1420"/>
                  </a:lnTo>
                  <a:lnTo>
                    <a:pt x="1170" y="1398"/>
                  </a:lnTo>
                  <a:lnTo>
                    <a:pt x="1202" y="1371"/>
                  </a:lnTo>
                  <a:lnTo>
                    <a:pt x="1232" y="1340"/>
                  </a:lnTo>
                  <a:lnTo>
                    <a:pt x="1256" y="1306"/>
                  </a:lnTo>
                  <a:lnTo>
                    <a:pt x="1276" y="1270"/>
                  </a:lnTo>
                  <a:lnTo>
                    <a:pt x="1289" y="1234"/>
                  </a:lnTo>
                  <a:lnTo>
                    <a:pt x="1298" y="1195"/>
                  </a:lnTo>
                  <a:lnTo>
                    <a:pt x="1302" y="1157"/>
                  </a:lnTo>
                  <a:lnTo>
                    <a:pt x="1301" y="1119"/>
                  </a:lnTo>
                  <a:lnTo>
                    <a:pt x="1296" y="1080"/>
                  </a:lnTo>
                  <a:lnTo>
                    <a:pt x="1286" y="1043"/>
                  </a:lnTo>
                  <a:lnTo>
                    <a:pt x="1270" y="1007"/>
                  </a:lnTo>
                  <a:lnTo>
                    <a:pt x="1250" y="972"/>
                  </a:lnTo>
                  <a:lnTo>
                    <a:pt x="1226" y="940"/>
                  </a:lnTo>
                  <a:lnTo>
                    <a:pt x="1198" y="910"/>
                  </a:lnTo>
                  <a:lnTo>
                    <a:pt x="1166" y="883"/>
                  </a:lnTo>
                  <a:lnTo>
                    <a:pt x="1129" y="860"/>
                  </a:lnTo>
                  <a:lnTo>
                    <a:pt x="1071" y="830"/>
                  </a:lnTo>
                  <a:lnTo>
                    <a:pt x="1013" y="805"/>
                  </a:lnTo>
                  <a:lnTo>
                    <a:pt x="953" y="780"/>
                  </a:lnTo>
                  <a:lnTo>
                    <a:pt x="919" y="764"/>
                  </a:lnTo>
                  <a:lnTo>
                    <a:pt x="886" y="747"/>
                  </a:lnTo>
                  <a:lnTo>
                    <a:pt x="857" y="726"/>
                  </a:lnTo>
                  <a:lnTo>
                    <a:pt x="840" y="710"/>
                  </a:lnTo>
                  <a:lnTo>
                    <a:pt x="828" y="692"/>
                  </a:lnTo>
                  <a:lnTo>
                    <a:pt x="821" y="673"/>
                  </a:lnTo>
                  <a:lnTo>
                    <a:pt x="819" y="655"/>
                  </a:lnTo>
                  <a:lnTo>
                    <a:pt x="821" y="636"/>
                  </a:lnTo>
                  <a:lnTo>
                    <a:pt x="829" y="618"/>
                  </a:lnTo>
                  <a:lnTo>
                    <a:pt x="841" y="603"/>
                  </a:lnTo>
                  <a:lnTo>
                    <a:pt x="857" y="589"/>
                  </a:lnTo>
                  <a:lnTo>
                    <a:pt x="878" y="577"/>
                  </a:lnTo>
                  <a:lnTo>
                    <a:pt x="906" y="568"/>
                  </a:lnTo>
                  <a:lnTo>
                    <a:pt x="937" y="565"/>
                  </a:lnTo>
                  <a:lnTo>
                    <a:pt x="983" y="565"/>
                  </a:lnTo>
                  <a:lnTo>
                    <a:pt x="1028" y="569"/>
                  </a:lnTo>
                  <a:lnTo>
                    <a:pt x="1073" y="578"/>
                  </a:lnTo>
                  <a:lnTo>
                    <a:pt x="1116" y="591"/>
                  </a:lnTo>
                  <a:lnTo>
                    <a:pt x="1159" y="609"/>
                  </a:lnTo>
                  <a:lnTo>
                    <a:pt x="1175" y="615"/>
                  </a:lnTo>
                  <a:lnTo>
                    <a:pt x="1188" y="617"/>
                  </a:lnTo>
                  <a:lnTo>
                    <a:pt x="1198" y="616"/>
                  </a:lnTo>
                  <a:lnTo>
                    <a:pt x="1205" y="610"/>
                  </a:lnTo>
                  <a:lnTo>
                    <a:pt x="1212" y="600"/>
                  </a:lnTo>
                  <a:lnTo>
                    <a:pt x="1219" y="583"/>
                  </a:lnTo>
                  <a:lnTo>
                    <a:pt x="1236" y="526"/>
                  </a:lnTo>
                  <a:lnTo>
                    <a:pt x="1253" y="467"/>
                  </a:lnTo>
                  <a:lnTo>
                    <a:pt x="1255" y="453"/>
                  </a:lnTo>
                  <a:lnTo>
                    <a:pt x="1253" y="441"/>
                  </a:lnTo>
                  <a:lnTo>
                    <a:pt x="1247" y="430"/>
                  </a:lnTo>
                  <a:lnTo>
                    <a:pt x="1238" y="421"/>
                  </a:lnTo>
                  <a:lnTo>
                    <a:pt x="1225" y="413"/>
                  </a:lnTo>
                  <a:lnTo>
                    <a:pt x="1180" y="396"/>
                  </a:lnTo>
                  <a:lnTo>
                    <a:pt x="1134" y="382"/>
                  </a:lnTo>
                  <a:lnTo>
                    <a:pt x="1085" y="372"/>
                  </a:lnTo>
                  <a:lnTo>
                    <a:pt x="1065" y="368"/>
                  </a:lnTo>
                  <a:lnTo>
                    <a:pt x="1048" y="365"/>
                  </a:lnTo>
                  <a:lnTo>
                    <a:pt x="1037" y="361"/>
                  </a:lnTo>
                  <a:lnTo>
                    <a:pt x="1029" y="355"/>
                  </a:lnTo>
                  <a:lnTo>
                    <a:pt x="1025" y="346"/>
                  </a:lnTo>
                  <a:lnTo>
                    <a:pt x="1023" y="334"/>
                  </a:lnTo>
                  <a:lnTo>
                    <a:pt x="1022" y="319"/>
                  </a:lnTo>
                  <a:lnTo>
                    <a:pt x="1022" y="298"/>
                  </a:lnTo>
                  <a:lnTo>
                    <a:pt x="1022" y="269"/>
                  </a:lnTo>
                  <a:lnTo>
                    <a:pt x="1019" y="245"/>
                  </a:lnTo>
                  <a:lnTo>
                    <a:pt x="1016" y="229"/>
                  </a:lnTo>
                  <a:lnTo>
                    <a:pt x="1010" y="219"/>
                  </a:lnTo>
                  <a:lnTo>
                    <a:pt x="1000" y="213"/>
                  </a:lnTo>
                  <a:lnTo>
                    <a:pt x="983" y="209"/>
                  </a:lnTo>
                  <a:lnTo>
                    <a:pt x="961" y="208"/>
                  </a:lnTo>
                  <a:lnTo>
                    <a:pt x="930" y="207"/>
                  </a:lnTo>
                  <a:lnTo>
                    <a:pt x="911" y="207"/>
                  </a:lnTo>
                  <a:close/>
                  <a:moveTo>
                    <a:pt x="929" y="0"/>
                  </a:moveTo>
                  <a:lnTo>
                    <a:pt x="1010" y="3"/>
                  </a:lnTo>
                  <a:lnTo>
                    <a:pt x="1088" y="13"/>
                  </a:lnTo>
                  <a:lnTo>
                    <a:pt x="1164" y="29"/>
                  </a:lnTo>
                  <a:lnTo>
                    <a:pt x="1237" y="51"/>
                  </a:lnTo>
                  <a:lnTo>
                    <a:pt x="1309" y="80"/>
                  </a:lnTo>
                  <a:lnTo>
                    <a:pt x="1377" y="114"/>
                  </a:lnTo>
                  <a:lnTo>
                    <a:pt x="1441" y="152"/>
                  </a:lnTo>
                  <a:lnTo>
                    <a:pt x="1502" y="196"/>
                  </a:lnTo>
                  <a:lnTo>
                    <a:pt x="1560" y="245"/>
                  </a:lnTo>
                  <a:lnTo>
                    <a:pt x="1612" y="298"/>
                  </a:lnTo>
                  <a:lnTo>
                    <a:pt x="1662" y="355"/>
                  </a:lnTo>
                  <a:lnTo>
                    <a:pt x="1706" y="417"/>
                  </a:lnTo>
                  <a:lnTo>
                    <a:pt x="1744" y="480"/>
                  </a:lnTo>
                  <a:lnTo>
                    <a:pt x="1779" y="548"/>
                  </a:lnTo>
                  <a:lnTo>
                    <a:pt x="1807" y="620"/>
                  </a:lnTo>
                  <a:lnTo>
                    <a:pt x="1829" y="693"/>
                  </a:lnTo>
                  <a:lnTo>
                    <a:pt x="1846" y="769"/>
                  </a:lnTo>
                  <a:lnTo>
                    <a:pt x="1856" y="847"/>
                  </a:lnTo>
                  <a:lnTo>
                    <a:pt x="1859" y="927"/>
                  </a:lnTo>
                  <a:lnTo>
                    <a:pt x="1856" y="1007"/>
                  </a:lnTo>
                  <a:lnTo>
                    <a:pt x="1846" y="1085"/>
                  </a:lnTo>
                  <a:lnTo>
                    <a:pt x="1829" y="1160"/>
                  </a:lnTo>
                  <a:lnTo>
                    <a:pt x="1807" y="1234"/>
                  </a:lnTo>
                  <a:lnTo>
                    <a:pt x="1779" y="1304"/>
                  </a:lnTo>
                  <a:lnTo>
                    <a:pt x="1744" y="1372"/>
                  </a:lnTo>
                  <a:lnTo>
                    <a:pt x="1706" y="1437"/>
                  </a:lnTo>
                  <a:lnTo>
                    <a:pt x="1662" y="1498"/>
                  </a:lnTo>
                  <a:lnTo>
                    <a:pt x="1612" y="1555"/>
                  </a:lnTo>
                  <a:lnTo>
                    <a:pt x="1560" y="1608"/>
                  </a:lnTo>
                  <a:lnTo>
                    <a:pt x="1502" y="1656"/>
                  </a:lnTo>
                  <a:lnTo>
                    <a:pt x="1441" y="1700"/>
                  </a:lnTo>
                  <a:lnTo>
                    <a:pt x="1377" y="1740"/>
                  </a:lnTo>
                  <a:lnTo>
                    <a:pt x="1309" y="1774"/>
                  </a:lnTo>
                  <a:lnTo>
                    <a:pt x="1237" y="1802"/>
                  </a:lnTo>
                  <a:lnTo>
                    <a:pt x="1164" y="1824"/>
                  </a:lnTo>
                  <a:lnTo>
                    <a:pt x="1088" y="1840"/>
                  </a:lnTo>
                  <a:lnTo>
                    <a:pt x="1010" y="1850"/>
                  </a:lnTo>
                  <a:lnTo>
                    <a:pt x="929" y="1854"/>
                  </a:lnTo>
                  <a:lnTo>
                    <a:pt x="849" y="1850"/>
                  </a:lnTo>
                  <a:lnTo>
                    <a:pt x="771" y="1840"/>
                  </a:lnTo>
                  <a:lnTo>
                    <a:pt x="695" y="1824"/>
                  </a:lnTo>
                  <a:lnTo>
                    <a:pt x="621" y="1802"/>
                  </a:lnTo>
                  <a:lnTo>
                    <a:pt x="550" y="1774"/>
                  </a:lnTo>
                  <a:lnTo>
                    <a:pt x="483" y="1740"/>
                  </a:lnTo>
                  <a:lnTo>
                    <a:pt x="418" y="1701"/>
                  </a:lnTo>
                  <a:lnTo>
                    <a:pt x="356" y="1657"/>
                  </a:lnTo>
                  <a:lnTo>
                    <a:pt x="299" y="1608"/>
                  </a:lnTo>
                  <a:lnTo>
                    <a:pt x="246" y="1555"/>
                  </a:lnTo>
                  <a:lnTo>
                    <a:pt x="198" y="1498"/>
                  </a:lnTo>
                  <a:lnTo>
                    <a:pt x="154" y="1437"/>
                  </a:lnTo>
                  <a:lnTo>
                    <a:pt x="114" y="1373"/>
                  </a:lnTo>
                  <a:lnTo>
                    <a:pt x="80" y="1305"/>
                  </a:lnTo>
                  <a:lnTo>
                    <a:pt x="51" y="1234"/>
                  </a:lnTo>
                  <a:lnTo>
                    <a:pt x="29" y="1160"/>
                  </a:lnTo>
                  <a:lnTo>
                    <a:pt x="13" y="1085"/>
                  </a:lnTo>
                  <a:lnTo>
                    <a:pt x="3" y="1007"/>
                  </a:lnTo>
                  <a:lnTo>
                    <a:pt x="0" y="927"/>
                  </a:lnTo>
                  <a:lnTo>
                    <a:pt x="3" y="847"/>
                  </a:lnTo>
                  <a:lnTo>
                    <a:pt x="13" y="769"/>
                  </a:lnTo>
                  <a:lnTo>
                    <a:pt x="29" y="693"/>
                  </a:lnTo>
                  <a:lnTo>
                    <a:pt x="51" y="620"/>
                  </a:lnTo>
                  <a:lnTo>
                    <a:pt x="80" y="548"/>
                  </a:lnTo>
                  <a:lnTo>
                    <a:pt x="114" y="481"/>
                  </a:lnTo>
                  <a:lnTo>
                    <a:pt x="153" y="417"/>
                  </a:lnTo>
                  <a:lnTo>
                    <a:pt x="197" y="355"/>
                  </a:lnTo>
                  <a:lnTo>
                    <a:pt x="246" y="298"/>
                  </a:lnTo>
                  <a:lnTo>
                    <a:pt x="299" y="245"/>
                  </a:lnTo>
                  <a:lnTo>
                    <a:pt x="356" y="197"/>
                  </a:lnTo>
                  <a:lnTo>
                    <a:pt x="418" y="152"/>
                  </a:lnTo>
                  <a:lnTo>
                    <a:pt x="482" y="114"/>
                  </a:lnTo>
                  <a:lnTo>
                    <a:pt x="550" y="80"/>
                  </a:lnTo>
                  <a:lnTo>
                    <a:pt x="621" y="51"/>
                  </a:lnTo>
                  <a:lnTo>
                    <a:pt x="695" y="29"/>
                  </a:lnTo>
                  <a:lnTo>
                    <a:pt x="771" y="13"/>
                  </a:lnTo>
                  <a:lnTo>
                    <a:pt x="849" y="3"/>
                  </a:lnTo>
                  <a:lnTo>
                    <a:pt x="9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0" name="Freeform 31"/>
          <p:cNvSpPr>
            <a:spLocks noEditPoints="1"/>
          </p:cNvSpPr>
          <p:nvPr/>
        </p:nvSpPr>
        <p:spPr bwMode="auto">
          <a:xfrm>
            <a:off x="4910667" y="2904392"/>
            <a:ext cx="300290" cy="405570"/>
          </a:xfrm>
          <a:custGeom>
            <a:avLst/>
            <a:gdLst>
              <a:gd name="T0" fmla="*/ 1088 w 2514"/>
              <a:gd name="T1" fmla="*/ 1130 h 3392"/>
              <a:gd name="T2" fmla="*/ 1129 w 2514"/>
              <a:gd name="T3" fmla="*/ 1142 h 3392"/>
              <a:gd name="T4" fmla="*/ 1158 w 2514"/>
              <a:gd name="T5" fmla="*/ 1171 h 3392"/>
              <a:gd name="T6" fmla="*/ 1170 w 2514"/>
              <a:gd name="T7" fmla="*/ 1213 h 3392"/>
              <a:gd name="T8" fmla="*/ 1496 w 2514"/>
              <a:gd name="T9" fmla="*/ 2448 h 3392"/>
              <a:gd name="T10" fmla="*/ 1533 w 2514"/>
              <a:gd name="T11" fmla="*/ 2458 h 3392"/>
              <a:gd name="T12" fmla="*/ 1561 w 2514"/>
              <a:gd name="T13" fmla="*/ 2481 h 3392"/>
              <a:gd name="T14" fmla="*/ 1576 w 2514"/>
              <a:gd name="T15" fmla="*/ 2516 h 3392"/>
              <a:gd name="T16" fmla="*/ 1574 w 2514"/>
              <a:gd name="T17" fmla="*/ 2552 h 3392"/>
              <a:gd name="T18" fmla="*/ 1556 w 2514"/>
              <a:gd name="T19" fmla="*/ 2586 h 3392"/>
              <a:gd name="T20" fmla="*/ 836 w 2514"/>
              <a:gd name="T21" fmla="*/ 3378 h 3392"/>
              <a:gd name="T22" fmla="*/ 806 w 2514"/>
              <a:gd name="T23" fmla="*/ 3391 h 3392"/>
              <a:gd name="T24" fmla="*/ 772 w 2514"/>
              <a:gd name="T25" fmla="*/ 3391 h 3392"/>
              <a:gd name="T26" fmla="*/ 741 w 2514"/>
              <a:gd name="T27" fmla="*/ 3378 h 3392"/>
              <a:gd name="T28" fmla="*/ 21 w 2514"/>
              <a:gd name="T29" fmla="*/ 2586 h 3392"/>
              <a:gd name="T30" fmla="*/ 3 w 2514"/>
              <a:gd name="T31" fmla="*/ 2552 h 3392"/>
              <a:gd name="T32" fmla="*/ 1 w 2514"/>
              <a:gd name="T33" fmla="*/ 2516 h 3392"/>
              <a:gd name="T34" fmla="*/ 17 w 2514"/>
              <a:gd name="T35" fmla="*/ 2481 h 3392"/>
              <a:gd name="T36" fmla="*/ 46 w 2514"/>
              <a:gd name="T37" fmla="*/ 2458 h 3392"/>
              <a:gd name="T38" fmla="*/ 82 w 2514"/>
              <a:gd name="T39" fmla="*/ 2448 h 3392"/>
              <a:gd name="T40" fmla="*/ 407 w 2514"/>
              <a:gd name="T41" fmla="*/ 1213 h 3392"/>
              <a:gd name="T42" fmla="*/ 419 w 2514"/>
              <a:gd name="T43" fmla="*/ 1171 h 3392"/>
              <a:gd name="T44" fmla="*/ 448 w 2514"/>
              <a:gd name="T45" fmla="*/ 1142 h 3392"/>
              <a:gd name="T46" fmla="*/ 489 w 2514"/>
              <a:gd name="T47" fmla="*/ 1130 h 3392"/>
              <a:gd name="T48" fmla="*/ 1203 w 2514"/>
              <a:gd name="T49" fmla="*/ 780 h 3392"/>
              <a:gd name="T50" fmla="*/ 1448 w 2514"/>
              <a:gd name="T51" fmla="*/ 783 h 3392"/>
              <a:gd name="T52" fmla="*/ 1484 w 2514"/>
              <a:gd name="T53" fmla="*/ 804 h 3392"/>
              <a:gd name="T54" fmla="*/ 1505 w 2514"/>
              <a:gd name="T55" fmla="*/ 840 h 3392"/>
              <a:gd name="T56" fmla="*/ 1508 w 2514"/>
              <a:gd name="T57" fmla="*/ 2098 h 3392"/>
              <a:gd name="T58" fmla="*/ 1944 w 2514"/>
              <a:gd name="T59" fmla="*/ 861 h 3392"/>
              <a:gd name="T60" fmla="*/ 1954 w 2514"/>
              <a:gd name="T61" fmla="*/ 821 h 3392"/>
              <a:gd name="T62" fmla="*/ 1983 w 2514"/>
              <a:gd name="T63" fmla="*/ 792 h 3392"/>
              <a:gd name="T64" fmla="*/ 2025 w 2514"/>
              <a:gd name="T65" fmla="*/ 780 h 3392"/>
              <a:gd name="T66" fmla="*/ 1726 w 2514"/>
              <a:gd name="T67" fmla="*/ 203 h 3392"/>
              <a:gd name="T68" fmla="*/ 1726 w 2514"/>
              <a:gd name="T69" fmla="*/ 0 h 3392"/>
              <a:gd name="T70" fmla="*/ 1759 w 2514"/>
              <a:gd name="T71" fmla="*/ 7 h 3392"/>
              <a:gd name="T72" fmla="*/ 1786 w 2514"/>
              <a:gd name="T73" fmla="*/ 27 h 3392"/>
              <a:gd name="T74" fmla="*/ 2504 w 2514"/>
              <a:gd name="T75" fmla="*/ 823 h 3392"/>
              <a:gd name="T76" fmla="*/ 2514 w 2514"/>
              <a:gd name="T77" fmla="*/ 858 h 3392"/>
              <a:gd name="T78" fmla="*/ 2507 w 2514"/>
              <a:gd name="T79" fmla="*/ 895 h 3392"/>
              <a:gd name="T80" fmla="*/ 2485 w 2514"/>
              <a:gd name="T81" fmla="*/ 925 h 3392"/>
              <a:gd name="T82" fmla="*/ 2452 w 2514"/>
              <a:gd name="T83" fmla="*/ 941 h 3392"/>
              <a:gd name="T84" fmla="*/ 2107 w 2514"/>
              <a:gd name="T85" fmla="*/ 943 h 3392"/>
              <a:gd name="T86" fmla="*/ 2104 w 2514"/>
              <a:gd name="T87" fmla="*/ 2202 h 3392"/>
              <a:gd name="T88" fmla="*/ 2083 w 2514"/>
              <a:gd name="T89" fmla="*/ 2237 h 3392"/>
              <a:gd name="T90" fmla="*/ 2047 w 2514"/>
              <a:gd name="T91" fmla="*/ 2258 h 3392"/>
              <a:gd name="T92" fmla="*/ 1427 w 2514"/>
              <a:gd name="T93" fmla="*/ 2261 h 3392"/>
              <a:gd name="T94" fmla="*/ 1385 w 2514"/>
              <a:gd name="T95" fmla="*/ 2251 h 3392"/>
              <a:gd name="T96" fmla="*/ 1356 w 2514"/>
              <a:gd name="T97" fmla="*/ 2221 h 3392"/>
              <a:gd name="T98" fmla="*/ 1344 w 2514"/>
              <a:gd name="T99" fmla="*/ 2180 h 3392"/>
              <a:gd name="T100" fmla="*/ 1019 w 2514"/>
              <a:gd name="T101" fmla="*/ 943 h 3392"/>
              <a:gd name="T102" fmla="*/ 983 w 2514"/>
              <a:gd name="T103" fmla="*/ 935 h 3392"/>
              <a:gd name="T104" fmla="*/ 954 w 2514"/>
              <a:gd name="T105" fmla="*/ 911 h 3392"/>
              <a:gd name="T106" fmla="*/ 938 w 2514"/>
              <a:gd name="T107" fmla="*/ 877 h 3392"/>
              <a:gd name="T108" fmla="*/ 940 w 2514"/>
              <a:gd name="T109" fmla="*/ 839 h 3392"/>
              <a:gd name="T110" fmla="*/ 958 w 2514"/>
              <a:gd name="T111" fmla="*/ 807 h 3392"/>
              <a:gd name="T112" fmla="*/ 1678 w 2514"/>
              <a:gd name="T113" fmla="*/ 15 h 3392"/>
              <a:gd name="T114" fmla="*/ 1709 w 2514"/>
              <a:gd name="T115" fmla="*/ 2 h 3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14" h="3392">
                <a:moveTo>
                  <a:pt x="489" y="1130"/>
                </a:moveTo>
                <a:lnTo>
                  <a:pt x="1088" y="1130"/>
                </a:lnTo>
                <a:lnTo>
                  <a:pt x="1110" y="1134"/>
                </a:lnTo>
                <a:lnTo>
                  <a:pt x="1129" y="1142"/>
                </a:lnTo>
                <a:lnTo>
                  <a:pt x="1146" y="1154"/>
                </a:lnTo>
                <a:lnTo>
                  <a:pt x="1158" y="1171"/>
                </a:lnTo>
                <a:lnTo>
                  <a:pt x="1167" y="1191"/>
                </a:lnTo>
                <a:lnTo>
                  <a:pt x="1170" y="1213"/>
                </a:lnTo>
                <a:lnTo>
                  <a:pt x="1170" y="2448"/>
                </a:lnTo>
                <a:lnTo>
                  <a:pt x="1496" y="2448"/>
                </a:lnTo>
                <a:lnTo>
                  <a:pt x="1515" y="2452"/>
                </a:lnTo>
                <a:lnTo>
                  <a:pt x="1533" y="2458"/>
                </a:lnTo>
                <a:lnTo>
                  <a:pt x="1548" y="2467"/>
                </a:lnTo>
                <a:lnTo>
                  <a:pt x="1561" y="2481"/>
                </a:lnTo>
                <a:lnTo>
                  <a:pt x="1570" y="2497"/>
                </a:lnTo>
                <a:lnTo>
                  <a:pt x="1576" y="2516"/>
                </a:lnTo>
                <a:lnTo>
                  <a:pt x="1577" y="2535"/>
                </a:lnTo>
                <a:lnTo>
                  <a:pt x="1574" y="2552"/>
                </a:lnTo>
                <a:lnTo>
                  <a:pt x="1567" y="2570"/>
                </a:lnTo>
                <a:lnTo>
                  <a:pt x="1556" y="2586"/>
                </a:lnTo>
                <a:lnTo>
                  <a:pt x="849" y="3366"/>
                </a:lnTo>
                <a:lnTo>
                  <a:pt x="836" y="3378"/>
                </a:lnTo>
                <a:lnTo>
                  <a:pt x="822" y="3386"/>
                </a:lnTo>
                <a:lnTo>
                  <a:pt x="806" y="3391"/>
                </a:lnTo>
                <a:lnTo>
                  <a:pt x="789" y="3392"/>
                </a:lnTo>
                <a:lnTo>
                  <a:pt x="772" y="3391"/>
                </a:lnTo>
                <a:lnTo>
                  <a:pt x="755" y="3386"/>
                </a:lnTo>
                <a:lnTo>
                  <a:pt x="741" y="3378"/>
                </a:lnTo>
                <a:lnTo>
                  <a:pt x="728" y="3366"/>
                </a:lnTo>
                <a:lnTo>
                  <a:pt x="21" y="2586"/>
                </a:lnTo>
                <a:lnTo>
                  <a:pt x="10" y="2570"/>
                </a:lnTo>
                <a:lnTo>
                  <a:pt x="3" y="2552"/>
                </a:lnTo>
                <a:lnTo>
                  <a:pt x="0" y="2535"/>
                </a:lnTo>
                <a:lnTo>
                  <a:pt x="1" y="2516"/>
                </a:lnTo>
                <a:lnTo>
                  <a:pt x="7" y="2497"/>
                </a:lnTo>
                <a:lnTo>
                  <a:pt x="17" y="2481"/>
                </a:lnTo>
                <a:lnTo>
                  <a:pt x="30" y="2467"/>
                </a:lnTo>
                <a:lnTo>
                  <a:pt x="46" y="2458"/>
                </a:lnTo>
                <a:lnTo>
                  <a:pt x="63" y="2452"/>
                </a:lnTo>
                <a:lnTo>
                  <a:pt x="82" y="2448"/>
                </a:lnTo>
                <a:lnTo>
                  <a:pt x="407" y="2448"/>
                </a:lnTo>
                <a:lnTo>
                  <a:pt x="407" y="1213"/>
                </a:lnTo>
                <a:lnTo>
                  <a:pt x="410" y="1191"/>
                </a:lnTo>
                <a:lnTo>
                  <a:pt x="419" y="1171"/>
                </a:lnTo>
                <a:lnTo>
                  <a:pt x="431" y="1154"/>
                </a:lnTo>
                <a:lnTo>
                  <a:pt x="448" y="1142"/>
                </a:lnTo>
                <a:lnTo>
                  <a:pt x="468" y="1134"/>
                </a:lnTo>
                <a:lnTo>
                  <a:pt x="489" y="1130"/>
                </a:lnTo>
                <a:close/>
                <a:moveTo>
                  <a:pt x="1726" y="203"/>
                </a:moveTo>
                <a:lnTo>
                  <a:pt x="1203" y="780"/>
                </a:lnTo>
                <a:lnTo>
                  <a:pt x="1427" y="780"/>
                </a:lnTo>
                <a:lnTo>
                  <a:pt x="1448" y="783"/>
                </a:lnTo>
                <a:lnTo>
                  <a:pt x="1468" y="792"/>
                </a:lnTo>
                <a:lnTo>
                  <a:pt x="1484" y="804"/>
                </a:lnTo>
                <a:lnTo>
                  <a:pt x="1497" y="821"/>
                </a:lnTo>
                <a:lnTo>
                  <a:pt x="1505" y="840"/>
                </a:lnTo>
                <a:lnTo>
                  <a:pt x="1508" y="861"/>
                </a:lnTo>
                <a:lnTo>
                  <a:pt x="1508" y="2098"/>
                </a:lnTo>
                <a:lnTo>
                  <a:pt x="1944" y="2098"/>
                </a:lnTo>
                <a:lnTo>
                  <a:pt x="1944" y="861"/>
                </a:lnTo>
                <a:lnTo>
                  <a:pt x="1946" y="840"/>
                </a:lnTo>
                <a:lnTo>
                  <a:pt x="1954" y="821"/>
                </a:lnTo>
                <a:lnTo>
                  <a:pt x="1968" y="804"/>
                </a:lnTo>
                <a:lnTo>
                  <a:pt x="1983" y="792"/>
                </a:lnTo>
                <a:lnTo>
                  <a:pt x="2003" y="783"/>
                </a:lnTo>
                <a:lnTo>
                  <a:pt x="2025" y="780"/>
                </a:lnTo>
                <a:lnTo>
                  <a:pt x="2248" y="780"/>
                </a:lnTo>
                <a:lnTo>
                  <a:pt x="1726" y="203"/>
                </a:lnTo>
                <a:close/>
                <a:moveTo>
                  <a:pt x="1726" y="0"/>
                </a:moveTo>
                <a:lnTo>
                  <a:pt x="1726" y="0"/>
                </a:lnTo>
                <a:lnTo>
                  <a:pt x="1742" y="2"/>
                </a:lnTo>
                <a:lnTo>
                  <a:pt x="1759" y="7"/>
                </a:lnTo>
                <a:lnTo>
                  <a:pt x="1774" y="15"/>
                </a:lnTo>
                <a:lnTo>
                  <a:pt x="1786" y="27"/>
                </a:lnTo>
                <a:lnTo>
                  <a:pt x="2494" y="807"/>
                </a:lnTo>
                <a:lnTo>
                  <a:pt x="2504" y="823"/>
                </a:lnTo>
                <a:lnTo>
                  <a:pt x="2511" y="839"/>
                </a:lnTo>
                <a:lnTo>
                  <a:pt x="2514" y="858"/>
                </a:lnTo>
                <a:lnTo>
                  <a:pt x="2513" y="877"/>
                </a:lnTo>
                <a:lnTo>
                  <a:pt x="2507" y="895"/>
                </a:lnTo>
                <a:lnTo>
                  <a:pt x="2498" y="911"/>
                </a:lnTo>
                <a:lnTo>
                  <a:pt x="2485" y="925"/>
                </a:lnTo>
                <a:lnTo>
                  <a:pt x="2470" y="935"/>
                </a:lnTo>
                <a:lnTo>
                  <a:pt x="2452" y="941"/>
                </a:lnTo>
                <a:lnTo>
                  <a:pt x="2432" y="943"/>
                </a:lnTo>
                <a:lnTo>
                  <a:pt x="2107" y="943"/>
                </a:lnTo>
                <a:lnTo>
                  <a:pt x="2107" y="2180"/>
                </a:lnTo>
                <a:lnTo>
                  <a:pt x="2104" y="2202"/>
                </a:lnTo>
                <a:lnTo>
                  <a:pt x="2096" y="2221"/>
                </a:lnTo>
                <a:lnTo>
                  <a:pt x="2083" y="2237"/>
                </a:lnTo>
                <a:lnTo>
                  <a:pt x="2067" y="2251"/>
                </a:lnTo>
                <a:lnTo>
                  <a:pt x="2047" y="2258"/>
                </a:lnTo>
                <a:lnTo>
                  <a:pt x="2025" y="2261"/>
                </a:lnTo>
                <a:lnTo>
                  <a:pt x="1427" y="2261"/>
                </a:lnTo>
                <a:lnTo>
                  <a:pt x="1405" y="2258"/>
                </a:lnTo>
                <a:lnTo>
                  <a:pt x="1385" y="2251"/>
                </a:lnTo>
                <a:lnTo>
                  <a:pt x="1368" y="2237"/>
                </a:lnTo>
                <a:lnTo>
                  <a:pt x="1356" y="2221"/>
                </a:lnTo>
                <a:lnTo>
                  <a:pt x="1348" y="2202"/>
                </a:lnTo>
                <a:lnTo>
                  <a:pt x="1344" y="2180"/>
                </a:lnTo>
                <a:lnTo>
                  <a:pt x="1344" y="943"/>
                </a:lnTo>
                <a:lnTo>
                  <a:pt x="1019" y="943"/>
                </a:lnTo>
                <a:lnTo>
                  <a:pt x="999" y="941"/>
                </a:lnTo>
                <a:lnTo>
                  <a:pt x="983" y="935"/>
                </a:lnTo>
                <a:lnTo>
                  <a:pt x="967" y="925"/>
                </a:lnTo>
                <a:lnTo>
                  <a:pt x="954" y="911"/>
                </a:lnTo>
                <a:lnTo>
                  <a:pt x="944" y="895"/>
                </a:lnTo>
                <a:lnTo>
                  <a:pt x="938" y="877"/>
                </a:lnTo>
                <a:lnTo>
                  <a:pt x="937" y="858"/>
                </a:lnTo>
                <a:lnTo>
                  <a:pt x="940" y="839"/>
                </a:lnTo>
                <a:lnTo>
                  <a:pt x="948" y="823"/>
                </a:lnTo>
                <a:lnTo>
                  <a:pt x="958" y="807"/>
                </a:lnTo>
                <a:lnTo>
                  <a:pt x="1666" y="27"/>
                </a:lnTo>
                <a:lnTo>
                  <a:pt x="1678" y="15"/>
                </a:lnTo>
                <a:lnTo>
                  <a:pt x="1693" y="7"/>
                </a:lnTo>
                <a:lnTo>
                  <a:pt x="1709" y="2"/>
                </a:lnTo>
                <a:lnTo>
                  <a:pt x="172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Inhaltsplatzhalter 4"/>
          <p:cNvSpPr txBox="1"/>
          <p:nvPr/>
        </p:nvSpPr>
        <p:spPr>
          <a:xfrm>
            <a:off x="354147" y="4436674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2" name="Inhaltsplatzhalter 4"/>
          <p:cNvSpPr txBox="1"/>
          <p:nvPr/>
        </p:nvSpPr>
        <p:spPr>
          <a:xfrm>
            <a:off x="773363" y="1875497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3" name="Inhaltsplatzhalter 4"/>
          <p:cNvSpPr txBox="1"/>
          <p:nvPr/>
        </p:nvSpPr>
        <p:spPr>
          <a:xfrm>
            <a:off x="773363" y="5801901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4" name="Inhaltsplatzhalter 4"/>
          <p:cNvSpPr txBox="1"/>
          <p:nvPr/>
        </p:nvSpPr>
        <p:spPr>
          <a:xfrm>
            <a:off x="8631379" y="3071447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5" name="Inhaltsplatzhalter 4"/>
          <p:cNvSpPr txBox="1"/>
          <p:nvPr/>
        </p:nvSpPr>
        <p:spPr>
          <a:xfrm>
            <a:off x="8631379" y="4436674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6" name="Inhaltsplatzhalter 4"/>
          <p:cNvSpPr txBox="1"/>
          <p:nvPr/>
        </p:nvSpPr>
        <p:spPr>
          <a:xfrm>
            <a:off x="8094397" y="1875497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7" name="Inhaltsplatzhalter 4"/>
          <p:cNvSpPr txBox="1"/>
          <p:nvPr/>
        </p:nvSpPr>
        <p:spPr>
          <a:xfrm>
            <a:off x="8094397" y="5801901"/>
            <a:ext cx="374345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6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58" name="Inhaltsplatzhalter 4"/>
          <p:cNvSpPr txBox="1"/>
          <p:nvPr/>
        </p:nvSpPr>
        <p:spPr>
          <a:xfrm>
            <a:off x="354147" y="3071447"/>
            <a:ext cx="3190495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</a:t>
            </a: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4413264" y="1960284"/>
            <a:ext cx="1563783" cy="2429150"/>
          </a:xfrm>
          <a:custGeom>
            <a:avLst/>
            <a:gdLst>
              <a:gd name="T0" fmla="*/ 754 w 754"/>
              <a:gd name="T1" fmla="*/ 351 h 1172"/>
              <a:gd name="T2" fmla="*/ 745 w 754"/>
              <a:gd name="T3" fmla="*/ 289 h 1172"/>
              <a:gd name="T4" fmla="*/ 745 w 754"/>
              <a:gd name="T5" fmla="*/ 289 h 1172"/>
              <a:gd name="T6" fmla="*/ 745 w 754"/>
              <a:gd name="T7" fmla="*/ 289 h 1172"/>
              <a:gd name="T8" fmla="*/ 741 w 754"/>
              <a:gd name="T9" fmla="*/ 275 h 1172"/>
              <a:gd name="T10" fmla="*/ 740 w 754"/>
              <a:gd name="T11" fmla="*/ 273 h 1172"/>
              <a:gd name="T12" fmla="*/ 740 w 754"/>
              <a:gd name="T13" fmla="*/ 270 h 1172"/>
              <a:gd name="T14" fmla="*/ 740 w 754"/>
              <a:gd name="T15" fmla="*/ 270 h 1172"/>
              <a:gd name="T16" fmla="*/ 378 w 754"/>
              <a:gd name="T17" fmla="*/ 0 h 1172"/>
              <a:gd name="T18" fmla="*/ 0 w 754"/>
              <a:gd name="T19" fmla="*/ 378 h 1172"/>
              <a:gd name="T20" fmla="*/ 284 w 754"/>
              <a:gd name="T21" fmla="*/ 744 h 1172"/>
              <a:gd name="T22" fmla="*/ 284 w 754"/>
              <a:gd name="T23" fmla="*/ 744 h 1172"/>
              <a:gd name="T24" fmla="*/ 283 w 754"/>
              <a:gd name="T25" fmla="*/ 768 h 1172"/>
              <a:gd name="T26" fmla="*/ 489 w 754"/>
              <a:gd name="T27" fmla="*/ 1172 h 1172"/>
              <a:gd name="T28" fmla="*/ 431 w 754"/>
              <a:gd name="T29" fmla="*/ 906 h 1172"/>
              <a:gd name="T30" fmla="*/ 450 w 754"/>
              <a:gd name="T31" fmla="*/ 749 h 1172"/>
              <a:gd name="T32" fmla="*/ 754 w 754"/>
              <a:gd name="T33" fmla="*/ 351 h 1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54" h="1172">
                <a:moveTo>
                  <a:pt x="754" y="351"/>
                </a:moveTo>
                <a:cubicBezTo>
                  <a:pt x="753" y="330"/>
                  <a:pt x="750" y="309"/>
                  <a:pt x="745" y="289"/>
                </a:cubicBezTo>
                <a:cubicBezTo>
                  <a:pt x="745" y="289"/>
                  <a:pt x="745" y="289"/>
                  <a:pt x="745" y="289"/>
                </a:cubicBezTo>
                <a:cubicBezTo>
                  <a:pt x="745" y="289"/>
                  <a:pt x="745" y="289"/>
                  <a:pt x="745" y="289"/>
                </a:cubicBezTo>
                <a:cubicBezTo>
                  <a:pt x="744" y="284"/>
                  <a:pt x="742" y="280"/>
                  <a:pt x="741" y="275"/>
                </a:cubicBezTo>
                <a:cubicBezTo>
                  <a:pt x="741" y="274"/>
                  <a:pt x="741" y="274"/>
                  <a:pt x="740" y="273"/>
                </a:cubicBezTo>
                <a:cubicBezTo>
                  <a:pt x="740" y="272"/>
                  <a:pt x="740" y="271"/>
                  <a:pt x="740" y="270"/>
                </a:cubicBezTo>
                <a:cubicBezTo>
                  <a:pt x="740" y="270"/>
                  <a:pt x="740" y="270"/>
                  <a:pt x="740" y="270"/>
                </a:cubicBezTo>
                <a:cubicBezTo>
                  <a:pt x="693" y="114"/>
                  <a:pt x="549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554"/>
                  <a:pt x="121" y="702"/>
                  <a:pt x="284" y="744"/>
                </a:cubicBezTo>
                <a:cubicBezTo>
                  <a:pt x="284" y="744"/>
                  <a:pt x="284" y="744"/>
                  <a:pt x="284" y="744"/>
                </a:cubicBezTo>
                <a:cubicBezTo>
                  <a:pt x="283" y="752"/>
                  <a:pt x="283" y="760"/>
                  <a:pt x="283" y="768"/>
                </a:cubicBezTo>
                <a:cubicBezTo>
                  <a:pt x="283" y="934"/>
                  <a:pt x="364" y="1081"/>
                  <a:pt x="489" y="1172"/>
                </a:cubicBezTo>
                <a:cubicBezTo>
                  <a:pt x="452" y="1091"/>
                  <a:pt x="431" y="1001"/>
                  <a:pt x="431" y="906"/>
                </a:cubicBezTo>
                <a:cubicBezTo>
                  <a:pt x="431" y="852"/>
                  <a:pt x="438" y="799"/>
                  <a:pt x="450" y="749"/>
                </a:cubicBezTo>
                <a:cubicBezTo>
                  <a:pt x="494" y="578"/>
                  <a:pt x="605" y="435"/>
                  <a:pt x="754" y="35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3777456" y="3628412"/>
            <a:ext cx="2515408" cy="1648650"/>
          </a:xfrm>
          <a:custGeom>
            <a:avLst/>
            <a:gdLst>
              <a:gd name="T0" fmla="*/ 514 w 1213"/>
              <a:gd name="T1" fmla="*/ 15 h 795"/>
              <a:gd name="T2" fmla="*/ 452 w 1213"/>
              <a:gd name="T3" fmla="*/ 5 h 795"/>
              <a:gd name="T4" fmla="*/ 452 w 1213"/>
              <a:gd name="T5" fmla="*/ 5 h 795"/>
              <a:gd name="T6" fmla="*/ 452 w 1213"/>
              <a:gd name="T7" fmla="*/ 5 h 795"/>
              <a:gd name="T8" fmla="*/ 438 w 1213"/>
              <a:gd name="T9" fmla="*/ 4 h 795"/>
              <a:gd name="T10" fmla="*/ 436 w 1213"/>
              <a:gd name="T11" fmla="*/ 4 h 795"/>
              <a:gd name="T12" fmla="*/ 433 w 1213"/>
              <a:gd name="T13" fmla="*/ 4 h 795"/>
              <a:gd name="T14" fmla="*/ 433 w 1213"/>
              <a:gd name="T15" fmla="*/ 4 h 795"/>
              <a:gd name="T16" fmla="*/ 64 w 1213"/>
              <a:gd name="T17" fmla="*/ 265 h 795"/>
              <a:gd name="T18" fmla="*/ 307 w 1213"/>
              <a:gd name="T19" fmla="*/ 741 h 795"/>
              <a:gd name="T20" fmla="*/ 742 w 1213"/>
              <a:gd name="T21" fmla="*/ 584 h 795"/>
              <a:gd name="T22" fmla="*/ 742 w 1213"/>
              <a:gd name="T23" fmla="*/ 584 h 795"/>
              <a:gd name="T24" fmla="*/ 765 w 1213"/>
              <a:gd name="T25" fmla="*/ 592 h 795"/>
              <a:gd name="T26" fmla="*/ 1213 w 1213"/>
              <a:gd name="T27" fmla="*/ 521 h 795"/>
              <a:gd name="T28" fmla="*/ 942 w 1213"/>
              <a:gd name="T29" fmla="*/ 494 h 795"/>
              <a:gd name="T30" fmla="*/ 798 w 1213"/>
              <a:gd name="T31" fmla="*/ 427 h 795"/>
              <a:gd name="T32" fmla="*/ 514 w 1213"/>
              <a:gd name="T33" fmla="*/ 15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13" h="795">
                <a:moveTo>
                  <a:pt x="514" y="15"/>
                </a:moveTo>
                <a:cubicBezTo>
                  <a:pt x="494" y="10"/>
                  <a:pt x="473" y="7"/>
                  <a:pt x="452" y="5"/>
                </a:cubicBezTo>
                <a:cubicBezTo>
                  <a:pt x="452" y="5"/>
                  <a:pt x="452" y="5"/>
                  <a:pt x="452" y="5"/>
                </a:cubicBezTo>
                <a:cubicBezTo>
                  <a:pt x="452" y="5"/>
                  <a:pt x="452" y="5"/>
                  <a:pt x="452" y="5"/>
                </a:cubicBezTo>
                <a:cubicBezTo>
                  <a:pt x="447" y="5"/>
                  <a:pt x="443" y="4"/>
                  <a:pt x="438" y="4"/>
                </a:cubicBezTo>
                <a:cubicBezTo>
                  <a:pt x="437" y="4"/>
                  <a:pt x="436" y="4"/>
                  <a:pt x="436" y="4"/>
                </a:cubicBezTo>
                <a:cubicBezTo>
                  <a:pt x="435" y="4"/>
                  <a:pt x="434" y="4"/>
                  <a:pt x="433" y="4"/>
                </a:cubicBezTo>
                <a:cubicBezTo>
                  <a:pt x="433" y="4"/>
                  <a:pt x="433" y="4"/>
                  <a:pt x="433" y="4"/>
                </a:cubicBezTo>
                <a:cubicBezTo>
                  <a:pt x="270" y="0"/>
                  <a:pt x="117" y="102"/>
                  <a:pt x="64" y="265"/>
                </a:cubicBezTo>
                <a:cubicBezTo>
                  <a:pt x="0" y="463"/>
                  <a:pt x="108" y="676"/>
                  <a:pt x="307" y="741"/>
                </a:cubicBezTo>
                <a:cubicBezTo>
                  <a:pt x="474" y="795"/>
                  <a:pt x="652" y="726"/>
                  <a:pt x="742" y="584"/>
                </a:cubicBezTo>
                <a:cubicBezTo>
                  <a:pt x="742" y="584"/>
                  <a:pt x="742" y="584"/>
                  <a:pt x="742" y="584"/>
                </a:cubicBezTo>
                <a:cubicBezTo>
                  <a:pt x="750" y="587"/>
                  <a:pt x="757" y="590"/>
                  <a:pt x="765" y="592"/>
                </a:cubicBezTo>
                <a:cubicBezTo>
                  <a:pt x="923" y="643"/>
                  <a:pt x="1088" y="612"/>
                  <a:pt x="1213" y="521"/>
                </a:cubicBezTo>
                <a:cubicBezTo>
                  <a:pt x="1124" y="532"/>
                  <a:pt x="1032" y="524"/>
                  <a:pt x="942" y="494"/>
                </a:cubicBezTo>
                <a:cubicBezTo>
                  <a:pt x="890" y="477"/>
                  <a:pt x="842" y="455"/>
                  <a:pt x="798" y="427"/>
                </a:cubicBezTo>
                <a:cubicBezTo>
                  <a:pt x="650" y="333"/>
                  <a:pt x="548" y="183"/>
                  <a:pt x="514" y="1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5243850" y="4008227"/>
            <a:ext cx="1727952" cy="2355413"/>
          </a:xfrm>
          <a:custGeom>
            <a:avLst/>
            <a:gdLst>
              <a:gd name="T0" fmla="*/ 89 w 834"/>
              <a:gd name="T1" fmla="*/ 509 h 1136"/>
              <a:gd name="T2" fmla="*/ 61 w 834"/>
              <a:gd name="T3" fmla="*/ 564 h 1136"/>
              <a:gd name="T4" fmla="*/ 61 w 834"/>
              <a:gd name="T5" fmla="*/ 564 h 1136"/>
              <a:gd name="T6" fmla="*/ 61 w 834"/>
              <a:gd name="T7" fmla="*/ 564 h 1136"/>
              <a:gd name="T8" fmla="*/ 56 w 834"/>
              <a:gd name="T9" fmla="*/ 578 h 1136"/>
              <a:gd name="T10" fmla="*/ 55 w 834"/>
              <a:gd name="T11" fmla="*/ 580 h 1136"/>
              <a:gd name="T12" fmla="*/ 54 w 834"/>
              <a:gd name="T13" fmla="*/ 582 h 1136"/>
              <a:gd name="T14" fmla="*/ 54 w 834"/>
              <a:gd name="T15" fmla="*/ 582 h 1136"/>
              <a:gd name="T16" fmla="*/ 188 w 834"/>
              <a:gd name="T17" fmla="*/ 1013 h 1136"/>
              <a:gd name="T18" fmla="*/ 715 w 834"/>
              <a:gd name="T19" fmla="*/ 930 h 1136"/>
              <a:gd name="T20" fmla="*/ 701 w 834"/>
              <a:gd name="T21" fmla="*/ 467 h 1136"/>
              <a:gd name="T22" fmla="*/ 701 w 834"/>
              <a:gd name="T23" fmla="*/ 467 h 1136"/>
              <a:gd name="T24" fmla="*/ 716 w 834"/>
              <a:gd name="T25" fmla="*/ 448 h 1136"/>
              <a:gd name="T26" fmla="*/ 787 w 834"/>
              <a:gd name="T27" fmla="*/ 0 h 1136"/>
              <a:gd name="T28" fmla="*/ 677 w 834"/>
              <a:gd name="T29" fmla="*/ 250 h 1136"/>
              <a:gd name="T30" fmla="*/ 569 w 834"/>
              <a:gd name="T31" fmla="*/ 365 h 1136"/>
              <a:gd name="T32" fmla="*/ 89 w 834"/>
              <a:gd name="T33" fmla="*/ 509 h 1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834" h="1136">
                <a:moveTo>
                  <a:pt x="89" y="509"/>
                </a:moveTo>
                <a:cubicBezTo>
                  <a:pt x="78" y="526"/>
                  <a:pt x="69" y="545"/>
                  <a:pt x="61" y="564"/>
                </a:cubicBezTo>
                <a:cubicBezTo>
                  <a:pt x="61" y="564"/>
                  <a:pt x="61" y="564"/>
                  <a:pt x="61" y="564"/>
                </a:cubicBezTo>
                <a:cubicBezTo>
                  <a:pt x="61" y="564"/>
                  <a:pt x="61" y="564"/>
                  <a:pt x="61" y="564"/>
                </a:cubicBezTo>
                <a:cubicBezTo>
                  <a:pt x="59" y="569"/>
                  <a:pt x="57" y="573"/>
                  <a:pt x="56" y="578"/>
                </a:cubicBezTo>
                <a:cubicBezTo>
                  <a:pt x="55" y="578"/>
                  <a:pt x="55" y="579"/>
                  <a:pt x="55" y="580"/>
                </a:cubicBezTo>
                <a:cubicBezTo>
                  <a:pt x="55" y="581"/>
                  <a:pt x="54" y="582"/>
                  <a:pt x="54" y="582"/>
                </a:cubicBezTo>
                <a:cubicBezTo>
                  <a:pt x="54" y="582"/>
                  <a:pt x="54" y="582"/>
                  <a:pt x="54" y="582"/>
                </a:cubicBezTo>
                <a:cubicBezTo>
                  <a:pt x="0" y="736"/>
                  <a:pt x="50" y="913"/>
                  <a:pt x="188" y="1013"/>
                </a:cubicBezTo>
                <a:cubicBezTo>
                  <a:pt x="357" y="1136"/>
                  <a:pt x="593" y="1099"/>
                  <a:pt x="715" y="930"/>
                </a:cubicBezTo>
                <a:cubicBezTo>
                  <a:pt x="819" y="787"/>
                  <a:pt x="808" y="597"/>
                  <a:pt x="701" y="467"/>
                </a:cubicBezTo>
                <a:cubicBezTo>
                  <a:pt x="701" y="467"/>
                  <a:pt x="701" y="467"/>
                  <a:pt x="701" y="467"/>
                </a:cubicBezTo>
                <a:cubicBezTo>
                  <a:pt x="706" y="461"/>
                  <a:pt x="711" y="455"/>
                  <a:pt x="716" y="448"/>
                </a:cubicBezTo>
                <a:cubicBezTo>
                  <a:pt x="813" y="314"/>
                  <a:pt x="834" y="147"/>
                  <a:pt x="787" y="0"/>
                </a:cubicBezTo>
                <a:cubicBezTo>
                  <a:pt x="769" y="88"/>
                  <a:pt x="733" y="173"/>
                  <a:pt x="677" y="250"/>
                </a:cubicBezTo>
                <a:cubicBezTo>
                  <a:pt x="645" y="294"/>
                  <a:pt x="609" y="332"/>
                  <a:pt x="569" y="365"/>
                </a:cubicBezTo>
                <a:cubicBezTo>
                  <a:pt x="434" y="478"/>
                  <a:pt x="260" y="528"/>
                  <a:pt x="89" y="50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374949" y="3251378"/>
            <a:ext cx="2039595" cy="2038204"/>
          </a:xfrm>
          <a:custGeom>
            <a:avLst/>
            <a:gdLst>
              <a:gd name="T0" fmla="*/ 267 w 984"/>
              <a:gd name="T1" fmla="*/ 820 h 983"/>
              <a:gd name="T2" fmla="*/ 311 w 984"/>
              <a:gd name="T3" fmla="*/ 865 h 983"/>
              <a:gd name="T4" fmla="*/ 311 w 984"/>
              <a:gd name="T5" fmla="*/ 865 h 983"/>
              <a:gd name="T6" fmla="*/ 311 w 984"/>
              <a:gd name="T7" fmla="*/ 865 h 983"/>
              <a:gd name="T8" fmla="*/ 323 w 984"/>
              <a:gd name="T9" fmla="*/ 874 h 983"/>
              <a:gd name="T10" fmla="*/ 324 w 984"/>
              <a:gd name="T11" fmla="*/ 875 h 983"/>
              <a:gd name="T12" fmla="*/ 327 w 984"/>
              <a:gd name="T13" fmla="*/ 877 h 983"/>
              <a:gd name="T14" fmla="*/ 327 w 984"/>
              <a:gd name="T15" fmla="*/ 877 h 983"/>
              <a:gd name="T16" fmla="*/ 778 w 984"/>
              <a:gd name="T17" fmla="*/ 883 h 983"/>
              <a:gd name="T18" fmla="*/ 862 w 984"/>
              <a:gd name="T19" fmla="*/ 355 h 983"/>
              <a:gd name="T20" fmla="*/ 417 w 984"/>
              <a:gd name="T21" fmla="*/ 226 h 983"/>
              <a:gd name="T22" fmla="*/ 417 w 984"/>
              <a:gd name="T23" fmla="*/ 226 h 983"/>
              <a:gd name="T24" fmla="*/ 404 w 984"/>
              <a:gd name="T25" fmla="*/ 206 h 983"/>
              <a:gd name="T26" fmla="*/ 0 w 984"/>
              <a:gd name="T27" fmla="*/ 0 h 983"/>
              <a:gd name="T28" fmla="*/ 203 w 984"/>
              <a:gd name="T29" fmla="*/ 181 h 983"/>
              <a:gd name="T30" fmla="*/ 280 w 984"/>
              <a:gd name="T31" fmla="*/ 320 h 983"/>
              <a:gd name="T32" fmla="*/ 267 w 984"/>
              <a:gd name="T33" fmla="*/ 820 h 9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84" h="983">
                <a:moveTo>
                  <a:pt x="267" y="820"/>
                </a:moveTo>
                <a:cubicBezTo>
                  <a:pt x="281" y="837"/>
                  <a:pt x="296" y="851"/>
                  <a:pt x="311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11" y="865"/>
                  <a:pt x="311" y="865"/>
                  <a:pt x="311" y="865"/>
                </a:cubicBezTo>
                <a:cubicBezTo>
                  <a:pt x="315" y="868"/>
                  <a:pt x="319" y="871"/>
                  <a:pt x="323" y="874"/>
                </a:cubicBezTo>
                <a:cubicBezTo>
                  <a:pt x="323" y="875"/>
                  <a:pt x="324" y="875"/>
                  <a:pt x="324" y="875"/>
                </a:cubicBezTo>
                <a:cubicBezTo>
                  <a:pt x="325" y="876"/>
                  <a:pt x="326" y="877"/>
                  <a:pt x="327" y="877"/>
                </a:cubicBezTo>
                <a:cubicBezTo>
                  <a:pt x="327" y="877"/>
                  <a:pt x="327" y="877"/>
                  <a:pt x="327" y="877"/>
                </a:cubicBezTo>
                <a:cubicBezTo>
                  <a:pt x="456" y="976"/>
                  <a:pt x="640" y="983"/>
                  <a:pt x="778" y="883"/>
                </a:cubicBezTo>
                <a:cubicBezTo>
                  <a:pt x="947" y="760"/>
                  <a:pt x="984" y="524"/>
                  <a:pt x="862" y="355"/>
                </a:cubicBezTo>
                <a:cubicBezTo>
                  <a:pt x="758" y="213"/>
                  <a:pt x="574" y="164"/>
                  <a:pt x="417" y="226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3" y="219"/>
                  <a:pt x="408" y="213"/>
                  <a:pt x="404" y="206"/>
                </a:cubicBezTo>
                <a:cubicBezTo>
                  <a:pt x="306" y="72"/>
                  <a:pt x="154" y="0"/>
                  <a:pt x="0" y="0"/>
                </a:cubicBezTo>
                <a:cubicBezTo>
                  <a:pt x="77" y="44"/>
                  <a:pt x="147" y="105"/>
                  <a:pt x="203" y="181"/>
                </a:cubicBezTo>
                <a:cubicBezTo>
                  <a:pt x="235" y="225"/>
                  <a:pt x="260" y="272"/>
                  <a:pt x="280" y="320"/>
                </a:cubicBezTo>
                <a:cubicBezTo>
                  <a:pt x="345" y="483"/>
                  <a:pt x="338" y="664"/>
                  <a:pt x="267" y="82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5487321" y="1865678"/>
            <a:ext cx="2349848" cy="1605520"/>
          </a:xfrm>
          <a:custGeom>
            <a:avLst/>
            <a:gdLst>
              <a:gd name="T0" fmla="*/ 863 w 1133"/>
              <a:gd name="T1" fmla="*/ 773 h 774"/>
              <a:gd name="T2" fmla="*/ 919 w 1133"/>
              <a:gd name="T3" fmla="*/ 745 h 774"/>
              <a:gd name="T4" fmla="*/ 919 w 1133"/>
              <a:gd name="T5" fmla="*/ 745 h 774"/>
              <a:gd name="T6" fmla="*/ 919 w 1133"/>
              <a:gd name="T7" fmla="*/ 745 h 774"/>
              <a:gd name="T8" fmla="*/ 931 w 1133"/>
              <a:gd name="T9" fmla="*/ 737 h 774"/>
              <a:gd name="T10" fmla="*/ 933 w 1133"/>
              <a:gd name="T11" fmla="*/ 736 h 774"/>
              <a:gd name="T12" fmla="*/ 935 w 1133"/>
              <a:gd name="T13" fmla="*/ 734 h 774"/>
              <a:gd name="T14" fmla="*/ 935 w 1133"/>
              <a:gd name="T15" fmla="*/ 734 h 774"/>
              <a:gd name="T16" fmla="*/ 1080 w 1133"/>
              <a:gd name="T17" fmla="*/ 306 h 774"/>
              <a:gd name="T18" fmla="*/ 604 w 1133"/>
              <a:gd name="T19" fmla="*/ 64 h 774"/>
              <a:gd name="T20" fmla="*/ 344 w 1133"/>
              <a:gd name="T21" fmla="*/ 447 h 774"/>
              <a:gd name="T22" fmla="*/ 344 w 1133"/>
              <a:gd name="T23" fmla="*/ 447 h 774"/>
              <a:gd name="T24" fmla="*/ 321 w 1133"/>
              <a:gd name="T25" fmla="*/ 454 h 774"/>
              <a:gd name="T26" fmla="*/ 0 w 1133"/>
              <a:gd name="T27" fmla="*/ 774 h 774"/>
              <a:gd name="T28" fmla="*/ 235 w 1133"/>
              <a:gd name="T29" fmla="*/ 637 h 774"/>
              <a:gd name="T30" fmla="*/ 391 w 1133"/>
              <a:gd name="T31" fmla="*/ 607 h 774"/>
              <a:gd name="T32" fmla="*/ 863 w 1133"/>
              <a:gd name="T33" fmla="*/ 773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33" h="774">
                <a:moveTo>
                  <a:pt x="863" y="773"/>
                </a:moveTo>
                <a:cubicBezTo>
                  <a:pt x="883" y="765"/>
                  <a:pt x="901" y="755"/>
                  <a:pt x="919" y="745"/>
                </a:cubicBezTo>
                <a:cubicBezTo>
                  <a:pt x="919" y="745"/>
                  <a:pt x="919" y="745"/>
                  <a:pt x="919" y="745"/>
                </a:cubicBezTo>
                <a:cubicBezTo>
                  <a:pt x="919" y="745"/>
                  <a:pt x="919" y="745"/>
                  <a:pt x="919" y="745"/>
                </a:cubicBezTo>
                <a:cubicBezTo>
                  <a:pt x="923" y="742"/>
                  <a:pt x="927" y="739"/>
                  <a:pt x="931" y="737"/>
                </a:cubicBezTo>
                <a:cubicBezTo>
                  <a:pt x="932" y="736"/>
                  <a:pt x="932" y="736"/>
                  <a:pt x="933" y="736"/>
                </a:cubicBezTo>
                <a:cubicBezTo>
                  <a:pt x="934" y="735"/>
                  <a:pt x="934" y="735"/>
                  <a:pt x="935" y="734"/>
                </a:cubicBezTo>
                <a:cubicBezTo>
                  <a:pt x="935" y="734"/>
                  <a:pt x="935" y="734"/>
                  <a:pt x="935" y="734"/>
                </a:cubicBezTo>
                <a:cubicBezTo>
                  <a:pt x="1069" y="642"/>
                  <a:pt x="1133" y="469"/>
                  <a:pt x="1080" y="306"/>
                </a:cubicBezTo>
                <a:cubicBezTo>
                  <a:pt x="1016" y="108"/>
                  <a:pt x="803" y="0"/>
                  <a:pt x="604" y="64"/>
                </a:cubicBezTo>
                <a:cubicBezTo>
                  <a:pt x="437" y="118"/>
                  <a:pt x="333" y="279"/>
                  <a:pt x="344" y="447"/>
                </a:cubicBezTo>
                <a:cubicBezTo>
                  <a:pt x="344" y="447"/>
                  <a:pt x="344" y="447"/>
                  <a:pt x="344" y="447"/>
                </a:cubicBezTo>
                <a:cubicBezTo>
                  <a:pt x="336" y="449"/>
                  <a:pt x="328" y="451"/>
                  <a:pt x="321" y="454"/>
                </a:cubicBezTo>
                <a:cubicBezTo>
                  <a:pt x="163" y="505"/>
                  <a:pt x="48" y="627"/>
                  <a:pt x="0" y="774"/>
                </a:cubicBezTo>
                <a:cubicBezTo>
                  <a:pt x="66" y="714"/>
                  <a:pt x="145" y="666"/>
                  <a:pt x="235" y="637"/>
                </a:cubicBezTo>
                <a:cubicBezTo>
                  <a:pt x="287" y="620"/>
                  <a:pt x="339" y="610"/>
                  <a:pt x="391" y="607"/>
                </a:cubicBezTo>
                <a:cubicBezTo>
                  <a:pt x="566" y="595"/>
                  <a:pt x="737" y="657"/>
                  <a:pt x="863" y="7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0" name="Inhaltsplatzhalter 4"/>
          <p:cNvSpPr txBox="1"/>
          <p:nvPr/>
        </p:nvSpPr>
        <p:spPr>
          <a:xfrm>
            <a:off x="493327" y="4109972"/>
            <a:ext cx="30626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5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1" name="Inhaltsplatzhalter 4"/>
          <p:cNvSpPr txBox="1"/>
          <p:nvPr/>
        </p:nvSpPr>
        <p:spPr>
          <a:xfrm>
            <a:off x="8623300" y="4109972"/>
            <a:ext cx="3075374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br>
              <a:rPr lang="en-US" sz="1400" b="1" dirty="0" smtClean="0">
                <a:solidFill>
                  <a:schemeClr val="accent3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2" name="Inhaltsplatzhalter 4"/>
          <p:cNvSpPr txBox="1"/>
          <p:nvPr/>
        </p:nvSpPr>
        <p:spPr>
          <a:xfrm>
            <a:off x="816771" y="218142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3" name="Inhaltsplatzhalter 4"/>
          <p:cNvSpPr txBox="1"/>
          <p:nvPr/>
        </p:nvSpPr>
        <p:spPr>
          <a:xfrm>
            <a:off x="1802380" y="5477738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4" name="Inhaltsplatzhalter 4"/>
          <p:cNvSpPr txBox="1"/>
          <p:nvPr/>
        </p:nvSpPr>
        <p:spPr>
          <a:xfrm>
            <a:off x="8116569" y="218142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4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Freeform 36"/>
          <p:cNvSpPr>
            <a:spLocks noEditPoints="1"/>
          </p:cNvSpPr>
          <p:nvPr/>
        </p:nvSpPr>
        <p:spPr bwMode="auto">
          <a:xfrm>
            <a:off x="7310111" y="4156086"/>
            <a:ext cx="668078" cy="611936"/>
          </a:xfrm>
          <a:custGeom>
            <a:avLst/>
            <a:gdLst/>
            <a:ahLst/>
            <a:cxnLst>
              <a:cxn ang="0">
                <a:pos x="116" y="14"/>
              </a:cxn>
              <a:cxn ang="0">
                <a:pos x="67" y="14"/>
              </a:cxn>
              <a:cxn ang="0">
                <a:pos x="11" y="69"/>
              </a:cxn>
              <a:cxn ang="0">
                <a:pos x="11" y="107"/>
              </a:cxn>
              <a:cxn ang="0">
                <a:pos x="49" y="107"/>
              </a:cxn>
              <a:cxn ang="0">
                <a:pos x="105" y="52"/>
              </a:cxn>
              <a:cxn ang="0">
                <a:pos x="105" y="25"/>
              </a:cxn>
              <a:cxn ang="0">
                <a:pos x="78" y="25"/>
              </a:cxn>
              <a:cxn ang="0">
                <a:pos x="36" y="67"/>
              </a:cxn>
              <a:cxn ang="0">
                <a:pos x="36" y="72"/>
              </a:cxn>
              <a:cxn ang="0">
                <a:pos x="41" y="72"/>
              </a:cxn>
              <a:cxn ang="0">
                <a:pos x="83" y="30"/>
              </a:cxn>
              <a:cxn ang="0">
                <a:pos x="99" y="30"/>
              </a:cxn>
              <a:cxn ang="0">
                <a:pos x="99" y="46"/>
              </a:cxn>
              <a:cxn ang="0">
                <a:pos x="43" y="102"/>
              </a:cxn>
              <a:cxn ang="0">
                <a:pos x="16" y="102"/>
              </a:cxn>
              <a:cxn ang="0">
                <a:pos x="16" y="75"/>
              </a:cxn>
              <a:cxn ang="0">
                <a:pos x="72" y="20"/>
              </a:cxn>
              <a:cxn ang="0">
                <a:pos x="110" y="20"/>
              </a:cxn>
              <a:cxn ang="0">
                <a:pos x="110" y="58"/>
              </a:cxn>
              <a:cxn ang="0">
                <a:pos x="68" y="99"/>
              </a:cxn>
              <a:cxn ang="0">
                <a:pos x="68" y="105"/>
              </a:cxn>
              <a:cxn ang="0">
                <a:pos x="73" y="105"/>
              </a:cxn>
              <a:cxn ang="0">
                <a:pos x="116" y="63"/>
              </a:cxn>
              <a:cxn ang="0">
                <a:pos x="116" y="14"/>
              </a:cxn>
              <a:cxn ang="0">
                <a:pos x="116" y="14"/>
              </a:cxn>
              <a:cxn ang="0">
                <a:pos x="116" y="14"/>
              </a:cxn>
            </a:cxnLst>
            <a:rect l="0" t="0" r="r" b="b"/>
            <a:pathLst>
              <a:path w="129" h="118">
                <a:moveTo>
                  <a:pt x="116" y="14"/>
                </a:moveTo>
                <a:cubicBezTo>
                  <a:pt x="102" y="0"/>
                  <a:pt x="80" y="0"/>
                  <a:pt x="67" y="14"/>
                </a:cubicBezTo>
                <a:cubicBezTo>
                  <a:pt x="11" y="69"/>
                  <a:pt x="11" y="69"/>
                  <a:pt x="11" y="69"/>
                </a:cubicBezTo>
                <a:cubicBezTo>
                  <a:pt x="0" y="80"/>
                  <a:pt x="0" y="97"/>
                  <a:pt x="11" y="107"/>
                </a:cubicBezTo>
                <a:cubicBezTo>
                  <a:pt x="21" y="118"/>
                  <a:pt x="38" y="118"/>
                  <a:pt x="49" y="107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12" y="44"/>
                  <a:pt x="112" y="32"/>
                  <a:pt x="105" y="25"/>
                </a:cubicBezTo>
                <a:cubicBezTo>
                  <a:pt x="97" y="17"/>
                  <a:pt x="85" y="17"/>
                  <a:pt x="78" y="25"/>
                </a:cubicBezTo>
                <a:cubicBezTo>
                  <a:pt x="36" y="67"/>
                  <a:pt x="36" y="67"/>
                  <a:pt x="36" y="67"/>
                </a:cubicBezTo>
                <a:cubicBezTo>
                  <a:pt x="34" y="68"/>
                  <a:pt x="34" y="71"/>
                  <a:pt x="36" y="72"/>
                </a:cubicBezTo>
                <a:cubicBezTo>
                  <a:pt x="37" y="74"/>
                  <a:pt x="39" y="74"/>
                  <a:pt x="41" y="72"/>
                </a:cubicBezTo>
                <a:cubicBezTo>
                  <a:pt x="83" y="30"/>
                  <a:pt x="83" y="30"/>
                  <a:pt x="83" y="30"/>
                </a:cubicBezTo>
                <a:cubicBezTo>
                  <a:pt x="88" y="26"/>
                  <a:pt x="95" y="26"/>
                  <a:pt x="99" y="30"/>
                </a:cubicBezTo>
                <a:cubicBezTo>
                  <a:pt x="104" y="35"/>
                  <a:pt x="104" y="42"/>
                  <a:pt x="99" y="46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36" y="109"/>
                  <a:pt x="24" y="109"/>
                  <a:pt x="16" y="102"/>
                </a:cubicBezTo>
                <a:cubicBezTo>
                  <a:pt x="9" y="94"/>
                  <a:pt x="9" y="82"/>
                  <a:pt x="16" y="75"/>
                </a:cubicBezTo>
                <a:cubicBezTo>
                  <a:pt x="72" y="20"/>
                  <a:pt x="72" y="20"/>
                  <a:pt x="72" y="20"/>
                </a:cubicBezTo>
                <a:cubicBezTo>
                  <a:pt x="82" y="9"/>
                  <a:pt x="99" y="9"/>
                  <a:pt x="110" y="20"/>
                </a:cubicBezTo>
                <a:cubicBezTo>
                  <a:pt x="120" y="30"/>
                  <a:pt x="120" y="47"/>
                  <a:pt x="110" y="58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101"/>
                  <a:pt x="67" y="103"/>
                  <a:pt x="68" y="105"/>
                </a:cubicBezTo>
                <a:cubicBezTo>
                  <a:pt x="70" y="106"/>
                  <a:pt x="72" y="106"/>
                  <a:pt x="73" y="105"/>
                </a:cubicBezTo>
                <a:cubicBezTo>
                  <a:pt x="116" y="63"/>
                  <a:pt x="116" y="63"/>
                  <a:pt x="116" y="63"/>
                </a:cubicBezTo>
                <a:cubicBezTo>
                  <a:pt x="129" y="49"/>
                  <a:pt x="129" y="27"/>
                  <a:pt x="116" y="14"/>
                </a:cubicBezTo>
                <a:close/>
                <a:moveTo>
                  <a:pt x="116" y="14"/>
                </a:moveTo>
                <a:cubicBezTo>
                  <a:pt x="116" y="14"/>
                  <a:pt x="116" y="14"/>
                  <a:pt x="116" y="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Freeform 53"/>
          <p:cNvSpPr>
            <a:spLocks noEditPoints="1"/>
          </p:cNvSpPr>
          <p:nvPr/>
        </p:nvSpPr>
        <p:spPr bwMode="auto">
          <a:xfrm>
            <a:off x="5821959" y="5267576"/>
            <a:ext cx="552990" cy="637200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273906" y="4105354"/>
            <a:ext cx="634394" cy="637200"/>
            <a:chOff x="4019550" y="3568701"/>
            <a:chExt cx="358775" cy="360363"/>
          </a:xfrm>
          <a:solidFill>
            <a:schemeClr val="bg1"/>
          </a:solidFill>
        </p:grpSpPr>
        <p:sp>
          <p:nvSpPr>
            <p:cNvPr id="18" name="Freeform 105"/>
            <p:cNvSpPr>
              <a:spLocks noEditPoints="1"/>
            </p:cNvSpPr>
            <p:nvPr/>
          </p:nvSpPr>
          <p:spPr bwMode="auto">
            <a:xfrm>
              <a:off x="4019550" y="3568701"/>
              <a:ext cx="358775" cy="3603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31" y="46"/>
                </a:cxn>
                <a:cxn ang="0">
                  <a:pos x="36" y="68"/>
                </a:cxn>
                <a:cxn ang="0">
                  <a:pos x="4" y="100"/>
                </a:cxn>
                <a:cxn ang="0">
                  <a:pos x="4" y="100"/>
                </a:cxn>
                <a:cxn ang="0">
                  <a:pos x="0" y="109"/>
                </a:cxn>
                <a:cxn ang="0">
                  <a:pos x="13" y="123"/>
                </a:cxn>
                <a:cxn ang="0">
                  <a:pos x="23" y="119"/>
                </a:cxn>
                <a:cxn ang="0">
                  <a:pos x="23" y="119"/>
                </a:cxn>
                <a:cxn ang="0">
                  <a:pos x="55" y="87"/>
                </a:cxn>
                <a:cxn ang="0">
                  <a:pos x="77" y="92"/>
                </a:cxn>
                <a:cxn ang="0">
                  <a:pos x="123" y="46"/>
                </a:cxn>
                <a:cxn ang="0">
                  <a:pos x="77" y="0"/>
                </a:cxn>
                <a:cxn ang="0">
                  <a:pos x="18" y="114"/>
                </a:cxn>
                <a:cxn ang="0">
                  <a:pos x="13" y="116"/>
                </a:cxn>
                <a:cxn ang="0">
                  <a:pos x="7" y="109"/>
                </a:cxn>
                <a:cxn ang="0">
                  <a:pos x="9" y="104"/>
                </a:cxn>
                <a:cxn ang="0">
                  <a:pos x="9" y="104"/>
                </a:cxn>
                <a:cxn ang="0">
                  <a:pos x="40" y="73"/>
                </a:cxn>
                <a:cxn ang="0">
                  <a:pos x="49" y="83"/>
                </a:cxn>
                <a:cxn ang="0">
                  <a:pos x="18" y="114"/>
                </a:cxn>
                <a:cxn ang="0">
                  <a:pos x="77" y="84"/>
                </a:cxn>
                <a:cxn ang="0">
                  <a:pos x="38" y="46"/>
                </a:cxn>
                <a:cxn ang="0">
                  <a:pos x="77" y="8"/>
                </a:cxn>
                <a:cxn ang="0">
                  <a:pos x="115" y="46"/>
                </a:cxn>
                <a:cxn ang="0">
                  <a:pos x="77" y="84"/>
                </a:cxn>
                <a:cxn ang="0">
                  <a:pos x="77" y="84"/>
                </a:cxn>
                <a:cxn ang="0">
                  <a:pos x="77" y="84"/>
                </a:cxn>
              </a:cxnLst>
              <a:rect l="0" t="0" r="r" b="b"/>
              <a:pathLst>
                <a:path w="123" h="123">
                  <a:moveTo>
                    <a:pt x="77" y="0"/>
                  </a:moveTo>
                  <a:cubicBezTo>
                    <a:pt x="51" y="0"/>
                    <a:pt x="31" y="21"/>
                    <a:pt x="31" y="46"/>
                  </a:cubicBezTo>
                  <a:cubicBezTo>
                    <a:pt x="31" y="54"/>
                    <a:pt x="33" y="61"/>
                    <a:pt x="36" y="6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2" y="102"/>
                    <a:pt x="0" y="105"/>
                    <a:pt x="0" y="109"/>
                  </a:cubicBezTo>
                  <a:cubicBezTo>
                    <a:pt x="0" y="117"/>
                    <a:pt x="6" y="123"/>
                    <a:pt x="13" y="123"/>
                  </a:cubicBezTo>
                  <a:cubicBezTo>
                    <a:pt x="17" y="123"/>
                    <a:pt x="21" y="121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2" y="90"/>
                    <a:pt x="69" y="92"/>
                    <a:pt x="77" y="92"/>
                  </a:cubicBezTo>
                  <a:cubicBezTo>
                    <a:pt x="102" y="92"/>
                    <a:pt x="123" y="71"/>
                    <a:pt x="123" y="46"/>
                  </a:cubicBezTo>
                  <a:cubicBezTo>
                    <a:pt x="123" y="21"/>
                    <a:pt x="102" y="0"/>
                    <a:pt x="77" y="0"/>
                  </a:cubicBezTo>
                  <a:close/>
                  <a:moveTo>
                    <a:pt x="18" y="114"/>
                  </a:moveTo>
                  <a:cubicBezTo>
                    <a:pt x="17" y="115"/>
                    <a:pt x="15" y="116"/>
                    <a:pt x="13" y="116"/>
                  </a:cubicBezTo>
                  <a:cubicBezTo>
                    <a:pt x="10" y="116"/>
                    <a:pt x="7" y="113"/>
                    <a:pt x="7" y="109"/>
                  </a:cubicBezTo>
                  <a:cubicBezTo>
                    <a:pt x="7" y="107"/>
                    <a:pt x="8" y="106"/>
                    <a:pt x="9" y="104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2" y="77"/>
                    <a:pt x="46" y="80"/>
                    <a:pt x="49" y="83"/>
                  </a:cubicBezTo>
                  <a:lnTo>
                    <a:pt x="18" y="114"/>
                  </a:lnTo>
                  <a:close/>
                  <a:moveTo>
                    <a:pt x="77" y="84"/>
                  </a:moveTo>
                  <a:cubicBezTo>
                    <a:pt x="55" y="84"/>
                    <a:pt x="38" y="67"/>
                    <a:pt x="38" y="46"/>
                  </a:cubicBezTo>
                  <a:cubicBezTo>
                    <a:pt x="38" y="25"/>
                    <a:pt x="55" y="8"/>
                    <a:pt x="77" y="8"/>
                  </a:cubicBezTo>
                  <a:cubicBezTo>
                    <a:pt x="98" y="8"/>
                    <a:pt x="115" y="25"/>
                    <a:pt x="115" y="46"/>
                  </a:cubicBezTo>
                  <a:cubicBezTo>
                    <a:pt x="115" y="67"/>
                    <a:pt x="98" y="84"/>
                    <a:pt x="77" y="84"/>
                  </a:cubicBezTo>
                  <a:close/>
                  <a:moveTo>
                    <a:pt x="77" y="84"/>
                  </a:moveTo>
                  <a:cubicBezTo>
                    <a:pt x="77" y="84"/>
                    <a:pt x="77" y="84"/>
                    <a:pt x="77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106"/>
            <p:cNvSpPr>
              <a:spLocks noEditPoints="1"/>
            </p:cNvSpPr>
            <p:nvPr/>
          </p:nvSpPr>
          <p:spPr bwMode="auto">
            <a:xfrm>
              <a:off x="4165600" y="3624263"/>
              <a:ext cx="84138" cy="857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" y="29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29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29" h="29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3" y="29"/>
                    <a:pt x="4" y="28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28" y="4"/>
                    <a:pt x="29" y="3"/>
                    <a:pt x="29" y="2"/>
                  </a:cubicBezTo>
                  <a:cubicBezTo>
                    <a:pt x="29" y="1"/>
                    <a:pt x="28" y="0"/>
                    <a:pt x="27" y="0"/>
                  </a:cubicBezTo>
                  <a:close/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90820" y="2408097"/>
            <a:ext cx="631586" cy="392986"/>
            <a:chOff x="7145338" y="3636963"/>
            <a:chExt cx="357188" cy="222250"/>
          </a:xfrm>
          <a:solidFill>
            <a:schemeClr val="bg1"/>
          </a:solidFill>
        </p:grpSpPr>
        <p:sp>
          <p:nvSpPr>
            <p:cNvPr id="21" name="Freeform 145"/>
            <p:cNvSpPr>
              <a:spLocks noEditPoints="1"/>
            </p:cNvSpPr>
            <p:nvPr/>
          </p:nvSpPr>
          <p:spPr bwMode="auto">
            <a:xfrm>
              <a:off x="7145338" y="3636963"/>
              <a:ext cx="357188" cy="222250"/>
            </a:xfrm>
            <a:custGeom>
              <a:avLst/>
              <a:gdLst/>
              <a:ahLst/>
              <a:cxnLst>
                <a:cxn ang="0">
                  <a:pos x="122" y="37"/>
                </a:cxn>
                <a:cxn ang="0">
                  <a:pos x="122" y="37"/>
                </a:cxn>
                <a:cxn ang="0">
                  <a:pos x="122" y="36"/>
                </a:cxn>
                <a:cxn ang="0">
                  <a:pos x="122" y="36"/>
                </a:cxn>
                <a:cxn ang="0">
                  <a:pos x="61" y="0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8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0"/>
                </a:cxn>
                <a:cxn ang="0">
                  <a:pos x="61" y="76"/>
                </a:cxn>
                <a:cxn ang="0">
                  <a:pos x="122" y="40"/>
                </a:cxn>
                <a:cxn ang="0">
                  <a:pos x="122" y="39"/>
                </a:cxn>
                <a:cxn ang="0">
                  <a:pos x="122" y="39"/>
                </a:cxn>
                <a:cxn ang="0">
                  <a:pos x="122" y="39"/>
                </a:cxn>
                <a:cxn ang="0">
                  <a:pos x="122" y="38"/>
                </a:cxn>
                <a:cxn ang="0">
                  <a:pos x="122" y="37"/>
                </a:cxn>
                <a:cxn ang="0">
                  <a:pos x="61" y="69"/>
                </a:cxn>
                <a:cxn ang="0">
                  <a:pos x="8" y="38"/>
                </a:cxn>
                <a:cxn ang="0">
                  <a:pos x="61" y="7"/>
                </a:cxn>
                <a:cxn ang="0">
                  <a:pos x="114" y="38"/>
                </a:cxn>
                <a:cxn ang="0">
                  <a:pos x="61" y="69"/>
                </a:cxn>
                <a:cxn ang="0">
                  <a:pos x="61" y="69"/>
                </a:cxn>
                <a:cxn ang="0">
                  <a:pos x="61" y="69"/>
                </a:cxn>
              </a:cxnLst>
              <a:rect l="0" t="0" r="r" b="b"/>
              <a:pathLst>
                <a:path w="122" h="76">
                  <a:moveTo>
                    <a:pt x="122" y="37"/>
                  </a:moveTo>
                  <a:cubicBezTo>
                    <a:pt x="122" y="37"/>
                    <a:pt x="122" y="37"/>
                    <a:pt x="122" y="37"/>
                  </a:cubicBezTo>
                  <a:cubicBezTo>
                    <a:pt x="122" y="37"/>
                    <a:pt x="122" y="37"/>
                    <a:pt x="122" y="36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11" y="15"/>
                    <a:pt x="86" y="0"/>
                    <a:pt x="61" y="0"/>
                  </a:cubicBezTo>
                  <a:cubicBezTo>
                    <a:pt x="35" y="0"/>
                    <a:pt x="11" y="15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1" y="61"/>
                    <a:pt x="35" y="76"/>
                    <a:pt x="61" y="76"/>
                  </a:cubicBezTo>
                  <a:cubicBezTo>
                    <a:pt x="86" y="76"/>
                    <a:pt x="111" y="61"/>
                    <a:pt x="122" y="40"/>
                  </a:cubicBezTo>
                  <a:cubicBezTo>
                    <a:pt x="122" y="40"/>
                    <a:pt x="122" y="40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2" y="39"/>
                    <a:pt x="122" y="38"/>
                    <a:pt x="122" y="38"/>
                  </a:cubicBezTo>
                  <a:cubicBezTo>
                    <a:pt x="122" y="38"/>
                    <a:pt x="122" y="37"/>
                    <a:pt x="122" y="37"/>
                  </a:cubicBezTo>
                  <a:close/>
                  <a:moveTo>
                    <a:pt x="61" y="69"/>
                  </a:moveTo>
                  <a:cubicBezTo>
                    <a:pt x="39" y="69"/>
                    <a:pt x="18" y="56"/>
                    <a:pt x="8" y="38"/>
                  </a:cubicBezTo>
                  <a:cubicBezTo>
                    <a:pt x="18" y="20"/>
                    <a:pt x="39" y="7"/>
                    <a:pt x="61" y="7"/>
                  </a:cubicBezTo>
                  <a:cubicBezTo>
                    <a:pt x="82" y="7"/>
                    <a:pt x="104" y="20"/>
                    <a:pt x="114" y="38"/>
                  </a:cubicBezTo>
                  <a:cubicBezTo>
                    <a:pt x="103" y="56"/>
                    <a:pt x="82" y="69"/>
                    <a:pt x="61" y="69"/>
                  </a:cubicBezTo>
                  <a:close/>
                  <a:moveTo>
                    <a:pt x="61" y="69"/>
                  </a:moveTo>
                  <a:cubicBezTo>
                    <a:pt x="61" y="69"/>
                    <a:pt x="61" y="69"/>
                    <a:pt x="61" y="6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146"/>
            <p:cNvSpPr>
              <a:spLocks noEditPoints="1"/>
            </p:cNvSpPr>
            <p:nvPr/>
          </p:nvSpPr>
          <p:spPr bwMode="auto">
            <a:xfrm>
              <a:off x="7280275" y="3703638"/>
              <a:ext cx="50800" cy="508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1" y="17"/>
                </a:cxn>
                <a:cxn ang="0">
                  <a:pos x="3" y="15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7" h="17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3" y="17"/>
                    <a:pt x="3" y="16"/>
                    <a:pt x="3" y="15"/>
                  </a:cubicBezTo>
                  <a:cubicBezTo>
                    <a:pt x="3" y="9"/>
                    <a:pt x="9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2"/>
                  </a:cubicBezTo>
                  <a:cubicBezTo>
                    <a:pt x="17" y="0"/>
                    <a:pt x="16" y="0"/>
                    <a:pt x="15" y="0"/>
                  </a:cubicBezTo>
                  <a:close/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147"/>
            <p:cNvSpPr>
              <a:spLocks noEditPoints="1"/>
            </p:cNvSpPr>
            <p:nvPr/>
          </p:nvSpPr>
          <p:spPr bwMode="auto">
            <a:xfrm>
              <a:off x="7245350" y="3668713"/>
              <a:ext cx="158750" cy="15875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27"/>
                </a:cxn>
                <a:cxn ang="0">
                  <a:pos x="27" y="54"/>
                </a:cxn>
                <a:cxn ang="0">
                  <a:pos x="54" y="27"/>
                </a:cxn>
                <a:cxn ang="0">
                  <a:pos x="27" y="0"/>
                </a:cxn>
                <a:cxn ang="0">
                  <a:pos x="27" y="50"/>
                </a:cxn>
                <a:cxn ang="0">
                  <a:pos x="4" y="27"/>
                </a:cxn>
                <a:cxn ang="0">
                  <a:pos x="27" y="4"/>
                </a:cxn>
                <a:cxn ang="0">
                  <a:pos x="50" y="27"/>
                </a:cxn>
                <a:cxn ang="0">
                  <a:pos x="27" y="50"/>
                </a:cxn>
                <a:cxn ang="0">
                  <a:pos x="27" y="50"/>
                </a:cxn>
                <a:cxn ang="0">
                  <a:pos x="27" y="50"/>
                </a:cxn>
              </a:cxnLst>
              <a:rect l="0" t="0" r="r" b="b"/>
              <a:pathLst>
                <a:path w="54" h="54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2"/>
                    <a:pt x="12" y="54"/>
                    <a:pt x="27" y="54"/>
                  </a:cubicBezTo>
                  <a:cubicBezTo>
                    <a:pt x="42" y="54"/>
                    <a:pt x="54" y="42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27" y="50"/>
                  </a:moveTo>
                  <a:cubicBezTo>
                    <a:pt x="14" y="50"/>
                    <a:pt x="4" y="40"/>
                    <a:pt x="4" y="27"/>
                  </a:cubicBezTo>
                  <a:cubicBezTo>
                    <a:pt x="4" y="14"/>
                    <a:pt x="14" y="4"/>
                    <a:pt x="27" y="4"/>
                  </a:cubicBezTo>
                  <a:cubicBezTo>
                    <a:pt x="40" y="4"/>
                    <a:pt x="50" y="14"/>
                    <a:pt x="50" y="27"/>
                  </a:cubicBezTo>
                  <a:cubicBezTo>
                    <a:pt x="50" y="40"/>
                    <a:pt x="40" y="50"/>
                    <a:pt x="27" y="50"/>
                  </a:cubicBezTo>
                  <a:close/>
                  <a:moveTo>
                    <a:pt x="27" y="50"/>
                  </a:moveTo>
                  <a:cubicBezTo>
                    <a:pt x="27" y="50"/>
                    <a:pt x="27" y="50"/>
                    <a:pt x="27" y="5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22050" y="2377447"/>
            <a:ext cx="634394" cy="519304"/>
            <a:chOff x="4856163" y="3600451"/>
            <a:chExt cx="358775" cy="293688"/>
          </a:xfrm>
          <a:solidFill>
            <a:schemeClr val="bg1"/>
          </a:solidFill>
        </p:grpSpPr>
        <p:sp>
          <p:nvSpPr>
            <p:cNvPr id="25" name="Freeform 148"/>
            <p:cNvSpPr>
              <a:spLocks noEditPoints="1"/>
            </p:cNvSpPr>
            <p:nvPr/>
          </p:nvSpPr>
          <p:spPr bwMode="auto">
            <a:xfrm>
              <a:off x="5103813" y="3692526"/>
              <a:ext cx="68263" cy="90488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7"/>
                </a:cxn>
                <a:cxn ang="0">
                  <a:pos x="4" y="31"/>
                </a:cxn>
                <a:cxn ang="0">
                  <a:pos x="19" y="31"/>
                </a:cxn>
                <a:cxn ang="0">
                  <a:pos x="23" y="27"/>
                </a:cxn>
                <a:cxn ang="0">
                  <a:pos x="23" y="21"/>
                </a:cxn>
                <a:cxn ang="0">
                  <a:pos x="22" y="19"/>
                </a:cxn>
                <a:cxn ang="0">
                  <a:pos x="11" y="2"/>
                </a:cxn>
                <a:cxn ang="0">
                  <a:pos x="19" y="27"/>
                </a:cxn>
                <a:cxn ang="0">
                  <a:pos x="4" y="27"/>
                </a:cxn>
                <a:cxn ang="0">
                  <a:pos x="4" y="4"/>
                </a:cxn>
                <a:cxn ang="0">
                  <a:pos x="7" y="4"/>
                </a:cxn>
                <a:cxn ang="0">
                  <a:pos x="19" y="21"/>
                </a:cxn>
                <a:cxn ang="0">
                  <a:pos x="19" y="27"/>
                </a:cxn>
                <a:cxn ang="0">
                  <a:pos x="19" y="27"/>
                </a:cxn>
                <a:cxn ang="0">
                  <a:pos x="19" y="27"/>
                </a:cxn>
              </a:cxnLst>
              <a:rect l="0" t="0" r="r" b="b"/>
              <a:pathLst>
                <a:path w="23" h="31">
                  <a:moveTo>
                    <a:pt x="11" y="2"/>
                  </a:move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1" y="31"/>
                    <a:pt x="4" y="31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1" y="31"/>
                    <a:pt x="23" y="29"/>
                    <a:pt x="23" y="2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20"/>
                    <a:pt x="22" y="19"/>
                  </a:cubicBezTo>
                  <a:lnTo>
                    <a:pt x="11" y="2"/>
                  </a:lnTo>
                  <a:close/>
                  <a:moveTo>
                    <a:pt x="19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9" y="27"/>
                  </a:lnTo>
                  <a:close/>
                  <a:moveTo>
                    <a:pt x="19" y="27"/>
                  </a:moveTo>
                  <a:cubicBezTo>
                    <a:pt x="19" y="27"/>
                    <a:pt x="19" y="27"/>
                    <a:pt x="19" y="2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49"/>
            <p:cNvSpPr>
              <a:spLocks noEditPoints="1"/>
            </p:cNvSpPr>
            <p:nvPr/>
          </p:nvSpPr>
          <p:spPr bwMode="auto">
            <a:xfrm>
              <a:off x="4856163" y="3600451"/>
              <a:ext cx="358775" cy="293688"/>
            </a:xfrm>
            <a:custGeom>
              <a:avLst/>
              <a:gdLst/>
              <a:ahLst/>
              <a:cxnLst>
                <a:cxn ang="0">
                  <a:pos x="121" y="48"/>
                </a:cxn>
                <a:cxn ang="0">
                  <a:pos x="106" y="25"/>
                </a:cxn>
                <a:cxn ang="0">
                  <a:pos x="96" y="20"/>
                </a:cxn>
                <a:cxn ang="0">
                  <a:pos x="81" y="20"/>
                </a:cxn>
                <a:cxn ang="0">
                  <a:pos x="81" y="12"/>
                </a:cxn>
                <a:cxn ang="0">
                  <a:pos x="69" y="0"/>
                </a:cxn>
                <a:cxn ang="0">
                  <a:pos x="12" y="0"/>
                </a:cxn>
                <a:cxn ang="0">
                  <a:pos x="0" y="12"/>
                </a:cxn>
                <a:cxn ang="0">
                  <a:pos x="0" y="54"/>
                </a:cxn>
                <a:cxn ang="0">
                  <a:pos x="12" y="66"/>
                </a:cxn>
                <a:cxn ang="0">
                  <a:pos x="12" y="77"/>
                </a:cxn>
                <a:cxn ang="0">
                  <a:pos x="23" y="89"/>
                </a:cxn>
                <a:cxn ang="0">
                  <a:pos x="28" y="89"/>
                </a:cxn>
                <a:cxn ang="0">
                  <a:pos x="43" y="100"/>
                </a:cxn>
                <a:cxn ang="0">
                  <a:pos x="57" y="89"/>
                </a:cxn>
                <a:cxn ang="0">
                  <a:pos x="78" y="89"/>
                </a:cxn>
                <a:cxn ang="0">
                  <a:pos x="92" y="100"/>
                </a:cxn>
                <a:cxn ang="0">
                  <a:pos x="107" y="89"/>
                </a:cxn>
                <a:cxn ang="0">
                  <a:pos x="112" y="89"/>
                </a:cxn>
                <a:cxn ang="0">
                  <a:pos x="123" y="77"/>
                </a:cxn>
                <a:cxn ang="0">
                  <a:pos x="123" y="54"/>
                </a:cxn>
                <a:cxn ang="0">
                  <a:pos x="121" y="48"/>
                </a:cxn>
                <a:cxn ang="0">
                  <a:pos x="12" y="58"/>
                </a:cxn>
                <a:cxn ang="0">
                  <a:pos x="8" y="54"/>
                </a:cxn>
                <a:cxn ang="0">
                  <a:pos x="8" y="12"/>
                </a:cxn>
                <a:cxn ang="0">
                  <a:pos x="12" y="8"/>
                </a:cxn>
                <a:cxn ang="0">
                  <a:pos x="69" y="8"/>
                </a:cxn>
                <a:cxn ang="0">
                  <a:pos x="73" y="12"/>
                </a:cxn>
                <a:cxn ang="0">
                  <a:pos x="73" y="54"/>
                </a:cxn>
                <a:cxn ang="0">
                  <a:pos x="69" y="58"/>
                </a:cxn>
                <a:cxn ang="0">
                  <a:pos x="12" y="58"/>
                </a:cxn>
                <a:cxn ang="0">
                  <a:pos x="43" y="93"/>
                </a:cxn>
                <a:cxn ang="0">
                  <a:pos x="35" y="85"/>
                </a:cxn>
                <a:cxn ang="0">
                  <a:pos x="43" y="77"/>
                </a:cxn>
                <a:cxn ang="0">
                  <a:pos x="50" y="85"/>
                </a:cxn>
                <a:cxn ang="0">
                  <a:pos x="43" y="93"/>
                </a:cxn>
                <a:cxn ang="0">
                  <a:pos x="92" y="93"/>
                </a:cxn>
                <a:cxn ang="0">
                  <a:pos x="85" y="85"/>
                </a:cxn>
                <a:cxn ang="0">
                  <a:pos x="92" y="77"/>
                </a:cxn>
                <a:cxn ang="0">
                  <a:pos x="100" y="85"/>
                </a:cxn>
                <a:cxn ang="0">
                  <a:pos x="92" y="93"/>
                </a:cxn>
                <a:cxn ang="0">
                  <a:pos x="115" y="77"/>
                </a:cxn>
                <a:cxn ang="0">
                  <a:pos x="112" y="81"/>
                </a:cxn>
                <a:cxn ang="0">
                  <a:pos x="107" y="81"/>
                </a:cxn>
                <a:cxn ang="0">
                  <a:pos x="92" y="70"/>
                </a:cxn>
                <a:cxn ang="0">
                  <a:pos x="78" y="81"/>
                </a:cxn>
                <a:cxn ang="0">
                  <a:pos x="57" y="81"/>
                </a:cxn>
                <a:cxn ang="0">
                  <a:pos x="43" y="70"/>
                </a:cxn>
                <a:cxn ang="0">
                  <a:pos x="28" y="81"/>
                </a:cxn>
                <a:cxn ang="0">
                  <a:pos x="23" y="81"/>
                </a:cxn>
                <a:cxn ang="0">
                  <a:pos x="20" y="77"/>
                </a:cxn>
                <a:cxn ang="0">
                  <a:pos x="20" y="66"/>
                </a:cxn>
                <a:cxn ang="0">
                  <a:pos x="69" y="66"/>
                </a:cxn>
                <a:cxn ang="0">
                  <a:pos x="81" y="54"/>
                </a:cxn>
                <a:cxn ang="0">
                  <a:pos x="81" y="27"/>
                </a:cxn>
                <a:cxn ang="0">
                  <a:pos x="96" y="27"/>
                </a:cxn>
                <a:cxn ang="0">
                  <a:pos x="99" y="29"/>
                </a:cxn>
                <a:cxn ang="0">
                  <a:pos x="115" y="52"/>
                </a:cxn>
                <a:cxn ang="0">
                  <a:pos x="115" y="54"/>
                </a:cxn>
                <a:cxn ang="0">
                  <a:pos x="115" y="77"/>
                </a:cxn>
                <a:cxn ang="0">
                  <a:pos x="115" y="77"/>
                </a:cxn>
                <a:cxn ang="0">
                  <a:pos x="115" y="77"/>
                </a:cxn>
              </a:cxnLst>
              <a:rect l="0" t="0" r="r" b="b"/>
              <a:pathLst>
                <a:path w="123" h="100">
                  <a:moveTo>
                    <a:pt x="121" y="48"/>
                  </a:moveTo>
                  <a:cubicBezTo>
                    <a:pt x="106" y="25"/>
                    <a:pt x="106" y="25"/>
                    <a:pt x="106" y="25"/>
                  </a:cubicBezTo>
                  <a:cubicBezTo>
                    <a:pt x="104" y="22"/>
                    <a:pt x="100" y="20"/>
                    <a:pt x="96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81" y="6"/>
                    <a:pt x="76" y="0"/>
                    <a:pt x="6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1"/>
                    <a:pt x="6" y="66"/>
                    <a:pt x="12" y="66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4"/>
                    <a:pt x="17" y="89"/>
                    <a:pt x="23" y="89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0" y="95"/>
                    <a:pt x="35" y="100"/>
                    <a:pt x="43" y="100"/>
                  </a:cubicBezTo>
                  <a:cubicBezTo>
                    <a:pt x="50" y="100"/>
                    <a:pt x="56" y="95"/>
                    <a:pt x="57" y="89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9" y="95"/>
                    <a:pt x="85" y="100"/>
                    <a:pt x="92" y="100"/>
                  </a:cubicBezTo>
                  <a:cubicBezTo>
                    <a:pt x="100" y="100"/>
                    <a:pt x="106" y="95"/>
                    <a:pt x="107" y="89"/>
                  </a:cubicBezTo>
                  <a:cubicBezTo>
                    <a:pt x="112" y="89"/>
                    <a:pt x="112" y="89"/>
                    <a:pt x="112" y="89"/>
                  </a:cubicBezTo>
                  <a:cubicBezTo>
                    <a:pt x="118" y="89"/>
                    <a:pt x="123" y="84"/>
                    <a:pt x="123" y="77"/>
                  </a:cubicBezTo>
                  <a:cubicBezTo>
                    <a:pt x="123" y="54"/>
                    <a:pt x="123" y="54"/>
                    <a:pt x="123" y="54"/>
                  </a:cubicBezTo>
                  <a:cubicBezTo>
                    <a:pt x="123" y="52"/>
                    <a:pt x="122" y="50"/>
                    <a:pt x="121" y="48"/>
                  </a:cubicBezTo>
                  <a:close/>
                  <a:moveTo>
                    <a:pt x="12" y="58"/>
                  </a:moveTo>
                  <a:cubicBezTo>
                    <a:pt x="10" y="58"/>
                    <a:pt x="8" y="56"/>
                    <a:pt x="8" y="5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8"/>
                    <a:pt x="73" y="10"/>
                    <a:pt x="73" y="12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6"/>
                    <a:pt x="72" y="58"/>
                    <a:pt x="69" y="58"/>
                  </a:cubicBezTo>
                  <a:lnTo>
                    <a:pt x="12" y="58"/>
                  </a:lnTo>
                  <a:close/>
                  <a:moveTo>
                    <a:pt x="43" y="93"/>
                  </a:moveTo>
                  <a:cubicBezTo>
                    <a:pt x="38" y="93"/>
                    <a:pt x="35" y="89"/>
                    <a:pt x="35" y="85"/>
                  </a:cubicBezTo>
                  <a:cubicBezTo>
                    <a:pt x="35" y="81"/>
                    <a:pt x="38" y="77"/>
                    <a:pt x="43" y="77"/>
                  </a:cubicBezTo>
                  <a:cubicBezTo>
                    <a:pt x="47" y="77"/>
                    <a:pt x="50" y="81"/>
                    <a:pt x="50" y="85"/>
                  </a:cubicBezTo>
                  <a:cubicBezTo>
                    <a:pt x="50" y="89"/>
                    <a:pt x="47" y="93"/>
                    <a:pt x="43" y="93"/>
                  </a:cubicBezTo>
                  <a:close/>
                  <a:moveTo>
                    <a:pt x="92" y="93"/>
                  </a:moveTo>
                  <a:cubicBezTo>
                    <a:pt x="88" y="93"/>
                    <a:pt x="85" y="89"/>
                    <a:pt x="85" y="85"/>
                  </a:cubicBezTo>
                  <a:cubicBezTo>
                    <a:pt x="85" y="81"/>
                    <a:pt x="88" y="77"/>
                    <a:pt x="92" y="77"/>
                  </a:cubicBezTo>
                  <a:cubicBezTo>
                    <a:pt x="97" y="77"/>
                    <a:pt x="100" y="81"/>
                    <a:pt x="100" y="85"/>
                  </a:cubicBezTo>
                  <a:cubicBezTo>
                    <a:pt x="100" y="89"/>
                    <a:pt x="97" y="93"/>
                    <a:pt x="92" y="93"/>
                  </a:cubicBezTo>
                  <a:close/>
                  <a:moveTo>
                    <a:pt x="115" y="77"/>
                  </a:moveTo>
                  <a:cubicBezTo>
                    <a:pt x="115" y="79"/>
                    <a:pt x="114" y="81"/>
                    <a:pt x="112" y="81"/>
                  </a:cubicBezTo>
                  <a:cubicBezTo>
                    <a:pt x="107" y="81"/>
                    <a:pt x="107" y="81"/>
                    <a:pt x="107" y="81"/>
                  </a:cubicBezTo>
                  <a:cubicBezTo>
                    <a:pt x="106" y="74"/>
                    <a:pt x="100" y="70"/>
                    <a:pt x="92" y="70"/>
                  </a:cubicBezTo>
                  <a:cubicBezTo>
                    <a:pt x="85" y="70"/>
                    <a:pt x="79" y="74"/>
                    <a:pt x="78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56" y="74"/>
                    <a:pt x="50" y="70"/>
                    <a:pt x="43" y="70"/>
                  </a:cubicBezTo>
                  <a:cubicBezTo>
                    <a:pt x="35" y="70"/>
                    <a:pt x="30" y="74"/>
                    <a:pt x="28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1" y="81"/>
                    <a:pt x="20" y="79"/>
                    <a:pt x="20" y="77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76" y="66"/>
                    <a:pt x="81" y="61"/>
                    <a:pt x="81" y="54"/>
                  </a:cubicBezTo>
                  <a:cubicBezTo>
                    <a:pt x="81" y="27"/>
                    <a:pt x="81" y="27"/>
                    <a:pt x="81" y="27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98" y="27"/>
                    <a:pt x="99" y="28"/>
                    <a:pt x="99" y="29"/>
                  </a:cubicBezTo>
                  <a:cubicBezTo>
                    <a:pt x="115" y="52"/>
                    <a:pt x="115" y="52"/>
                    <a:pt x="115" y="52"/>
                  </a:cubicBezTo>
                  <a:cubicBezTo>
                    <a:pt x="115" y="53"/>
                    <a:pt x="115" y="53"/>
                    <a:pt x="115" y="54"/>
                  </a:cubicBezTo>
                  <a:lnTo>
                    <a:pt x="115" y="77"/>
                  </a:lnTo>
                  <a:close/>
                  <a:moveTo>
                    <a:pt x="115" y="77"/>
                  </a:moveTo>
                  <a:cubicBezTo>
                    <a:pt x="115" y="77"/>
                    <a:pt x="115" y="77"/>
                    <a:pt x="115" y="7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920314" y="2953218"/>
            <a:ext cx="2304450" cy="23031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 bwMode="auto">
          <a:xfrm>
            <a:off x="4352022" y="4980039"/>
            <a:ext cx="1655346" cy="1223913"/>
          </a:xfrm>
          <a:custGeom>
            <a:avLst/>
            <a:gdLst>
              <a:gd name="T0" fmla="*/ 88 w 288"/>
              <a:gd name="T1" fmla="*/ 0 h 213"/>
              <a:gd name="T2" fmla="*/ 0 w 288"/>
              <a:gd name="T3" fmla="*/ 51 h 213"/>
              <a:gd name="T4" fmla="*/ 288 w 288"/>
              <a:gd name="T5" fmla="*/ 213 h 213"/>
              <a:gd name="T6" fmla="*/ 288 w 288"/>
              <a:gd name="T7" fmla="*/ 111 h 213"/>
              <a:gd name="T8" fmla="*/ 88 w 288"/>
              <a:gd name="T9" fmla="*/ 0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13">
                <a:moveTo>
                  <a:pt x="88" y="0"/>
                </a:moveTo>
                <a:cubicBezTo>
                  <a:pt x="0" y="51"/>
                  <a:pt x="0" y="51"/>
                  <a:pt x="0" y="51"/>
                </a:cubicBezTo>
                <a:cubicBezTo>
                  <a:pt x="63" y="145"/>
                  <a:pt x="168" y="208"/>
                  <a:pt x="288" y="213"/>
                </a:cubicBezTo>
                <a:cubicBezTo>
                  <a:pt x="288" y="111"/>
                  <a:pt x="288" y="111"/>
                  <a:pt x="288" y="111"/>
                </a:cubicBezTo>
                <a:cubicBezTo>
                  <a:pt x="206" y="106"/>
                  <a:pt x="133" y="64"/>
                  <a:pt x="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3989671" y="3177407"/>
            <a:ext cx="775536" cy="1947312"/>
          </a:xfrm>
          <a:custGeom>
            <a:avLst/>
            <a:gdLst>
              <a:gd name="T0" fmla="*/ 102 w 135"/>
              <a:gd name="T1" fmla="*/ 160 h 339"/>
              <a:gd name="T2" fmla="*/ 126 w 135"/>
              <a:gd name="T3" fmla="*/ 50 h 339"/>
              <a:gd name="T4" fmla="*/ 37 w 135"/>
              <a:gd name="T5" fmla="*/ 0 h 339"/>
              <a:gd name="T6" fmla="*/ 0 w 135"/>
              <a:gd name="T7" fmla="*/ 160 h 339"/>
              <a:gd name="T8" fmla="*/ 47 w 135"/>
              <a:gd name="T9" fmla="*/ 339 h 339"/>
              <a:gd name="T10" fmla="*/ 135 w 135"/>
              <a:gd name="T11" fmla="*/ 288 h 339"/>
              <a:gd name="T12" fmla="*/ 102 w 135"/>
              <a:gd name="T13" fmla="*/ 16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5" h="339">
                <a:moveTo>
                  <a:pt x="102" y="160"/>
                </a:moveTo>
                <a:cubicBezTo>
                  <a:pt x="102" y="121"/>
                  <a:pt x="110" y="84"/>
                  <a:pt x="126" y="50"/>
                </a:cubicBezTo>
                <a:cubicBezTo>
                  <a:pt x="37" y="0"/>
                  <a:pt x="37" y="0"/>
                  <a:pt x="37" y="0"/>
                </a:cubicBezTo>
                <a:cubicBezTo>
                  <a:pt x="14" y="48"/>
                  <a:pt x="0" y="103"/>
                  <a:pt x="0" y="160"/>
                </a:cubicBezTo>
                <a:cubicBezTo>
                  <a:pt x="0" y="225"/>
                  <a:pt x="17" y="286"/>
                  <a:pt x="47" y="339"/>
                </a:cubicBezTo>
                <a:cubicBezTo>
                  <a:pt x="135" y="288"/>
                  <a:pt x="135" y="288"/>
                  <a:pt x="135" y="288"/>
                </a:cubicBezTo>
                <a:cubicBezTo>
                  <a:pt x="114" y="250"/>
                  <a:pt x="102" y="207"/>
                  <a:pt x="102" y="1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6184633" y="1993900"/>
            <a:ext cx="1717910" cy="1315153"/>
          </a:xfrm>
          <a:custGeom>
            <a:avLst/>
            <a:gdLst>
              <a:gd name="T0" fmla="*/ 212 w 299"/>
              <a:gd name="T1" fmla="*/ 229 h 229"/>
              <a:gd name="T2" fmla="*/ 299 w 299"/>
              <a:gd name="T3" fmla="*/ 179 h 229"/>
              <a:gd name="T4" fmla="*/ 0 w 299"/>
              <a:gd name="T5" fmla="*/ 0 h 229"/>
              <a:gd name="T6" fmla="*/ 0 w 299"/>
              <a:gd name="T7" fmla="*/ 102 h 229"/>
              <a:gd name="T8" fmla="*/ 212 w 299"/>
              <a:gd name="T9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229">
                <a:moveTo>
                  <a:pt x="212" y="229"/>
                </a:moveTo>
                <a:cubicBezTo>
                  <a:pt x="299" y="179"/>
                  <a:pt x="299" y="179"/>
                  <a:pt x="299" y="179"/>
                </a:cubicBezTo>
                <a:cubicBezTo>
                  <a:pt x="238" y="76"/>
                  <a:pt x="127" y="5"/>
                  <a:pt x="0" y="0"/>
                </a:cubicBezTo>
                <a:cubicBezTo>
                  <a:pt x="0" y="102"/>
                  <a:pt x="0" y="102"/>
                  <a:pt x="0" y="102"/>
                </a:cubicBezTo>
                <a:cubicBezTo>
                  <a:pt x="90" y="107"/>
                  <a:pt x="168" y="157"/>
                  <a:pt x="212" y="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4289458" y="1993900"/>
            <a:ext cx="1717910" cy="1315153"/>
          </a:xfrm>
          <a:custGeom>
            <a:avLst/>
            <a:gdLst>
              <a:gd name="T0" fmla="*/ 0 w 299"/>
              <a:gd name="T1" fmla="*/ 179 h 229"/>
              <a:gd name="T2" fmla="*/ 88 w 299"/>
              <a:gd name="T3" fmla="*/ 229 h 229"/>
              <a:gd name="T4" fmla="*/ 299 w 299"/>
              <a:gd name="T5" fmla="*/ 102 h 229"/>
              <a:gd name="T6" fmla="*/ 299 w 299"/>
              <a:gd name="T7" fmla="*/ 0 h 229"/>
              <a:gd name="T8" fmla="*/ 0 w 299"/>
              <a:gd name="T9" fmla="*/ 17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229">
                <a:moveTo>
                  <a:pt x="0" y="179"/>
                </a:moveTo>
                <a:cubicBezTo>
                  <a:pt x="88" y="229"/>
                  <a:pt x="88" y="229"/>
                  <a:pt x="88" y="229"/>
                </a:cubicBezTo>
                <a:cubicBezTo>
                  <a:pt x="132" y="157"/>
                  <a:pt x="210" y="107"/>
                  <a:pt x="299" y="102"/>
                </a:cubicBezTo>
                <a:cubicBezTo>
                  <a:pt x="299" y="0"/>
                  <a:pt x="299" y="0"/>
                  <a:pt x="299" y="0"/>
                </a:cubicBezTo>
                <a:cubicBezTo>
                  <a:pt x="172" y="5"/>
                  <a:pt x="62" y="76"/>
                  <a:pt x="0" y="1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6184633" y="4980039"/>
            <a:ext cx="1660559" cy="1223913"/>
          </a:xfrm>
          <a:custGeom>
            <a:avLst/>
            <a:gdLst>
              <a:gd name="T0" fmla="*/ 0 w 289"/>
              <a:gd name="T1" fmla="*/ 111 h 213"/>
              <a:gd name="T2" fmla="*/ 0 w 289"/>
              <a:gd name="T3" fmla="*/ 213 h 213"/>
              <a:gd name="T4" fmla="*/ 289 w 289"/>
              <a:gd name="T5" fmla="*/ 51 h 213"/>
              <a:gd name="T6" fmla="*/ 201 w 289"/>
              <a:gd name="T7" fmla="*/ 0 h 213"/>
              <a:gd name="T8" fmla="*/ 0 w 289"/>
              <a:gd name="T9" fmla="*/ 111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" h="213">
                <a:moveTo>
                  <a:pt x="0" y="111"/>
                </a:moveTo>
                <a:cubicBezTo>
                  <a:pt x="0" y="213"/>
                  <a:pt x="0" y="213"/>
                  <a:pt x="0" y="213"/>
                </a:cubicBezTo>
                <a:cubicBezTo>
                  <a:pt x="120" y="208"/>
                  <a:pt x="225" y="145"/>
                  <a:pt x="289" y="51"/>
                </a:cubicBezTo>
                <a:cubicBezTo>
                  <a:pt x="201" y="0"/>
                  <a:pt x="201" y="0"/>
                  <a:pt x="201" y="0"/>
                </a:cubicBezTo>
                <a:cubicBezTo>
                  <a:pt x="155" y="64"/>
                  <a:pt x="83" y="106"/>
                  <a:pt x="0" y="11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7432008" y="3177407"/>
            <a:ext cx="770323" cy="1947312"/>
          </a:xfrm>
          <a:custGeom>
            <a:avLst/>
            <a:gdLst>
              <a:gd name="T0" fmla="*/ 97 w 134"/>
              <a:gd name="T1" fmla="*/ 0 h 339"/>
              <a:gd name="T2" fmla="*/ 9 w 134"/>
              <a:gd name="T3" fmla="*/ 50 h 339"/>
              <a:gd name="T4" fmla="*/ 33 w 134"/>
              <a:gd name="T5" fmla="*/ 160 h 339"/>
              <a:gd name="T6" fmla="*/ 0 w 134"/>
              <a:gd name="T7" fmla="*/ 288 h 339"/>
              <a:gd name="T8" fmla="*/ 88 w 134"/>
              <a:gd name="T9" fmla="*/ 339 h 339"/>
              <a:gd name="T10" fmla="*/ 134 w 134"/>
              <a:gd name="T11" fmla="*/ 160 h 339"/>
              <a:gd name="T12" fmla="*/ 97 w 134"/>
              <a:gd name="T13" fmla="*/ 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4" h="339">
                <a:moveTo>
                  <a:pt x="97" y="0"/>
                </a:moveTo>
                <a:cubicBezTo>
                  <a:pt x="9" y="50"/>
                  <a:pt x="9" y="50"/>
                  <a:pt x="9" y="50"/>
                </a:cubicBezTo>
                <a:cubicBezTo>
                  <a:pt x="24" y="84"/>
                  <a:pt x="33" y="121"/>
                  <a:pt x="33" y="160"/>
                </a:cubicBezTo>
                <a:cubicBezTo>
                  <a:pt x="33" y="207"/>
                  <a:pt x="21" y="250"/>
                  <a:pt x="0" y="288"/>
                </a:cubicBezTo>
                <a:cubicBezTo>
                  <a:pt x="88" y="339"/>
                  <a:pt x="88" y="339"/>
                  <a:pt x="88" y="339"/>
                </a:cubicBezTo>
                <a:cubicBezTo>
                  <a:pt x="117" y="286"/>
                  <a:pt x="134" y="225"/>
                  <a:pt x="134" y="160"/>
                </a:cubicBezTo>
                <a:cubicBezTo>
                  <a:pt x="134" y="103"/>
                  <a:pt x="121" y="48"/>
                  <a:pt x="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Enter your subhead line here</a:t>
            </a:r>
          </a:p>
        </p:txBody>
      </p:sp>
      <p:sp>
        <p:nvSpPr>
          <p:cNvPr id="13" name="Inhaltsplatzhalter 4"/>
          <p:cNvSpPr txBox="1"/>
          <p:nvPr/>
        </p:nvSpPr>
        <p:spPr>
          <a:xfrm>
            <a:off x="508001" y="375354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4" name="Inhaltsplatzhalter 4"/>
          <p:cNvSpPr txBox="1"/>
          <p:nvPr/>
        </p:nvSpPr>
        <p:spPr>
          <a:xfrm>
            <a:off x="8368289" y="3753544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3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5" name="Inhaltsplatzhalter 4"/>
          <p:cNvSpPr txBox="1"/>
          <p:nvPr/>
        </p:nvSpPr>
        <p:spPr>
          <a:xfrm>
            <a:off x="1182353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6" name="Inhaltsplatzhalter 4"/>
          <p:cNvSpPr txBox="1"/>
          <p:nvPr/>
        </p:nvSpPr>
        <p:spPr>
          <a:xfrm>
            <a:off x="7719978" y="1834935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7" name="Inhaltsplatzhalter 4"/>
          <p:cNvSpPr txBox="1"/>
          <p:nvPr/>
        </p:nvSpPr>
        <p:spPr>
          <a:xfrm>
            <a:off x="1182353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5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2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sp>
        <p:nvSpPr>
          <p:cNvPr id="18" name="Inhaltsplatzhalter 4"/>
          <p:cNvSpPr txBox="1"/>
          <p:nvPr/>
        </p:nvSpPr>
        <p:spPr>
          <a:xfrm>
            <a:off x="7719978" y="5673186"/>
            <a:ext cx="3278589" cy="72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7305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20" indent="-27305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370" indent="-17780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240" indent="-179070" algn="l" defTabSz="913765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9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1400" b="1" dirty="0" smtClean="0">
                <a:solidFill>
                  <a:schemeClr val="accent4"/>
                </a:solidFill>
                <a:latin typeface="+mj-lt"/>
              </a:rPr>
              <a:t>TITLE GOES HERE</a:t>
            </a:r>
            <a:r>
              <a:rPr lang="en-US" sz="1400" b="1" dirty="0" smtClean="0">
                <a:solidFill>
                  <a:schemeClr val="accent1"/>
                </a:solidFill>
                <a:latin typeface="+mj-lt"/>
              </a:rPr>
              <a:t/>
            </a:r>
            <a:br>
              <a:rPr lang="en-US" sz="1400" b="1" dirty="0" smtClean="0">
                <a:solidFill>
                  <a:schemeClr val="accent1"/>
                </a:solidFill>
                <a:latin typeface="+mj-lt"/>
              </a:rPr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This is a sample text. You simply add your own text and description here. This text is fully editable. It can be replaced with your own style.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719978" y="3950910"/>
            <a:ext cx="400304" cy="400305"/>
            <a:chOff x="10996613" y="1925638"/>
            <a:chExt cx="534987" cy="534988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0996613" y="1925638"/>
              <a:ext cx="534987" cy="534988"/>
            </a:xfrm>
            <a:custGeom>
              <a:avLst/>
              <a:gdLst>
                <a:gd name="T0" fmla="*/ 1446 w 3370"/>
                <a:gd name="T1" fmla="*/ 543 h 3371"/>
                <a:gd name="T2" fmla="*/ 1099 w 3370"/>
                <a:gd name="T3" fmla="*/ 703 h 3371"/>
                <a:gd name="T4" fmla="*/ 750 w 3370"/>
                <a:gd name="T5" fmla="*/ 523 h 3371"/>
                <a:gd name="T6" fmla="*/ 518 w 3370"/>
                <a:gd name="T7" fmla="*/ 737 h 3371"/>
                <a:gd name="T8" fmla="*/ 710 w 3370"/>
                <a:gd name="T9" fmla="*/ 1069 h 3371"/>
                <a:gd name="T10" fmla="*/ 568 w 3370"/>
                <a:gd name="T11" fmla="*/ 1428 h 3371"/>
                <a:gd name="T12" fmla="*/ 192 w 3370"/>
                <a:gd name="T13" fmla="*/ 1536 h 3371"/>
                <a:gd name="T14" fmla="*/ 524 w 3370"/>
                <a:gd name="T15" fmla="*/ 1916 h 3371"/>
                <a:gd name="T16" fmla="*/ 665 w 3370"/>
                <a:gd name="T17" fmla="*/ 2204 h 3371"/>
                <a:gd name="T18" fmla="*/ 526 w 3370"/>
                <a:gd name="T19" fmla="*/ 2621 h 3371"/>
                <a:gd name="T20" fmla="*/ 749 w 3370"/>
                <a:gd name="T21" fmla="*/ 2861 h 3371"/>
                <a:gd name="T22" fmla="*/ 1044 w 3370"/>
                <a:gd name="T23" fmla="*/ 2666 h 3371"/>
                <a:gd name="T24" fmla="*/ 1325 w 3370"/>
                <a:gd name="T25" fmla="*/ 2773 h 3371"/>
                <a:gd name="T26" fmla="*/ 1519 w 3370"/>
                <a:gd name="T27" fmla="*/ 3167 h 3371"/>
                <a:gd name="T28" fmla="*/ 1851 w 3370"/>
                <a:gd name="T29" fmla="*/ 3167 h 3371"/>
                <a:gd name="T30" fmla="*/ 2048 w 3370"/>
                <a:gd name="T31" fmla="*/ 2773 h 3371"/>
                <a:gd name="T32" fmla="*/ 2351 w 3370"/>
                <a:gd name="T33" fmla="*/ 2666 h 3371"/>
                <a:gd name="T34" fmla="*/ 2631 w 3370"/>
                <a:gd name="T35" fmla="*/ 2854 h 3371"/>
                <a:gd name="T36" fmla="*/ 2676 w 3370"/>
                <a:gd name="T37" fmla="*/ 2370 h 3371"/>
                <a:gd name="T38" fmla="*/ 2743 w 3370"/>
                <a:gd name="T39" fmla="*/ 2123 h 3371"/>
                <a:gd name="T40" fmla="*/ 2870 w 3370"/>
                <a:gd name="T41" fmla="*/ 1902 h 3371"/>
                <a:gd name="T42" fmla="*/ 3181 w 3370"/>
                <a:gd name="T43" fmla="*/ 1529 h 3371"/>
                <a:gd name="T44" fmla="*/ 2803 w 3370"/>
                <a:gd name="T45" fmla="*/ 1421 h 3371"/>
                <a:gd name="T46" fmla="*/ 2659 w 3370"/>
                <a:gd name="T47" fmla="*/ 1063 h 3371"/>
                <a:gd name="T48" fmla="*/ 2849 w 3370"/>
                <a:gd name="T49" fmla="*/ 732 h 3371"/>
                <a:gd name="T50" fmla="*/ 2618 w 3370"/>
                <a:gd name="T51" fmla="*/ 519 h 3371"/>
                <a:gd name="T52" fmla="*/ 2268 w 3370"/>
                <a:gd name="T53" fmla="*/ 700 h 3371"/>
                <a:gd name="T54" fmla="*/ 1913 w 3370"/>
                <a:gd name="T55" fmla="*/ 540 h 3371"/>
                <a:gd name="T56" fmla="*/ 1532 w 3370"/>
                <a:gd name="T57" fmla="*/ 189 h 3371"/>
                <a:gd name="T58" fmla="*/ 1973 w 3370"/>
                <a:gd name="T59" fmla="*/ 60 h 3371"/>
                <a:gd name="T60" fmla="*/ 2233 w 3370"/>
                <a:gd name="T61" fmla="*/ 468 h 3371"/>
                <a:gd name="T62" fmla="*/ 2659 w 3370"/>
                <a:gd name="T63" fmla="*/ 331 h 3371"/>
                <a:gd name="T64" fmla="*/ 3022 w 3370"/>
                <a:gd name="T65" fmla="*/ 652 h 3371"/>
                <a:gd name="T66" fmla="*/ 3005 w 3370"/>
                <a:gd name="T67" fmla="*/ 868 h 3371"/>
                <a:gd name="T68" fmla="*/ 3260 w 3370"/>
                <a:gd name="T69" fmla="*/ 1353 h 3371"/>
                <a:gd name="T70" fmla="*/ 3370 w 3370"/>
                <a:gd name="T71" fmla="*/ 1537 h 3371"/>
                <a:gd name="T72" fmla="*/ 3286 w 3370"/>
                <a:gd name="T73" fmla="*/ 2001 h 3371"/>
                <a:gd name="T74" fmla="*/ 2865 w 3370"/>
                <a:gd name="T75" fmla="*/ 2309 h 3371"/>
                <a:gd name="T76" fmla="*/ 3033 w 3370"/>
                <a:gd name="T77" fmla="*/ 2690 h 3371"/>
                <a:gd name="T78" fmla="*/ 2689 w 3370"/>
                <a:gd name="T79" fmla="*/ 3034 h 3371"/>
                <a:gd name="T80" fmla="*/ 2309 w 3370"/>
                <a:gd name="T81" fmla="*/ 2866 h 3371"/>
                <a:gd name="T82" fmla="*/ 2001 w 3370"/>
                <a:gd name="T83" fmla="*/ 3287 h 3371"/>
                <a:gd name="T84" fmla="*/ 1536 w 3370"/>
                <a:gd name="T85" fmla="*/ 3371 h 3371"/>
                <a:gd name="T86" fmla="*/ 1352 w 3370"/>
                <a:gd name="T87" fmla="*/ 3260 h 3371"/>
                <a:gd name="T88" fmla="*/ 871 w 3370"/>
                <a:gd name="T89" fmla="*/ 3010 h 3371"/>
                <a:gd name="T90" fmla="*/ 656 w 3370"/>
                <a:gd name="T91" fmla="*/ 3026 h 3371"/>
                <a:gd name="T92" fmla="*/ 335 w 3370"/>
                <a:gd name="T93" fmla="*/ 2663 h 3371"/>
                <a:gd name="T94" fmla="*/ 473 w 3370"/>
                <a:gd name="T95" fmla="*/ 2242 h 3371"/>
                <a:gd name="T96" fmla="*/ 60 w 3370"/>
                <a:gd name="T97" fmla="*/ 1988 h 3371"/>
                <a:gd name="T98" fmla="*/ 3 w 3370"/>
                <a:gd name="T99" fmla="*/ 1511 h 3371"/>
                <a:gd name="T100" fmla="*/ 141 w 3370"/>
                <a:gd name="T101" fmla="*/ 1347 h 3371"/>
                <a:gd name="T102" fmla="*/ 344 w 3370"/>
                <a:gd name="T103" fmla="*/ 843 h 3371"/>
                <a:gd name="T104" fmla="*/ 361 w 3370"/>
                <a:gd name="T105" fmla="*/ 629 h 3371"/>
                <a:gd name="T106" fmla="*/ 741 w 3370"/>
                <a:gd name="T107" fmla="*/ 332 h 3371"/>
                <a:gd name="T108" fmla="*/ 1206 w 3370"/>
                <a:gd name="T109" fmla="*/ 440 h 3371"/>
                <a:gd name="T110" fmla="*/ 1409 w 3370"/>
                <a:gd name="T111" fmla="*/ 40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70" h="3371">
                  <a:moveTo>
                    <a:pt x="1532" y="189"/>
                  </a:moveTo>
                  <a:lnTo>
                    <a:pt x="1524" y="192"/>
                  </a:lnTo>
                  <a:lnTo>
                    <a:pt x="1518" y="198"/>
                  </a:lnTo>
                  <a:lnTo>
                    <a:pt x="1513" y="205"/>
                  </a:lnTo>
                  <a:lnTo>
                    <a:pt x="1463" y="503"/>
                  </a:lnTo>
                  <a:lnTo>
                    <a:pt x="1457" y="524"/>
                  </a:lnTo>
                  <a:lnTo>
                    <a:pt x="1446" y="543"/>
                  </a:lnTo>
                  <a:lnTo>
                    <a:pt x="1432" y="558"/>
                  </a:lnTo>
                  <a:lnTo>
                    <a:pt x="1414" y="571"/>
                  </a:lnTo>
                  <a:lnTo>
                    <a:pt x="1394" y="579"/>
                  </a:lnTo>
                  <a:lnTo>
                    <a:pt x="1317" y="602"/>
                  </a:lnTo>
                  <a:lnTo>
                    <a:pt x="1242" y="631"/>
                  </a:lnTo>
                  <a:lnTo>
                    <a:pt x="1169" y="665"/>
                  </a:lnTo>
                  <a:lnTo>
                    <a:pt x="1099" y="703"/>
                  </a:lnTo>
                  <a:lnTo>
                    <a:pt x="1079" y="712"/>
                  </a:lnTo>
                  <a:lnTo>
                    <a:pt x="1058" y="716"/>
                  </a:lnTo>
                  <a:lnTo>
                    <a:pt x="1036" y="715"/>
                  </a:lnTo>
                  <a:lnTo>
                    <a:pt x="1015" y="710"/>
                  </a:lnTo>
                  <a:lnTo>
                    <a:pt x="995" y="699"/>
                  </a:lnTo>
                  <a:lnTo>
                    <a:pt x="753" y="525"/>
                  </a:lnTo>
                  <a:lnTo>
                    <a:pt x="750" y="523"/>
                  </a:lnTo>
                  <a:lnTo>
                    <a:pt x="745" y="522"/>
                  </a:lnTo>
                  <a:lnTo>
                    <a:pt x="741" y="522"/>
                  </a:lnTo>
                  <a:lnTo>
                    <a:pt x="738" y="522"/>
                  </a:lnTo>
                  <a:lnTo>
                    <a:pt x="735" y="523"/>
                  </a:lnTo>
                  <a:lnTo>
                    <a:pt x="732" y="524"/>
                  </a:lnTo>
                  <a:lnTo>
                    <a:pt x="728" y="527"/>
                  </a:lnTo>
                  <a:lnTo>
                    <a:pt x="518" y="737"/>
                  </a:lnTo>
                  <a:lnTo>
                    <a:pt x="514" y="745"/>
                  </a:lnTo>
                  <a:lnTo>
                    <a:pt x="513" y="754"/>
                  </a:lnTo>
                  <a:lnTo>
                    <a:pt x="516" y="762"/>
                  </a:lnTo>
                  <a:lnTo>
                    <a:pt x="691" y="1008"/>
                  </a:lnTo>
                  <a:lnTo>
                    <a:pt x="702" y="1027"/>
                  </a:lnTo>
                  <a:lnTo>
                    <a:pt x="709" y="1048"/>
                  </a:lnTo>
                  <a:lnTo>
                    <a:pt x="710" y="1069"/>
                  </a:lnTo>
                  <a:lnTo>
                    <a:pt x="706" y="1091"/>
                  </a:lnTo>
                  <a:lnTo>
                    <a:pt x="696" y="1111"/>
                  </a:lnTo>
                  <a:lnTo>
                    <a:pt x="658" y="1181"/>
                  </a:lnTo>
                  <a:lnTo>
                    <a:pt x="626" y="1255"/>
                  </a:lnTo>
                  <a:lnTo>
                    <a:pt x="598" y="1329"/>
                  </a:lnTo>
                  <a:lnTo>
                    <a:pt x="576" y="1406"/>
                  </a:lnTo>
                  <a:lnTo>
                    <a:pt x="568" y="1428"/>
                  </a:lnTo>
                  <a:lnTo>
                    <a:pt x="556" y="1445"/>
                  </a:lnTo>
                  <a:lnTo>
                    <a:pt x="540" y="1460"/>
                  </a:lnTo>
                  <a:lnTo>
                    <a:pt x="521" y="1471"/>
                  </a:lnTo>
                  <a:lnTo>
                    <a:pt x="500" y="1477"/>
                  </a:lnTo>
                  <a:lnTo>
                    <a:pt x="206" y="1526"/>
                  </a:lnTo>
                  <a:lnTo>
                    <a:pt x="198" y="1529"/>
                  </a:lnTo>
                  <a:lnTo>
                    <a:pt x="192" y="1536"/>
                  </a:lnTo>
                  <a:lnTo>
                    <a:pt x="190" y="1545"/>
                  </a:lnTo>
                  <a:lnTo>
                    <a:pt x="190" y="1841"/>
                  </a:lnTo>
                  <a:lnTo>
                    <a:pt x="192" y="1850"/>
                  </a:lnTo>
                  <a:lnTo>
                    <a:pt x="198" y="1856"/>
                  </a:lnTo>
                  <a:lnTo>
                    <a:pt x="206" y="1859"/>
                  </a:lnTo>
                  <a:lnTo>
                    <a:pt x="504" y="1910"/>
                  </a:lnTo>
                  <a:lnTo>
                    <a:pt x="524" y="1916"/>
                  </a:lnTo>
                  <a:lnTo>
                    <a:pt x="544" y="1927"/>
                  </a:lnTo>
                  <a:lnTo>
                    <a:pt x="559" y="1942"/>
                  </a:lnTo>
                  <a:lnTo>
                    <a:pt x="571" y="1959"/>
                  </a:lnTo>
                  <a:lnTo>
                    <a:pt x="580" y="1980"/>
                  </a:lnTo>
                  <a:lnTo>
                    <a:pt x="602" y="2057"/>
                  </a:lnTo>
                  <a:lnTo>
                    <a:pt x="631" y="2131"/>
                  </a:lnTo>
                  <a:lnTo>
                    <a:pt x="665" y="2204"/>
                  </a:lnTo>
                  <a:lnTo>
                    <a:pt x="703" y="2274"/>
                  </a:lnTo>
                  <a:lnTo>
                    <a:pt x="713" y="2294"/>
                  </a:lnTo>
                  <a:lnTo>
                    <a:pt x="717" y="2316"/>
                  </a:lnTo>
                  <a:lnTo>
                    <a:pt x="716" y="2337"/>
                  </a:lnTo>
                  <a:lnTo>
                    <a:pt x="710" y="2359"/>
                  </a:lnTo>
                  <a:lnTo>
                    <a:pt x="699" y="2378"/>
                  </a:lnTo>
                  <a:lnTo>
                    <a:pt x="526" y="2621"/>
                  </a:lnTo>
                  <a:lnTo>
                    <a:pt x="523" y="2629"/>
                  </a:lnTo>
                  <a:lnTo>
                    <a:pt x="524" y="2637"/>
                  </a:lnTo>
                  <a:lnTo>
                    <a:pt x="528" y="2646"/>
                  </a:lnTo>
                  <a:lnTo>
                    <a:pt x="738" y="2855"/>
                  </a:lnTo>
                  <a:lnTo>
                    <a:pt x="741" y="2858"/>
                  </a:lnTo>
                  <a:lnTo>
                    <a:pt x="745" y="2860"/>
                  </a:lnTo>
                  <a:lnTo>
                    <a:pt x="749" y="2861"/>
                  </a:lnTo>
                  <a:lnTo>
                    <a:pt x="752" y="2861"/>
                  </a:lnTo>
                  <a:lnTo>
                    <a:pt x="755" y="2861"/>
                  </a:lnTo>
                  <a:lnTo>
                    <a:pt x="759" y="2859"/>
                  </a:lnTo>
                  <a:lnTo>
                    <a:pt x="762" y="2858"/>
                  </a:lnTo>
                  <a:lnTo>
                    <a:pt x="1009" y="2681"/>
                  </a:lnTo>
                  <a:lnTo>
                    <a:pt x="1026" y="2672"/>
                  </a:lnTo>
                  <a:lnTo>
                    <a:pt x="1044" y="2666"/>
                  </a:lnTo>
                  <a:lnTo>
                    <a:pt x="1063" y="2664"/>
                  </a:lnTo>
                  <a:lnTo>
                    <a:pt x="1079" y="2666"/>
                  </a:lnTo>
                  <a:lnTo>
                    <a:pt x="1096" y="2670"/>
                  </a:lnTo>
                  <a:lnTo>
                    <a:pt x="1111" y="2677"/>
                  </a:lnTo>
                  <a:lnTo>
                    <a:pt x="1181" y="2713"/>
                  </a:lnTo>
                  <a:lnTo>
                    <a:pt x="1252" y="2746"/>
                  </a:lnTo>
                  <a:lnTo>
                    <a:pt x="1325" y="2773"/>
                  </a:lnTo>
                  <a:lnTo>
                    <a:pt x="1400" y="2795"/>
                  </a:lnTo>
                  <a:lnTo>
                    <a:pt x="1420" y="2803"/>
                  </a:lnTo>
                  <a:lnTo>
                    <a:pt x="1438" y="2816"/>
                  </a:lnTo>
                  <a:lnTo>
                    <a:pt x="1453" y="2831"/>
                  </a:lnTo>
                  <a:lnTo>
                    <a:pt x="1463" y="2849"/>
                  </a:lnTo>
                  <a:lnTo>
                    <a:pt x="1469" y="2871"/>
                  </a:lnTo>
                  <a:lnTo>
                    <a:pt x="1519" y="3167"/>
                  </a:lnTo>
                  <a:lnTo>
                    <a:pt x="1522" y="3175"/>
                  </a:lnTo>
                  <a:lnTo>
                    <a:pt x="1529" y="3180"/>
                  </a:lnTo>
                  <a:lnTo>
                    <a:pt x="1537" y="3182"/>
                  </a:lnTo>
                  <a:lnTo>
                    <a:pt x="1834" y="3182"/>
                  </a:lnTo>
                  <a:lnTo>
                    <a:pt x="1842" y="3180"/>
                  </a:lnTo>
                  <a:lnTo>
                    <a:pt x="1848" y="3175"/>
                  </a:lnTo>
                  <a:lnTo>
                    <a:pt x="1851" y="3167"/>
                  </a:lnTo>
                  <a:lnTo>
                    <a:pt x="1902" y="2871"/>
                  </a:lnTo>
                  <a:lnTo>
                    <a:pt x="1908" y="2850"/>
                  </a:lnTo>
                  <a:lnTo>
                    <a:pt x="1918" y="2831"/>
                  </a:lnTo>
                  <a:lnTo>
                    <a:pt x="1932" y="2816"/>
                  </a:lnTo>
                  <a:lnTo>
                    <a:pt x="1951" y="2803"/>
                  </a:lnTo>
                  <a:lnTo>
                    <a:pt x="1971" y="2795"/>
                  </a:lnTo>
                  <a:lnTo>
                    <a:pt x="2048" y="2773"/>
                  </a:lnTo>
                  <a:lnTo>
                    <a:pt x="2123" y="2745"/>
                  </a:lnTo>
                  <a:lnTo>
                    <a:pt x="2196" y="2711"/>
                  </a:lnTo>
                  <a:lnTo>
                    <a:pt x="2266" y="2672"/>
                  </a:lnTo>
                  <a:lnTo>
                    <a:pt x="2287" y="2664"/>
                  </a:lnTo>
                  <a:lnTo>
                    <a:pt x="2308" y="2660"/>
                  </a:lnTo>
                  <a:lnTo>
                    <a:pt x="2330" y="2661"/>
                  </a:lnTo>
                  <a:lnTo>
                    <a:pt x="2351" y="2666"/>
                  </a:lnTo>
                  <a:lnTo>
                    <a:pt x="2370" y="2677"/>
                  </a:lnTo>
                  <a:lnTo>
                    <a:pt x="2614" y="2850"/>
                  </a:lnTo>
                  <a:lnTo>
                    <a:pt x="2617" y="2853"/>
                  </a:lnTo>
                  <a:lnTo>
                    <a:pt x="2620" y="2854"/>
                  </a:lnTo>
                  <a:lnTo>
                    <a:pt x="2625" y="2855"/>
                  </a:lnTo>
                  <a:lnTo>
                    <a:pt x="2628" y="2855"/>
                  </a:lnTo>
                  <a:lnTo>
                    <a:pt x="2631" y="2854"/>
                  </a:lnTo>
                  <a:lnTo>
                    <a:pt x="2635" y="2851"/>
                  </a:lnTo>
                  <a:lnTo>
                    <a:pt x="2638" y="2848"/>
                  </a:lnTo>
                  <a:lnTo>
                    <a:pt x="2848" y="2638"/>
                  </a:lnTo>
                  <a:lnTo>
                    <a:pt x="2853" y="2631"/>
                  </a:lnTo>
                  <a:lnTo>
                    <a:pt x="2853" y="2623"/>
                  </a:lnTo>
                  <a:lnTo>
                    <a:pt x="2850" y="2615"/>
                  </a:lnTo>
                  <a:lnTo>
                    <a:pt x="2676" y="2370"/>
                  </a:lnTo>
                  <a:lnTo>
                    <a:pt x="2665" y="2351"/>
                  </a:lnTo>
                  <a:lnTo>
                    <a:pt x="2659" y="2329"/>
                  </a:lnTo>
                  <a:lnTo>
                    <a:pt x="2659" y="2308"/>
                  </a:lnTo>
                  <a:lnTo>
                    <a:pt x="2663" y="2286"/>
                  </a:lnTo>
                  <a:lnTo>
                    <a:pt x="2672" y="2267"/>
                  </a:lnTo>
                  <a:lnTo>
                    <a:pt x="2711" y="2196"/>
                  </a:lnTo>
                  <a:lnTo>
                    <a:pt x="2743" y="2123"/>
                  </a:lnTo>
                  <a:lnTo>
                    <a:pt x="2772" y="2048"/>
                  </a:lnTo>
                  <a:lnTo>
                    <a:pt x="2794" y="1972"/>
                  </a:lnTo>
                  <a:lnTo>
                    <a:pt x="2803" y="1951"/>
                  </a:lnTo>
                  <a:lnTo>
                    <a:pt x="2814" y="1933"/>
                  </a:lnTo>
                  <a:lnTo>
                    <a:pt x="2830" y="1918"/>
                  </a:lnTo>
                  <a:lnTo>
                    <a:pt x="2849" y="1908"/>
                  </a:lnTo>
                  <a:lnTo>
                    <a:pt x="2870" y="1902"/>
                  </a:lnTo>
                  <a:lnTo>
                    <a:pt x="3166" y="1852"/>
                  </a:lnTo>
                  <a:lnTo>
                    <a:pt x="3174" y="1849"/>
                  </a:lnTo>
                  <a:lnTo>
                    <a:pt x="3180" y="1843"/>
                  </a:lnTo>
                  <a:lnTo>
                    <a:pt x="3182" y="1834"/>
                  </a:lnTo>
                  <a:lnTo>
                    <a:pt x="3183" y="1834"/>
                  </a:lnTo>
                  <a:lnTo>
                    <a:pt x="3183" y="1537"/>
                  </a:lnTo>
                  <a:lnTo>
                    <a:pt x="3181" y="1529"/>
                  </a:lnTo>
                  <a:lnTo>
                    <a:pt x="3175" y="1523"/>
                  </a:lnTo>
                  <a:lnTo>
                    <a:pt x="3167" y="1519"/>
                  </a:lnTo>
                  <a:lnTo>
                    <a:pt x="2871" y="1469"/>
                  </a:lnTo>
                  <a:lnTo>
                    <a:pt x="2850" y="1464"/>
                  </a:lnTo>
                  <a:lnTo>
                    <a:pt x="2831" y="1452"/>
                  </a:lnTo>
                  <a:lnTo>
                    <a:pt x="2815" y="1438"/>
                  </a:lnTo>
                  <a:lnTo>
                    <a:pt x="2803" y="1421"/>
                  </a:lnTo>
                  <a:lnTo>
                    <a:pt x="2796" y="1399"/>
                  </a:lnTo>
                  <a:lnTo>
                    <a:pt x="2773" y="1322"/>
                  </a:lnTo>
                  <a:lnTo>
                    <a:pt x="2744" y="1248"/>
                  </a:lnTo>
                  <a:lnTo>
                    <a:pt x="2712" y="1175"/>
                  </a:lnTo>
                  <a:lnTo>
                    <a:pt x="2673" y="1104"/>
                  </a:lnTo>
                  <a:lnTo>
                    <a:pt x="2663" y="1085"/>
                  </a:lnTo>
                  <a:lnTo>
                    <a:pt x="2659" y="1063"/>
                  </a:lnTo>
                  <a:lnTo>
                    <a:pt x="2660" y="1042"/>
                  </a:lnTo>
                  <a:lnTo>
                    <a:pt x="2666" y="1020"/>
                  </a:lnTo>
                  <a:lnTo>
                    <a:pt x="2677" y="1001"/>
                  </a:lnTo>
                  <a:lnTo>
                    <a:pt x="2851" y="757"/>
                  </a:lnTo>
                  <a:lnTo>
                    <a:pt x="2854" y="749"/>
                  </a:lnTo>
                  <a:lnTo>
                    <a:pt x="2853" y="740"/>
                  </a:lnTo>
                  <a:lnTo>
                    <a:pt x="2849" y="732"/>
                  </a:lnTo>
                  <a:lnTo>
                    <a:pt x="2639" y="522"/>
                  </a:lnTo>
                  <a:lnTo>
                    <a:pt x="2635" y="520"/>
                  </a:lnTo>
                  <a:lnTo>
                    <a:pt x="2632" y="518"/>
                  </a:lnTo>
                  <a:lnTo>
                    <a:pt x="2629" y="517"/>
                  </a:lnTo>
                  <a:lnTo>
                    <a:pt x="2626" y="517"/>
                  </a:lnTo>
                  <a:lnTo>
                    <a:pt x="2622" y="517"/>
                  </a:lnTo>
                  <a:lnTo>
                    <a:pt x="2618" y="519"/>
                  </a:lnTo>
                  <a:lnTo>
                    <a:pt x="2615" y="520"/>
                  </a:lnTo>
                  <a:lnTo>
                    <a:pt x="2372" y="695"/>
                  </a:lnTo>
                  <a:lnTo>
                    <a:pt x="2352" y="706"/>
                  </a:lnTo>
                  <a:lnTo>
                    <a:pt x="2332" y="712"/>
                  </a:lnTo>
                  <a:lnTo>
                    <a:pt x="2310" y="713"/>
                  </a:lnTo>
                  <a:lnTo>
                    <a:pt x="2289" y="709"/>
                  </a:lnTo>
                  <a:lnTo>
                    <a:pt x="2268" y="700"/>
                  </a:lnTo>
                  <a:lnTo>
                    <a:pt x="2196" y="661"/>
                  </a:lnTo>
                  <a:lnTo>
                    <a:pt x="2122" y="627"/>
                  </a:lnTo>
                  <a:lnTo>
                    <a:pt x="2045" y="598"/>
                  </a:lnTo>
                  <a:lnTo>
                    <a:pt x="1966" y="576"/>
                  </a:lnTo>
                  <a:lnTo>
                    <a:pt x="1946" y="567"/>
                  </a:lnTo>
                  <a:lnTo>
                    <a:pt x="1928" y="555"/>
                  </a:lnTo>
                  <a:lnTo>
                    <a:pt x="1913" y="540"/>
                  </a:lnTo>
                  <a:lnTo>
                    <a:pt x="1903" y="520"/>
                  </a:lnTo>
                  <a:lnTo>
                    <a:pt x="1896" y="499"/>
                  </a:lnTo>
                  <a:lnTo>
                    <a:pt x="1847" y="205"/>
                  </a:lnTo>
                  <a:lnTo>
                    <a:pt x="1843" y="198"/>
                  </a:lnTo>
                  <a:lnTo>
                    <a:pt x="1837" y="192"/>
                  </a:lnTo>
                  <a:lnTo>
                    <a:pt x="1829" y="189"/>
                  </a:lnTo>
                  <a:lnTo>
                    <a:pt x="1532" y="189"/>
                  </a:lnTo>
                  <a:close/>
                  <a:moveTo>
                    <a:pt x="1531" y="0"/>
                  </a:moveTo>
                  <a:lnTo>
                    <a:pt x="1827" y="0"/>
                  </a:lnTo>
                  <a:lnTo>
                    <a:pt x="1861" y="3"/>
                  </a:lnTo>
                  <a:lnTo>
                    <a:pt x="1892" y="10"/>
                  </a:lnTo>
                  <a:lnTo>
                    <a:pt x="1922" y="24"/>
                  </a:lnTo>
                  <a:lnTo>
                    <a:pt x="1950" y="40"/>
                  </a:lnTo>
                  <a:lnTo>
                    <a:pt x="1973" y="60"/>
                  </a:lnTo>
                  <a:lnTo>
                    <a:pt x="1995" y="84"/>
                  </a:lnTo>
                  <a:lnTo>
                    <a:pt x="2012" y="112"/>
                  </a:lnTo>
                  <a:lnTo>
                    <a:pt x="2024" y="141"/>
                  </a:lnTo>
                  <a:lnTo>
                    <a:pt x="2033" y="174"/>
                  </a:lnTo>
                  <a:lnTo>
                    <a:pt x="2073" y="408"/>
                  </a:lnTo>
                  <a:lnTo>
                    <a:pt x="2153" y="435"/>
                  </a:lnTo>
                  <a:lnTo>
                    <a:pt x="2233" y="468"/>
                  </a:lnTo>
                  <a:lnTo>
                    <a:pt x="2310" y="506"/>
                  </a:lnTo>
                  <a:lnTo>
                    <a:pt x="2506" y="367"/>
                  </a:lnTo>
                  <a:lnTo>
                    <a:pt x="2533" y="349"/>
                  </a:lnTo>
                  <a:lnTo>
                    <a:pt x="2563" y="338"/>
                  </a:lnTo>
                  <a:lnTo>
                    <a:pt x="2594" y="330"/>
                  </a:lnTo>
                  <a:lnTo>
                    <a:pt x="2627" y="328"/>
                  </a:lnTo>
                  <a:lnTo>
                    <a:pt x="2659" y="331"/>
                  </a:lnTo>
                  <a:lnTo>
                    <a:pt x="2691" y="338"/>
                  </a:lnTo>
                  <a:lnTo>
                    <a:pt x="2721" y="350"/>
                  </a:lnTo>
                  <a:lnTo>
                    <a:pt x="2748" y="368"/>
                  </a:lnTo>
                  <a:lnTo>
                    <a:pt x="2773" y="389"/>
                  </a:lnTo>
                  <a:lnTo>
                    <a:pt x="2983" y="599"/>
                  </a:lnTo>
                  <a:lnTo>
                    <a:pt x="3005" y="624"/>
                  </a:lnTo>
                  <a:lnTo>
                    <a:pt x="3022" y="652"/>
                  </a:lnTo>
                  <a:lnTo>
                    <a:pt x="3034" y="682"/>
                  </a:lnTo>
                  <a:lnTo>
                    <a:pt x="3042" y="713"/>
                  </a:lnTo>
                  <a:lnTo>
                    <a:pt x="3044" y="745"/>
                  </a:lnTo>
                  <a:lnTo>
                    <a:pt x="3042" y="776"/>
                  </a:lnTo>
                  <a:lnTo>
                    <a:pt x="3035" y="808"/>
                  </a:lnTo>
                  <a:lnTo>
                    <a:pt x="3023" y="839"/>
                  </a:lnTo>
                  <a:lnTo>
                    <a:pt x="3005" y="868"/>
                  </a:lnTo>
                  <a:lnTo>
                    <a:pt x="2866" y="1062"/>
                  </a:lnTo>
                  <a:lnTo>
                    <a:pt x="2903" y="1137"/>
                  </a:lnTo>
                  <a:lnTo>
                    <a:pt x="2935" y="1213"/>
                  </a:lnTo>
                  <a:lnTo>
                    <a:pt x="2961" y="1292"/>
                  </a:lnTo>
                  <a:lnTo>
                    <a:pt x="3198" y="1332"/>
                  </a:lnTo>
                  <a:lnTo>
                    <a:pt x="3231" y="1340"/>
                  </a:lnTo>
                  <a:lnTo>
                    <a:pt x="3260" y="1353"/>
                  </a:lnTo>
                  <a:lnTo>
                    <a:pt x="3288" y="1370"/>
                  </a:lnTo>
                  <a:lnTo>
                    <a:pt x="3312" y="1391"/>
                  </a:lnTo>
                  <a:lnTo>
                    <a:pt x="3332" y="1416"/>
                  </a:lnTo>
                  <a:lnTo>
                    <a:pt x="3348" y="1442"/>
                  </a:lnTo>
                  <a:lnTo>
                    <a:pt x="3361" y="1473"/>
                  </a:lnTo>
                  <a:lnTo>
                    <a:pt x="3368" y="1505"/>
                  </a:lnTo>
                  <a:lnTo>
                    <a:pt x="3370" y="1537"/>
                  </a:lnTo>
                  <a:lnTo>
                    <a:pt x="3370" y="1834"/>
                  </a:lnTo>
                  <a:lnTo>
                    <a:pt x="3368" y="1867"/>
                  </a:lnTo>
                  <a:lnTo>
                    <a:pt x="3360" y="1899"/>
                  </a:lnTo>
                  <a:lnTo>
                    <a:pt x="3347" y="1929"/>
                  </a:lnTo>
                  <a:lnTo>
                    <a:pt x="3331" y="1956"/>
                  </a:lnTo>
                  <a:lnTo>
                    <a:pt x="3311" y="1981"/>
                  </a:lnTo>
                  <a:lnTo>
                    <a:pt x="3286" y="2001"/>
                  </a:lnTo>
                  <a:lnTo>
                    <a:pt x="3259" y="2019"/>
                  </a:lnTo>
                  <a:lnTo>
                    <a:pt x="3229" y="2031"/>
                  </a:lnTo>
                  <a:lnTo>
                    <a:pt x="3197" y="2039"/>
                  </a:lnTo>
                  <a:lnTo>
                    <a:pt x="2960" y="2079"/>
                  </a:lnTo>
                  <a:lnTo>
                    <a:pt x="2934" y="2157"/>
                  </a:lnTo>
                  <a:lnTo>
                    <a:pt x="2901" y="2234"/>
                  </a:lnTo>
                  <a:lnTo>
                    <a:pt x="2865" y="2309"/>
                  </a:lnTo>
                  <a:lnTo>
                    <a:pt x="3004" y="2504"/>
                  </a:lnTo>
                  <a:lnTo>
                    <a:pt x="3022" y="2533"/>
                  </a:lnTo>
                  <a:lnTo>
                    <a:pt x="3033" y="2564"/>
                  </a:lnTo>
                  <a:lnTo>
                    <a:pt x="3040" y="2594"/>
                  </a:lnTo>
                  <a:lnTo>
                    <a:pt x="3043" y="2627"/>
                  </a:lnTo>
                  <a:lnTo>
                    <a:pt x="3040" y="2659"/>
                  </a:lnTo>
                  <a:lnTo>
                    <a:pt x="3033" y="2690"/>
                  </a:lnTo>
                  <a:lnTo>
                    <a:pt x="3021" y="2719"/>
                  </a:lnTo>
                  <a:lnTo>
                    <a:pt x="3003" y="2747"/>
                  </a:lnTo>
                  <a:lnTo>
                    <a:pt x="2982" y="2773"/>
                  </a:lnTo>
                  <a:lnTo>
                    <a:pt x="2772" y="2983"/>
                  </a:lnTo>
                  <a:lnTo>
                    <a:pt x="2746" y="3004"/>
                  </a:lnTo>
                  <a:lnTo>
                    <a:pt x="2719" y="3022"/>
                  </a:lnTo>
                  <a:lnTo>
                    <a:pt x="2689" y="3034"/>
                  </a:lnTo>
                  <a:lnTo>
                    <a:pt x="2657" y="3041"/>
                  </a:lnTo>
                  <a:lnTo>
                    <a:pt x="2625" y="3044"/>
                  </a:lnTo>
                  <a:lnTo>
                    <a:pt x="2593" y="3041"/>
                  </a:lnTo>
                  <a:lnTo>
                    <a:pt x="2561" y="3034"/>
                  </a:lnTo>
                  <a:lnTo>
                    <a:pt x="2531" y="3022"/>
                  </a:lnTo>
                  <a:lnTo>
                    <a:pt x="2504" y="3005"/>
                  </a:lnTo>
                  <a:lnTo>
                    <a:pt x="2309" y="2866"/>
                  </a:lnTo>
                  <a:lnTo>
                    <a:pt x="2234" y="2902"/>
                  </a:lnTo>
                  <a:lnTo>
                    <a:pt x="2158" y="2933"/>
                  </a:lnTo>
                  <a:lnTo>
                    <a:pt x="2079" y="2961"/>
                  </a:lnTo>
                  <a:lnTo>
                    <a:pt x="2039" y="3198"/>
                  </a:lnTo>
                  <a:lnTo>
                    <a:pt x="2031" y="3229"/>
                  </a:lnTo>
                  <a:lnTo>
                    <a:pt x="2018" y="3260"/>
                  </a:lnTo>
                  <a:lnTo>
                    <a:pt x="2001" y="3287"/>
                  </a:lnTo>
                  <a:lnTo>
                    <a:pt x="1980" y="3311"/>
                  </a:lnTo>
                  <a:lnTo>
                    <a:pt x="1956" y="3332"/>
                  </a:lnTo>
                  <a:lnTo>
                    <a:pt x="1928" y="3348"/>
                  </a:lnTo>
                  <a:lnTo>
                    <a:pt x="1898" y="3361"/>
                  </a:lnTo>
                  <a:lnTo>
                    <a:pt x="1867" y="3369"/>
                  </a:lnTo>
                  <a:lnTo>
                    <a:pt x="1834" y="3371"/>
                  </a:lnTo>
                  <a:lnTo>
                    <a:pt x="1536" y="3371"/>
                  </a:lnTo>
                  <a:lnTo>
                    <a:pt x="1503" y="3369"/>
                  </a:lnTo>
                  <a:lnTo>
                    <a:pt x="1471" y="3361"/>
                  </a:lnTo>
                  <a:lnTo>
                    <a:pt x="1442" y="3348"/>
                  </a:lnTo>
                  <a:lnTo>
                    <a:pt x="1414" y="3332"/>
                  </a:lnTo>
                  <a:lnTo>
                    <a:pt x="1390" y="3311"/>
                  </a:lnTo>
                  <a:lnTo>
                    <a:pt x="1369" y="3287"/>
                  </a:lnTo>
                  <a:lnTo>
                    <a:pt x="1352" y="3260"/>
                  </a:lnTo>
                  <a:lnTo>
                    <a:pt x="1339" y="3229"/>
                  </a:lnTo>
                  <a:lnTo>
                    <a:pt x="1331" y="3198"/>
                  </a:lnTo>
                  <a:lnTo>
                    <a:pt x="1291" y="2961"/>
                  </a:lnTo>
                  <a:lnTo>
                    <a:pt x="1215" y="2934"/>
                  </a:lnTo>
                  <a:lnTo>
                    <a:pt x="1141" y="2904"/>
                  </a:lnTo>
                  <a:lnTo>
                    <a:pt x="1069" y="2869"/>
                  </a:lnTo>
                  <a:lnTo>
                    <a:pt x="871" y="3010"/>
                  </a:lnTo>
                  <a:lnTo>
                    <a:pt x="844" y="3027"/>
                  </a:lnTo>
                  <a:lnTo>
                    <a:pt x="814" y="3039"/>
                  </a:lnTo>
                  <a:lnTo>
                    <a:pt x="783" y="3046"/>
                  </a:lnTo>
                  <a:lnTo>
                    <a:pt x="751" y="3049"/>
                  </a:lnTo>
                  <a:lnTo>
                    <a:pt x="718" y="3046"/>
                  </a:lnTo>
                  <a:lnTo>
                    <a:pt x="686" y="3039"/>
                  </a:lnTo>
                  <a:lnTo>
                    <a:pt x="656" y="3026"/>
                  </a:lnTo>
                  <a:lnTo>
                    <a:pt x="629" y="3009"/>
                  </a:lnTo>
                  <a:lnTo>
                    <a:pt x="603" y="2988"/>
                  </a:lnTo>
                  <a:lnTo>
                    <a:pt x="394" y="2778"/>
                  </a:lnTo>
                  <a:lnTo>
                    <a:pt x="372" y="2752"/>
                  </a:lnTo>
                  <a:lnTo>
                    <a:pt x="355" y="2724"/>
                  </a:lnTo>
                  <a:lnTo>
                    <a:pt x="343" y="2695"/>
                  </a:lnTo>
                  <a:lnTo>
                    <a:pt x="335" y="2663"/>
                  </a:lnTo>
                  <a:lnTo>
                    <a:pt x="333" y="2631"/>
                  </a:lnTo>
                  <a:lnTo>
                    <a:pt x="335" y="2600"/>
                  </a:lnTo>
                  <a:lnTo>
                    <a:pt x="342" y="2569"/>
                  </a:lnTo>
                  <a:lnTo>
                    <a:pt x="354" y="2538"/>
                  </a:lnTo>
                  <a:lnTo>
                    <a:pt x="372" y="2509"/>
                  </a:lnTo>
                  <a:lnTo>
                    <a:pt x="510" y="2317"/>
                  </a:lnTo>
                  <a:lnTo>
                    <a:pt x="473" y="2242"/>
                  </a:lnTo>
                  <a:lnTo>
                    <a:pt x="440" y="2165"/>
                  </a:lnTo>
                  <a:lnTo>
                    <a:pt x="414" y="2087"/>
                  </a:lnTo>
                  <a:lnTo>
                    <a:pt x="174" y="2046"/>
                  </a:lnTo>
                  <a:lnTo>
                    <a:pt x="141" y="2038"/>
                  </a:lnTo>
                  <a:lnTo>
                    <a:pt x="112" y="2026"/>
                  </a:lnTo>
                  <a:lnTo>
                    <a:pt x="84" y="2009"/>
                  </a:lnTo>
                  <a:lnTo>
                    <a:pt x="60" y="1988"/>
                  </a:lnTo>
                  <a:lnTo>
                    <a:pt x="40" y="1963"/>
                  </a:lnTo>
                  <a:lnTo>
                    <a:pt x="23" y="1936"/>
                  </a:lnTo>
                  <a:lnTo>
                    <a:pt x="10" y="1906"/>
                  </a:lnTo>
                  <a:lnTo>
                    <a:pt x="3" y="1874"/>
                  </a:lnTo>
                  <a:lnTo>
                    <a:pt x="0" y="1841"/>
                  </a:lnTo>
                  <a:lnTo>
                    <a:pt x="0" y="1545"/>
                  </a:lnTo>
                  <a:lnTo>
                    <a:pt x="3" y="1511"/>
                  </a:lnTo>
                  <a:lnTo>
                    <a:pt x="10" y="1479"/>
                  </a:lnTo>
                  <a:lnTo>
                    <a:pt x="23" y="1449"/>
                  </a:lnTo>
                  <a:lnTo>
                    <a:pt x="40" y="1423"/>
                  </a:lnTo>
                  <a:lnTo>
                    <a:pt x="60" y="1398"/>
                  </a:lnTo>
                  <a:lnTo>
                    <a:pt x="84" y="1378"/>
                  </a:lnTo>
                  <a:lnTo>
                    <a:pt x="112" y="1360"/>
                  </a:lnTo>
                  <a:lnTo>
                    <a:pt x="141" y="1347"/>
                  </a:lnTo>
                  <a:lnTo>
                    <a:pt x="174" y="1339"/>
                  </a:lnTo>
                  <a:lnTo>
                    <a:pt x="408" y="1300"/>
                  </a:lnTo>
                  <a:lnTo>
                    <a:pt x="434" y="1221"/>
                  </a:lnTo>
                  <a:lnTo>
                    <a:pt x="465" y="1144"/>
                  </a:lnTo>
                  <a:lnTo>
                    <a:pt x="502" y="1069"/>
                  </a:lnTo>
                  <a:lnTo>
                    <a:pt x="360" y="872"/>
                  </a:lnTo>
                  <a:lnTo>
                    <a:pt x="344" y="843"/>
                  </a:lnTo>
                  <a:lnTo>
                    <a:pt x="332" y="812"/>
                  </a:lnTo>
                  <a:lnTo>
                    <a:pt x="325" y="780"/>
                  </a:lnTo>
                  <a:lnTo>
                    <a:pt x="323" y="749"/>
                  </a:lnTo>
                  <a:lnTo>
                    <a:pt x="325" y="717"/>
                  </a:lnTo>
                  <a:lnTo>
                    <a:pt x="333" y="686"/>
                  </a:lnTo>
                  <a:lnTo>
                    <a:pt x="345" y="657"/>
                  </a:lnTo>
                  <a:lnTo>
                    <a:pt x="361" y="629"/>
                  </a:lnTo>
                  <a:lnTo>
                    <a:pt x="383" y="603"/>
                  </a:lnTo>
                  <a:lnTo>
                    <a:pt x="594" y="393"/>
                  </a:lnTo>
                  <a:lnTo>
                    <a:pt x="618" y="372"/>
                  </a:lnTo>
                  <a:lnTo>
                    <a:pt x="646" y="354"/>
                  </a:lnTo>
                  <a:lnTo>
                    <a:pt x="676" y="342"/>
                  </a:lnTo>
                  <a:lnTo>
                    <a:pt x="708" y="335"/>
                  </a:lnTo>
                  <a:lnTo>
                    <a:pt x="741" y="332"/>
                  </a:lnTo>
                  <a:lnTo>
                    <a:pt x="773" y="335"/>
                  </a:lnTo>
                  <a:lnTo>
                    <a:pt x="805" y="342"/>
                  </a:lnTo>
                  <a:lnTo>
                    <a:pt x="835" y="354"/>
                  </a:lnTo>
                  <a:lnTo>
                    <a:pt x="862" y="371"/>
                  </a:lnTo>
                  <a:lnTo>
                    <a:pt x="1056" y="510"/>
                  </a:lnTo>
                  <a:lnTo>
                    <a:pt x="1129" y="473"/>
                  </a:lnTo>
                  <a:lnTo>
                    <a:pt x="1206" y="440"/>
                  </a:lnTo>
                  <a:lnTo>
                    <a:pt x="1284" y="414"/>
                  </a:lnTo>
                  <a:lnTo>
                    <a:pt x="1325" y="174"/>
                  </a:lnTo>
                  <a:lnTo>
                    <a:pt x="1333" y="141"/>
                  </a:lnTo>
                  <a:lnTo>
                    <a:pt x="1347" y="112"/>
                  </a:lnTo>
                  <a:lnTo>
                    <a:pt x="1363" y="84"/>
                  </a:lnTo>
                  <a:lnTo>
                    <a:pt x="1384" y="60"/>
                  </a:lnTo>
                  <a:lnTo>
                    <a:pt x="1409" y="40"/>
                  </a:lnTo>
                  <a:lnTo>
                    <a:pt x="1436" y="24"/>
                  </a:lnTo>
                  <a:lnTo>
                    <a:pt x="1465" y="10"/>
                  </a:lnTo>
                  <a:lnTo>
                    <a:pt x="1497" y="3"/>
                  </a:lnTo>
                  <a:lnTo>
                    <a:pt x="15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1149013" y="2078038"/>
              <a:ext cx="230187" cy="230188"/>
            </a:xfrm>
            <a:custGeom>
              <a:avLst/>
              <a:gdLst>
                <a:gd name="T0" fmla="*/ 613 w 1455"/>
                <a:gd name="T1" fmla="*/ 202 h 1455"/>
                <a:gd name="T2" fmla="*/ 457 w 1455"/>
                <a:gd name="T3" fmla="*/ 264 h 1455"/>
                <a:gd name="T4" fmla="*/ 329 w 1455"/>
                <a:gd name="T5" fmla="*/ 367 h 1455"/>
                <a:gd name="T6" fmla="*/ 238 w 1455"/>
                <a:gd name="T7" fmla="*/ 506 h 1455"/>
                <a:gd name="T8" fmla="*/ 194 w 1455"/>
                <a:gd name="T9" fmla="*/ 668 h 1455"/>
                <a:gd name="T10" fmla="*/ 203 w 1455"/>
                <a:gd name="T11" fmla="*/ 843 h 1455"/>
                <a:gd name="T12" fmla="*/ 264 w 1455"/>
                <a:gd name="T13" fmla="*/ 998 h 1455"/>
                <a:gd name="T14" fmla="*/ 368 w 1455"/>
                <a:gd name="T15" fmla="*/ 1126 h 1455"/>
                <a:gd name="T16" fmla="*/ 506 w 1455"/>
                <a:gd name="T17" fmla="*/ 1216 h 1455"/>
                <a:gd name="T18" fmla="*/ 669 w 1455"/>
                <a:gd name="T19" fmla="*/ 1262 h 1455"/>
                <a:gd name="T20" fmla="*/ 843 w 1455"/>
                <a:gd name="T21" fmla="*/ 1252 h 1455"/>
                <a:gd name="T22" fmla="*/ 999 w 1455"/>
                <a:gd name="T23" fmla="*/ 1191 h 1455"/>
                <a:gd name="T24" fmla="*/ 1126 w 1455"/>
                <a:gd name="T25" fmla="*/ 1087 h 1455"/>
                <a:gd name="T26" fmla="*/ 1217 w 1455"/>
                <a:gd name="T27" fmla="*/ 949 h 1455"/>
                <a:gd name="T28" fmla="*/ 1262 w 1455"/>
                <a:gd name="T29" fmla="*/ 786 h 1455"/>
                <a:gd name="T30" fmla="*/ 1253 w 1455"/>
                <a:gd name="T31" fmla="*/ 612 h 1455"/>
                <a:gd name="T32" fmla="*/ 1191 w 1455"/>
                <a:gd name="T33" fmla="*/ 456 h 1455"/>
                <a:gd name="T34" fmla="*/ 1088 w 1455"/>
                <a:gd name="T35" fmla="*/ 328 h 1455"/>
                <a:gd name="T36" fmla="*/ 950 w 1455"/>
                <a:gd name="T37" fmla="*/ 238 h 1455"/>
                <a:gd name="T38" fmla="*/ 786 w 1455"/>
                <a:gd name="T39" fmla="*/ 193 h 1455"/>
                <a:gd name="T40" fmla="*/ 794 w 1455"/>
                <a:gd name="T41" fmla="*/ 3 h 1455"/>
                <a:gd name="T42" fmla="*/ 981 w 1455"/>
                <a:gd name="T43" fmla="*/ 46 h 1455"/>
                <a:gd name="T44" fmla="*/ 1147 w 1455"/>
                <a:gd name="T45" fmla="*/ 133 h 1455"/>
                <a:gd name="T46" fmla="*/ 1284 w 1455"/>
                <a:gd name="T47" fmla="*/ 259 h 1455"/>
                <a:gd name="T48" fmla="*/ 1385 w 1455"/>
                <a:gd name="T49" fmla="*/ 416 h 1455"/>
                <a:gd name="T50" fmla="*/ 1443 w 1455"/>
                <a:gd name="T51" fmla="*/ 597 h 1455"/>
                <a:gd name="T52" fmla="*/ 1451 w 1455"/>
                <a:gd name="T53" fmla="*/ 793 h 1455"/>
                <a:gd name="T54" fmla="*/ 1409 w 1455"/>
                <a:gd name="T55" fmla="*/ 981 h 1455"/>
                <a:gd name="T56" fmla="*/ 1321 w 1455"/>
                <a:gd name="T57" fmla="*/ 1147 h 1455"/>
                <a:gd name="T58" fmla="*/ 1196 w 1455"/>
                <a:gd name="T59" fmla="*/ 1284 h 1455"/>
                <a:gd name="T60" fmla="*/ 1039 w 1455"/>
                <a:gd name="T61" fmla="*/ 1384 h 1455"/>
                <a:gd name="T62" fmla="*/ 859 w 1455"/>
                <a:gd name="T63" fmla="*/ 1443 h 1455"/>
                <a:gd name="T64" fmla="*/ 662 w 1455"/>
                <a:gd name="T65" fmla="*/ 1452 h 1455"/>
                <a:gd name="T66" fmla="*/ 475 w 1455"/>
                <a:gd name="T67" fmla="*/ 1409 h 1455"/>
                <a:gd name="T68" fmla="*/ 309 w 1455"/>
                <a:gd name="T69" fmla="*/ 1322 h 1455"/>
                <a:gd name="T70" fmla="*/ 171 w 1455"/>
                <a:gd name="T71" fmla="*/ 1196 h 1455"/>
                <a:gd name="T72" fmla="*/ 70 w 1455"/>
                <a:gd name="T73" fmla="*/ 1039 h 1455"/>
                <a:gd name="T74" fmla="*/ 12 w 1455"/>
                <a:gd name="T75" fmla="*/ 858 h 1455"/>
                <a:gd name="T76" fmla="*/ 4 w 1455"/>
                <a:gd name="T77" fmla="*/ 661 h 1455"/>
                <a:gd name="T78" fmla="*/ 46 w 1455"/>
                <a:gd name="T79" fmla="*/ 474 h 1455"/>
                <a:gd name="T80" fmla="*/ 134 w 1455"/>
                <a:gd name="T81" fmla="*/ 308 h 1455"/>
                <a:gd name="T82" fmla="*/ 260 w 1455"/>
                <a:gd name="T83" fmla="*/ 171 h 1455"/>
                <a:gd name="T84" fmla="*/ 416 w 1455"/>
                <a:gd name="T85" fmla="*/ 70 h 1455"/>
                <a:gd name="T86" fmla="*/ 597 w 1455"/>
                <a:gd name="T87" fmla="*/ 12 h 1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5" h="1455">
                  <a:moveTo>
                    <a:pt x="727" y="190"/>
                  </a:moveTo>
                  <a:lnTo>
                    <a:pt x="669" y="193"/>
                  </a:lnTo>
                  <a:lnTo>
                    <a:pt x="613" y="202"/>
                  </a:lnTo>
                  <a:lnTo>
                    <a:pt x="558" y="218"/>
                  </a:lnTo>
                  <a:lnTo>
                    <a:pt x="506" y="238"/>
                  </a:lnTo>
                  <a:lnTo>
                    <a:pt x="457" y="264"/>
                  </a:lnTo>
                  <a:lnTo>
                    <a:pt x="410" y="294"/>
                  </a:lnTo>
                  <a:lnTo>
                    <a:pt x="368" y="328"/>
                  </a:lnTo>
                  <a:lnTo>
                    <a:pt x="329" y="367"/>
                  </a:lnTo>
                  <a:lnTo>
                    <a:pt x="294" y="410"/>
                  </a:lnTo>
                  <a:lnTo>
                    <a:pt x="264" y="456"/>
                  </a:lnTo>
                  <a:lnTo>
                    <a:pt x="238" y="506"/>
                  </a:lnTo>
                  <a:lnTo>
                    <a:pt x="218" y="558"/>
                  </a:lnTo>
                  <a:lnTo>
                    <a:pt x="203" y="612"/>
                  </a:lnTo>
                  <a:lnTo>
                    <a:pt x="194" y="668"/>
                  </a:lnTo>
                  <a:lnTo>
                    <a:pt x="191" y="728"/>
                  </a:lnTo>
                  <a:lnTo>
                    <a:pt x="194" y="786"/>
                  </a:lnTo>
                  <a:lnTo>
                    <a:pt x="203" y="843"/>
                  </a:lnTo>
                  <a:lnTo>
                    <a:pt x="218" y="897"/>
                  </a:lnTo>
                  <a:lnTo>
                    <a:pt x="238" y="949"/>
                  </a:lnTo>
                  <a:lnTo>
                    <a:pt x="264" y="998"/>
                  </a:lnTo>
                  <a:lnTo>
                    <a:pt x="294" y="1044"/>
                  </a:lnTo>
                  <a:lnTo>
                    <a:pt x="329" y="1087"/>
                  </a:lnTo>
                  <a:lnTo>
                    <a:pt x="368" y="1126"/>
                  </a:lnTo>
                  <a:lnTo>
                    <a:pt x="410" y="1161"/>
                  </a:lnTo>
                  <a:lnTo>
                    <a:pt x="457" y="1191"/>
                  </a:lnTo>
                  <a:lnTo>
                    <a:pt x="506" y="1216"/>
                  </a:lnTo>
                  <a:lnTo>
                    <a:pt x="558" y="1237"/>
                  </a:lnTo>
                  <a:lnTo>
                    <a:pt x="613" y="1252"/>
                  </a:lnTo>
                  <a:lnTo>
                    <a:pt x="669" y="1262"/>
                  </a:lnTo>
                  <a:lnTo>
                    <a:pt x="727" y="1265"/>
                  </a:lnTo>
                  <a:lnTo>
                    <a:pt x="786" y="1262"/>
                  </a:lnTo>
                  <a:lnTo>
                    <a:pt x="843" y="1252"/>
                  </a:lnTo>
                  <a:lnTo>
                    <a:pt x="897" y="1237"/>
                  </a:lnTo>
                  <a:lnTo>
                    <a:pt x="950" y="1216"/>
                  </a:lnTo>
                  <a:lnTo>
                    <a:pt x="999" y="1191"/>
                  </a:lnTo>
                  <a:lnTo>
                    <a:pt x="1045" y="1161"/>
                  </a:lnTo>
                  <a:lnTo>
                    <a:pt x="1088" y="1126"/>
                  </a:lnTo>
                  <a:lnTo>
                    <a:pt x="1126" y="1087"/>
                  </a:lnTo>
                  <a:lnTo>
                    <a:pt x="1161" y="1044"/>
                  </a:lnTo>
                  <a:lnTo>
                    <a:pt x="1191" y="998"/>
                  </a:lnTo>
                  <a:lnTo>
                    <a:pt x="1217" y="949"/>
                  </a:lnTo>
                  <a:lnTo>
                    <a:pt x="1237" y="897"/>
                  </a:lnTo>
                  <a:lnTo>
                    <a:pt x="1253" y="843"/>
                  </a:lnTo>
                  <a:lnTo>
                    <a:pt x="1262" y="786"/>
                  </a:lnTo>
                  <a:lnTo>
                    <a:pt x="1265" y="728"/>
                  </a:lnTo>
                  <a:lnTo>
                    <a:pt x="1262" y="668"/>
                  </a:lnTo>
                  <a:lnTo>
                    <a:pt x="1253" y="612"/>
                  </a:lnTo>
                  <a:lnTo>
                    <a:pt x="1237" y="558"/>
                  </a:lnTo>
                  <a:lnTo>
                    <a:pt x="1217" y="506"/>
                  </a:lnTo>
                  <a:lnTo>
                    <a:pt x="1191" y="456"/>
                  </a:lnTo>
                  <a:lnTo>
                    <a:pt x="1161" y="410"/>
                  </a:lnTo>
                  <a:lnTo>
                    <a:pt x="1126" y="367"/>
                  </a:lnTo>
                  <a:lnTo>
                    <a:pt x="1088" y="328"/>
                  </a:lnTo>
                  <a:lnTo>
                    <a:pt x="1045" y="294"/>
                  </a:lnTo>
                  <a:lnTo>
                    <a:pt x="999" y="264"/>
                  </a:lnTo>
                  <a:lnTo>
                    <a:pt x="950" y="238"/>
                  </a:lnTo>
                  <a:lnTo>
                    <a:pt x="897" y="218"/>
                  </a:lnTo>
                  <a:lnTo>
                    <a:pt x="843" y="202"/>
                  </a:lnTo>
                  <a:lnTo>
                    <a:pt x="786" y="193"/>
                  </a:lnTo>
                  <a:lnTo>
                    <a:pt x="727" y="190"/>
                  </a:lnTo>
                  <a:close/>
                  <a:moveTo>
                    <a:pt x="727" y="0"/>
                  </a:moveTo>
                  <a:lnTo>
                    <a:pt x="794" y="3"/>
                  </a:lnTo>
                  <a:lnTo>
                    <a:pt x="859" y="12"/>
                  </a:lnTo>
                  <a:lnTo>
                    <a:pt x="921" y="26"/>
                  </a:lnTo>
                  <a:lnTo>
                    <a:pt x="981" y="46"/>
                  </a:lnTo>
                  <a:lnTo>
                    <a:pt x="1039" y="70"/>
                  </a:lnTo>
                  <a:lnTo>
                    <a:pt x="1094" y="99"/>
                  </a:lnTo>
                  <a:lnTo>
                    <a:pt x="1147" y="133"/>
                  </a:lnTo>
                  <a:lnTo>
                    <a:pt x="1196" y="171"/>
                  </a:lnTo>
                  <a:lnTo>
                    <a:pt x="1242" y="213"/>
                  </a:lnTo>
                  <a:lnTo>
                    <a:pt x="1284" y="259"/>
                  </a:lnTo>
                  <a:lnTo>
                    <a:pt x="1321" y="308"/>
                  </a:lnTo>
                  <a:lnTo>
                    <a:pt x="1355" y="360"/>
                  </a:lnTo>
                  <a:lnTo>
                    <a:pt x="1385" y="416"/>
                  </a:lnTo>
                  <a:lnTo>
                    <a:pt x="1409" y="474"/>
                  </a:lnTo>
                  <a:lnTo>
                    <a:pt x="1429" y="534"/>
                  </a:lnTo>
                  <a:lnTo>
                    <a:pt x="1443" y="597"/>
                  </a:lnTo>
                  <a:lnTo>
                    <a:pt x="1451" y="661"/>
                  </a:lnTo>
                  <a:lnTo>
                    <a:pt x="1455" y="728"/>
                  </a:lnTo>
                  <a:lnTo>
                    <a:pt x="1451" y="793"/>
                  </a:lnTo>
                  <a:lnTo>
                    <a:pt x="1443" y="858"/>
                  </a:lnTo>
                  <a:lnTo>
                    <a:pt x="1429" y="920"/>
                  </a:lnTo>
                  <a:lnTo>
                    <a:pt x="1409" y="981"/>
                  </a:lnTo>
                  <a:lnTo>
                    <a:pt x="1385" y="1039"/>
                  </a:lnTo>
                  <a:lnTo>
                    <a:pt x="1355" y="1095"/>
                  </a:lnTo>
                  <a:lnTo>
                    <a:pt x="1321" y="1147"/>
                  </a:lnTo>
                  <a:lnTo>
                    <a:pt x="1284" y="1196"/>
                  </a:lnTo>
                  <a:lnTo>
                    <a:pt x="1242" y="1242"/>
                  </a:lnTo>
                  <a:lnTo>
                    <a:pt x="1196" y="1284"/>
                  </a:lnTo>
                  <a:lnTo>
                    <a:pt x="1147" y="1322"/>
                  </a:lnTo>
                  <a:lnTo>
                    <a:pt x="1094" y="1356"/>
                  </a:lnTo>
                  <a:lnTo>
                    <a:pt x="1039" y="1384"/>
                  </a:lnTo>
                  <a:lnTo>
                    <a:pt x="981" y="1409"/>
                  </a:lnTo>
                  <a:lnTo>
                    <a:pt x="921" y="1428"/>
                  </a:lnTo>
                  <a:lnTo>
                    <a:pt x="859" y="1443"/>
                  </a:lnTo>
                  <a:lnTo>
                    <a:pt x="794" y="1452"/>
                  </a:lnTo>
                  <a:lnTo>
                    <a:pt x="727" y="1455"/>
                  </a:lnTo>
                  <a:lnTo>
                    <a:pt x="662" y="1452"/>
                  </a:lnTo>
                  <a:lnTo>
                    <a:pt x="597" y="1443"/>
                  </a:lnTo>
                  <a:lnTo>
                    <a:pt x="535" y="1428"/>
                  </a:lnTo>
                  <a:lnTo>
                    <a:pt x="475" y="1409"/>
                  </a:lnTo>
                  <a:lnTo>
                    <a:pt x="416" y="1384"/>
                  </a:lnTo>
                  <a:lnTo>
                    <a:pt x="361" y="1356"/>
                  </a:lnTo>
                  <a:lnTo>
                    <a:pt x="309" y="1322"/>
                  </a:lnTo>
                  <a:lnTo>
                    <a:pt x="260" y="1284"/>
                  </a:lnTo>
                  <a:lnTo>
                    <a:pt x="213" y="1242"/>
                  </a:lnTo>
                  <a:lnTo>
                    <a:pt x="171" y="1196"/>
                  </a:lnTo>
                  <a:lnTo>
                    <a:pt x="134" y="1147"/>
                  </a:lnTo>
                  <a:lnTo>
                    <a:pt x="100" y="1095"/>
                  </a:lnTo>
                  <a:lnTo>
                    <a:pt x="70" y="1039"/>
                  </a:lnTo>
                  <a:lnTo>
                    <a:pt x="46" y="981"/>
                  </a:lnTo>
                  <a:lnTo>
                    <a:pt x="26" y="920"/>
                  </a:lnTo>
                  <a:lnTo>
                    <a:pt x="12" y="858"/>
                  </a:lnTo>
                  <a:lnTo>
                    <a:pt x="4" y="793"/>
                  </a:lnTo>
                  <a:lnTo>
                    <a:pt x="0" y="728"/>
                  </a:lnTo>
                  <a:lnTo>
                    <a:pt x="4" y="661"/>
                  </a:lnTo>
                  <a:lnTo>
                    <a:pt x="12" y="597"/>
                  </a:lnTo>
                  <a:lnTo>
                    <a:pt x="26" y="534"/>
                  </a:lnTo>
                  <a:lnTo>
                    <a:pt x="46" y="474"/>
                  </a:lnTo>
                  <a:lnTo>
                    <a:pt x="70" y="416"/>
                  </a:lnTo>
                  <a:lnTo>
                    <a:pt x="100" y="360"/>
                  </a:lnTo>
                  <a:lnTo>
                    <a:pt x="134" y="308"/>
                  </a:lnTo>
                  <a:lnTo>
                    <a:pt x="171" y="259"/>
                  </a:lnTo>
                  <a:lnTo>
                    <a:pt x="213" y="213"/>
                  </a:lnTo>
                  <a:lnTo>
                    <a:pt x="260" y="171"/>
                  </a:lnTo>
                  <a:lnTo>
                    <a:pt x="309" y="133"/>
                  </a:lnTo>
                  <a:lnTo>
                    <a:pt x="361" y="99"/>
                  </a:lnTo>
                  <a:lnTo>
                    <a:pt x="416" y="70"/>
                  </a:lnTo>
                  <a:lnTo>
                    <a:pt x="475" y="46"/>
                  </a:lnTo>
                  <a:lnTo>
                    <a:pt x="535" y="26"/>
                  </a:lnTo>
                  <a:lnTo>
                    <a:pt x="597" y="12"/>
                  </a:lnTo>
                  <a:lnTo>
                    <a:pt x="662" y="3"/>
                  </a:lnTo>
                  <a:lnTo>
                    <a:pt x="7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Freeform 29"/>
          <p:cNvSpPr>
            <a:spLocks noEditPoints="1"/>
          </p:cNvSpPr>
          <p:nvPr/>
        </p:nvSpPr>
        <p:spPr bwMode="auto">
          <a:xfrm>
            <a:off x="6868379" y="2359181"/>
            <a:ext cx="356385" cy="382081"/>
          </a:xfrm>
          <a:custGeom>
            <a:avLst/>
            <a:gdLst>
              <a:gd name="T0" fmla="*/ 2558 w 3187"/>
              <a:gd name="T1" fmla="*/ 2917 h 3426"/>
              <a:gd name="T2" fmla="*/ 2525 w 3187"/>
              <a:gd name="T3" fmla="*/ 3108 h 3426"/>
              <a:gd name="T4" fmla="*/ 2672 w 3187"/>
              <a:gd name="T5" fmla="*/ 3232 h 3426"/>
              <a:gd name="T6" fmla="*/ 2855 w 3187"/>
              <a:gd name="T7" fmla="*/ 3166 h 3426"/>
              <a:gd name="T8" fmla="*/ 2888 w 3187"/>
              <a:gd name="T9" fmla="*/ 2973 h 3426"/>
              <a:gd name="T10" fmla="*/ 2741 w 3187"/>
              <a:gd name="T11" fmla="*/ 2850 h 3426"/>
              <a:gd name="T12" fmla="*/ 1063 w 3187"/>
              <a:gd name="T13" fmla="*/ 2893 h 3426"/>
              <a:gd name="T14" fmla="*/ 997 w 3187"/>
              <a:gd name="T15" fmla="*/ 3075 h 3426"/>
              <a:gd name="T16" fmla="*/ 1120 w 3187"/>
              <a:gd name="T17" fmla="*/ 3222 h 3426"/>
              <a:gd name="T18" fmla="*/ 1313 w 3187"/>
              <a:gd name="T19" fmla="*/ 3189 h 3426"/>
              <a:gd name="T20" fmla="*/ 1378 w 3187"/>
              <a:gd name="T21" fmla="*/ 3006 h 3426"/>
              <a:gd name="T22" fmla="*/ 1255 w 3187"/>
              <a:gd name="T23" fmla="*/ 2860 h 3426"/>
              <a:gd name="T24" fmla="*/ 722 w 3187"/>
              <a:gd name="T25" fmla="*/ 1936 h 3426"/>
              <a:gd name="T26" fmla="*/ 872 w 3187"/>
              <a:gd name="T27" fmla="*/ 2062 h 3426"/>
              <a:gd name="T28" fmla="*/ 2926 w 3187"/>
              <a:gd name="T29" fmla="*/ 2018 h 3426"/>
              <a:gd name="T30" fmla="*/ 2997 w 3187"/>
              <a:gd name="T31" fmla="*/ 1154 h 3426"/>
              <a:gd name="T32" fmla="*/ 656 w 3187"/>
              <a:gd name="T33" fmla="*/ 229 h 3426"/>
              <a:gd name="T34" fmla="*/ 668 w 3187"/>
              <a:gd name="T35" fmla="*/ 236 h 3426"/>
              <a:gd name="T36" fmla="*/ 680 w 3187"/>
              <a:gd name="T37" fmla="*/ 245 h 3426"/>
              <a:gd name="T38" fmla="*/ 694 w 3187"/>
              <a:gd name="T39" fmla="*/ 263 h 3426"/>
              <a:gd name="T40" fmla="*/ 700 w 3187"/>
              <a:gd name="T41" fmla="*/ 272 h 3426"/>
              <a:gd name="T42" fmla="*/ 704 w 3187"/>
              <a:gd name="T43" fmla="*/ 281 h 3426"/>
              <a:gd name="T44" fmla="*/ 707 w 3187"/>
              <a:gd name="T45" fmla="*/ 294 h 3426"/>
              <a:gd name="T46" fmla="*/ 710 w 3187"/>
              <a:gd name="T47" fmla="*/ 308 h 3426"/>
              <a:gd name="T48" fmla="*/ 3109 w 3187"/>
              <a:gd name="T49" fmla="*/ 979 h 3426"/>
              <a:gd name="T50" fmla="*/ 3119 w 3187"/>
              <a:gd name="T51" fmla="*/ 981 h 3426"/>
              <a:gd name="T52" fmla="*/ 3139 w 3187"/>
              <a:gd name="T53" fmla="*/ 990 h 3426"/>
              <a:gd name="T54" fmla="*/ 3151 w 3187"/>
              <a:gd name="T55" fmla="*/ 998 h 3426"/>
              <a:gd name="T56" fmla="*/ 3161 w 3187"/>
              <a:gd name="T57" fmla="*/ 1005 h 3426"/>
              <a:gd name="T58" fmla="*/ 3166 w 3187"/>
              <a:gd name="T59" fmla="*/ 1012 h 3426"/>
              <a:gd name="T60" fmla="*/ 3172 w 3187"/>
              <a:gd name="T61" fmla="*/ 1022 h 3426"/>
              <a:gd name="T62" fmla="*/ 3180 w 3187"/>
              <a:gd name="T63" fmla="*/ 1035 h 3426"/>
              <a:gd name="T64" fmla="*/ 3185 w 3187"/>
              <a:gd name="T65" fmla="*/ 1049 h 3426"/>
              <a:gd name="T66" fmla="*/ 3187 w 3187"/>
              <a:gd name="T67" fmla="*/ 1060 h 3426"/>
              <a:gd name="T68" fmla="*/ 3161 w 3187"/>
              <a:gd name="T69" fmla="*/ 2007 h 3426"/>
              <a:gd name="T70" fmla="*/ 2981 w 3187"/>
              <a:gd name="T71" fmla="*/ 2210 h 3426"/>
              <a:gd name="T72" fmla="*/ 865 w 3187"/>
              <a:gd name="T73" fmla="*/ 2253 h 3426"/>
              <a:gd name="T74" fmla="*/ 712 w 3187"/>
              <a:gd name="T75" fmla="*/ 2495 h 3426"/>
              <a:gd name="T76" fmla="*/ 838 w 3187"/>
              <a:gd name="T77" fmla="*/ 2646 h 3426"/>
              <a:gd name="T78" fmla="*/ 2844 w 3187"/>
              <a:gd name="T79" fmla="*/ 2683 h 3426"/>
              <a:gd name="T80" fmla="*/ 3045 w 3187"/>
              <a:gd name="T81" fmla="*/ 2862 h 3426"/>
              <a:gd name="T82" fmla="*/ 3078 w 3187"/>
              <a:gd name="T83" fmla="*/ 3136 h 3426"/>
              <a:gd name="T84" fmla="*/ 2925 w 3187"/>
              <a:gd name="T85" fmla="*/ 3356 h 3426"/>
              <a:gd name="T86" fmla="*/ 2657 w 3187"/>
              <a:gd name="T87" fmla="*/ 3423 h 3426"/>
              <a:gd name="T88" fmla="*/ 2418 w 3187"/>
              <a:gd name="T89" fmla="*/ 3296 h 3426"/>
              <a:gd name="T90" fmla="*/ 2321 w 3187"/>
              <a:gd name="T91" fmla="*/ 3042 h 3426"/>
              <a:gd name="T92" fmla="*/ 1518 w 3187"/>
              <a:gd name="T93" fmla="*/ 2848 h 3426"/>
              <a:gd name="T94" fmla="*/ 1568 w 3187"/>
              <a:gd name="T95" fmla="*/ 3090 h 3426"/>
              <a:gd name="T96" fmla="*/ 1442 w 3187"/>
              <a:gd name="T97" fmla="*/ 3328 h 3426"/>
              <a:gd name="T98" fmla="*/ 1187 w 3187"/>
              <a:gd name="T99" fmla="*/ 3426 h 3426"/>
              <a:gd name="T100" fmla="*/ 932 w 3187"/>
              <a:gd name="T101" fmla="*/ 3329 h 3426"/>
              <a:gd name="T102" fmla="*/ 806 w 3187"/>
              <a:gd name="T103" fmla="*/ 3090 h 3426"/>
              <a:gd name="T104" fmla="*/ 858 w 3187"/>
              <a:gd name="T105" fmla="*/ 2845 h 3426"/>
              <a:gd name="T106" fmla="*/ 617 w 3187"/>
              <a:gd name="T107" fmla="*/ 2717 h 3426"/>
              <a:gd name="T108" fmla="*/ 519 w 3187"/>
              <a:gd name="T109" fmla="*/ 2459 h 3426"/>
              <a:gd name="T110" fmla="*/ 3 w 3187"/>
              <a:gd name="T111" fmla="*/ 122 h 3426"/>
              <a:gd name="T112" fmla="*/ 49 w 3187"/>
              <a:gd name="T113" fmla="*/ 12 h 3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87" h="3426">
                <a:moveTo>
                  <a:pt x="2707" y="2847"/>
                </a:moveTo>
                <a:lnTo>
                  <a:pt x="2672" y="2850"/>
                </a:lnTo>
                <a:lnTo>
                  <a:pt x="2639" y="2860"/>
                </a:lnTo>
                <a:lnTo>
                  <a:pt x="2608" y="2874"/>
                </a:lnTo>
                <a:lnTo>
                  <a:pt x="2582" y="2893"/>
                </a:lnTo>
                <a:lnTo>
                  <a:pt x="2558" y="2917"/>
                </a:lnTo>
                <a:lnTo>
                  <a:pt x="2539" y="2943"/>
                </a:lnTo>
                <a:lnTo>
                  <a:pt x="2525" y="2973"/>
                </a:lnTo>
                <a:lnTo>
                  <a:pt x="2515" y="3007"/>
                </a:lnTo>
                <a:lnTo>
                  <a:pt x="2512" y="3041"/>
                </a:lnTo>
                <a:lnTo>
                  <a:pt x="2515" y="3075"/>
                </a:lnTo>
                <a:lnTo>
                  <a:pt x="2525" y="3108"/>
                </a:lnTo>
                <a:lnTo>
                  <a:pt x="2539" y="3138"/>
                </a:lnTo>
                <a:lnTo>
                  <a:pt x="2558" y="3165"/>
                </a:lnTo>
                <a:lnTo>
                  <a:pt x="2582" y="3189"/>
                </a:lnTo>
                <a:lnTo>
                  <a:pt x="2608" y="3208"/>
                </a:lnTo>
                <a:lnTo>
                  <a:pt x="2639" y="3222"/>
                </a:lnTo>
                <a:lnTo>
                  <a:pt x="2672" y="3232"/>
                </a:lnTo>
                <a:lnTo>
                  <a:pt x="2707" y="3235"/>
                </a:lnTo>
                <a:lnTo>
                  <a:pt x="2741" y="3232"/>
                </a:lnTo>
                <a:lnTo>
                  <a:pt x="2773" y="3222"/>
                </a:lnTo>
                <a:lnTo>
                  <a:pt x="2804" y="3208"/>
                </a:lnTo>
                <a:lnTo>
                  <a:pt x="2831" y="3189"/>
                </a:lnTo>
                <a:lnTo>
                  <a:pt x="2855" y="3166"/>
                </a:lnTo>
                <a:lnTo>
                  <a:pt x="2874" y="3139"/>
                </a:lnTo>
                <a:lnTo>
                  <a:pt x="2888" y="3109"/>
                </a:lnTo>
                <a:lnTo>
                  <a:pt x="2898" y="3075"/>
                </a:lnTo>
                <a:lnTo>
                  <a:pt x="2901" y="3041"/>
                </a:lnTo>
                <a:lnTo>
                  <a:pt x="2898" y="3006"/>
                </a:lnTo>
                <a:lnTo>
                  <a:pt x="2888" y="2973"/>
                </a:lnTo>
                <a:lnTo>
                  <a:pt x="2874" y="2943"/>
                </a:lnTo>
                <a:lnTo>
                  <a:pt x="2855" y="2916"/>
                </a:lnTo>
                <a:lnTo>
                  <a:pt x="2831" y="2893"/>
                </a:lnTo>
                <a:lnTo>
                  <a:pt x="2804" y="2874"/>
                </a:lnTo>
                <a:lnTo>
                  <a:pt x="2773" y="2860"/>
                </a:lnTo>
                <a:lnTo>
                  <a:pt x="2741" y="2850"/>
                </a:lnTo>
                <a:lnTo>
                  <a:pt x="2707" y="2847"/>
                </a:lnTo>
                <a:close/>
                <a:moveTo>
                  <a:pt x="1188" y="2847"/>
                </a:moveTo>
                <a:lnTo>
                  <a:pt x="1153" y="2850"/>
                </a:lnTo>
                <a:lnTo>
                  <a:pt x="1120" y="2860"/>
                </a:lnTo>
                <a:lnTo>
                  <a:pt x="1090" y="2874"/>
                </a:lnTo>
                <a:lnTo>
                  <a:pt x="1063" y="2893"/>
                </a:lnTo>
                <a:lnTo>
                  <a:pt x="1040" y="2917"/>
                </a:lnTo>
                <a:lnTo>
                  <a:pt x="1020" y="2943"/>
                </a:lnTo>
                <a:lnTo>
                  <a:pt x="1007" y="2973"/>
                </a:lnTo>
                <a:lnTo>
                  <a:pt x="997" y="3007"/>
                </a:lnTo>
                <a:lnTo>
                  <a:pt x="994" y="3041"/>
                </a:lnTo>
                <a:lnTo>
                  <a:pt x="997" y="3075"/>
                </a:lnTo>
                <a:lnTo>
                  <a:pt x="1007" y="3108"/>
                </a:lnTo>
                <a:lnTo>
                  <a:pt x="1020" y="3138"/>
                </a:lnTo>
                <a:lnTo>
                  <a:pt x="1040" y="3165"/>
                </a:lnTo>
                <a:lnTo>
                  <a:pt x="1063" y="3189"/>
                </a:lnTo>
                <a:lnTo>
                  <a:pt x="1090" y="3208"/>
                </a:lnTo>
                <a:lnTo>
                  <a:pt x="1120" y="3222"/>
                </a:lnTo>
                <a:lnTo>
                  <a:pt x="1153" y="3232"/>
                </a:lnTo>
                <a:lnTo>
                  <a:pt x="1188" y="3235"/>
                </a:lnTo>
                <a:lnTo>
                  <a:pt x="1223" y="3232"/>
                </a:lnTo>
                <a:lnTo>
                  <a:pt x="1255" y="3222"/>
                </a:lnTo>
                <a:lnTo>
                  <a:pt x="1285" y="3208"/>
                </a:lnTo>
                <a:lnTo>
                  <a:pt x="1313" y="3189"/>
                </a:lnTo>
                <a:lnTo>
                  <a:pt x="1336" y="3166"/>
                </a:lnTo>
                <a:lnTo>
                  <a:pt x="1355" y="3139"/>
                </a:lnTo>
                <a:lnTo>
                  <a:pt x="1370" y="3109"/>
                </a:lnTo>
                <a:lnTo>
                  <a:pt x="1378" y="3075"/>
                </a:lnTo>
                <a:lnTo>
                  <a:pt x="1381" y="3041"/>
                </a:lnTo>
                <a:lnTo>
                  <a:pt x="1378" y="3006"/>
                </a:lnTo>
                <a:lnTo>
                  <a:pt x="1370" y="2973"/>
                </a:lnTo>
                <a:lnTo>
                  <a:pt x="1355" y="2943"/>
                </a:lnTo>
                <a:lnTo>
                  <a:pt x="1336" y="2916"/>
                </a:lnTo>
                <a:lnTo>
                  <a:pt x="1313" y="2893"/>
                </a:lnTo>
                <a:lnTo>
                  <a:pt x="1285" y="2874"/>
                </a:lnTo>
                <a:lnTo>
                  <a:pt x="1255" y="2860"/>
                </a:lnTo>
                <a:lnTo>
                  <a:pt x="1223" y="2850"/>
                </a:lnTo>
                <a:lnTo>
                  <a:pt x="1188" y="2847"/>
                </a:lnTo>
                <a:close/>
                <a:moveTo>
                  <a:pt x="709" y="840"/>
                </a:moveTo>
                <a:lnTo>
                  <a:pt x="709" y="1867"/>
                </a:lnTo>
                <a:lnTo>
                  <a:pt x="712" y="1903"/>
                </a:lnTo>
                <a:lnTo>
                  <a:pt x="722" y="1936"/>
                </a:lnTo>
                <a:lnTo>
                  <a:pt x="736" y="1967"/>
                </a:lnTo>
                <a:lnTo>
                  <a:pt x="756" y="1994"/>
                </a:lnTo>
                <a:lnTo>
                  <a:pt x="780" y="2018"/>
                </a:lnTo>
                <a:lnTo>
                  <a:pt x="807" y="2038"/>
                </a:lnTo>
                <a:lnTo>
                  <a:pt x="838" y="2053"/>
                </a:lnTo>
                <a:lnTo>
                  <a:pt x="872" y="2062"/>
                </a:lnTo>
                <a:lnTo>
                  <a:pt x="907" y="2065"/>
                </a:lnTo>
                <a:lnTo>
                  <a:pt x="2798" y="2065"/>
                </a:lnTo>
                <a:lnTo>
                  <a:pt x="2834" y="2062"/>
                </a:lnTo>
                <a:lnTo>
                  <a:pt x="2867" y="2053"/>
                </a:lnTo>
                <a:lnTo>
                  <a:pt x="2899" y="2038"/>
                </a:lnTo>
                <a:lnTo>
                  <a:pt x="2926" y="2018"/>
                </a:lnTo>
                <a:lnTo>
                  <a:pt x="2950" y="1994"/>
                </a:lnTo>
                <a:lnTo>
                  <a:pt x="2970" y="1967"/>
                </a:lnTo>
                <a:lnTo>
                  <a:pt x="2984" y="1936"/>
                </a:lnTo>
                <a:lnTo>
                  <a:pt x="2994" y="1902"/>
                </a:lnTo>
                <a:lnTo>
                  <a:pt x="2997" y="1866"/>
                </a:lnTo>
                <a:lnTo>
                  <a:pt x="2997" y="1154"/>
                </a:lnTo>
                <a:lnTo>
                  <a:pt x="709" y="840"/>
                </a:lnTo>
                <a:close/>
                <a:moveTo>
                  <a:pt x="89" y="0"/>
                </a:moveTo>
                <a:lnTo>
                  <a:pt x="111" y="2"/>
                </a:lnTo>
                <a:lnTo>
                  <a:pt x="132" y="9"/>
                </a:lnTo>
                <a:lnTo>
                  <a:pt x="652" y="226"/>
                </a:lnTo>
                <a:lnTo>
                  <a:pt x="656" y="229"/>
                </a:lnTo>
                <a:lnTo>
                  <a:pt x="661" y="231"/>
                </a:lnTo>
                <a:lnTo>
                  <a:pt x="662" y="232"/>
                </a:lnTo>
                <a:lnTo>
                  <a:pt x="663" y="232"/>
                </a:lnTo>
                <a:lnTo>
                  <a:pt x="664" y="233"/>
                </a:lnTo>
                <a:lnTo>
                  <a:pt x="666" y="234"/>
                </a:lnTo>
                <a:lnTo>
                  <a:pt x="668" y="236"/>
                </a:lnTo>
                <a:lnTo>
                  <a:pt x="670" y="237"/>
                </a:lnTo>
                <a:lnTo>
                  <a:pt x="672" y="239"/>
                </a:lnTo>
                <a:lnTo>
                  <a:pt x="674" y="240"/>
                </a:lnTo>
                <a:lnTo>
                  <a:pt x="676" y="241"/>
                </a:lnTo>
                <a:lnTo>
                  <a:pt x="678" y="243"/>
                </a:lnTo>
                <a:lnTo>
                  <a:pt x="680" y="245"/>
                </a:lnTo>
                <a:lnTo>
                  <a:pt x="682" y="247"/>
                </a:lnTo>
                <a:lnTo>
                  <a:pt x="689" y="254"/>
                </a:lnTo>
                <a:lnTo>
                  <a:pt x="690" y="256"/>
                </a:lnTo>
                <a:lnTo>
                  <a:pt x="691" y="258"/>
                </a:lnTo>
                <a:lnTo>
                  <a:pt x="693" y="262"/>
                </a:lnTo>
                <a:lnTo>
                  <a:pt x="694" y="263"/>
                </a:lnTo>
                <a:lnTo>
                  <a:pt x="695" y="265"/>
                </a:lnTo>
                <a:lnTo>
                  <a:pt x="698" y="267"/>
                </a:lnTo>
                <a:lnTo>
                  <a:pt x="699" y="269"/>
                </a:lnTo>
                <a:lnTo>
                  <a:pt x="699" y="270"/>
                </a:lnTo>
                <a:lnTo>
                  <a:pt x="700" y="271"/>
                </a:lnTo>
                <a:lnTo>
                  <a:pt x="700" y="272"/>
                </a:lnTo>
                <a:lnTo>
                  <a:pt x="701" y="274"/>
                </a:lnTo>
                <a:lnTo>
                  <a:pt x="702" y="275"/>
                </a:lnTo>
                <a:lnTo>
                  <a:pt x="703" y="278"/>
                </a:lnTo>
                <a:lnTo>
                  <a:pt x="703" y="279"/>
                </a:lnTo>
                <a:lnTo>
                  <a:pt x="704" y="280"/>
                </a:lnTo>
                <a:lnTo>
                  <a:pt x="704" y="281"/>
                </a:lnTo>
                <a:lnTo>
                  <a:pt x="706" y="287"/>
                </a:lnTo>
                <a:lnTo>
                  <a:pt x="706" y="288"/>
                </a:lnTo>
                <a:lnTo>
                  <a:pt x="706" y="289"/>
                </a:lnTo>
                <a:lnTo>
                  <a:pt x="706" y="290"/>
                </a:lnTo>
                <a:lnTo>
                  <a:pt x="707" y="292"/>
                </a:lnTo>
                <a:lnTo>
                  <a:pt x="707" y="294"/>
                </a:lnTo>
                <a:lnTo>
                  <a:pt x="708" y="296"/>
                </a:lnTo>
                <a:lnTo>
                  <a:pt x="708" y="299"/>
                </a:lnTo>
                <a:lnTo>
                  <a:pt x="708" y="303"/>
                </a:lnTo>
                <a:lnTo>
                  <a:pt x="709" y="304"/>
                </a:lnTo>
                <a:lnTo>
                  <a:pt x="709" y="305"/>
                </a:lnTo>
                <a:lnTo>
                  <a:pt x="710" y="308"/>
                </a:lnTo>
                <a:lnTo>
                  <a:pt x="710" y="312"/>
                </a:lnTo>
                <a:lnTo>
                  <a:pt x="710" y="315"/>
                </a:lnTo>
                <a:lnTo>
                  <a:pt x="710" y="649"/>
                </a:lnTo>
                <a:lnTo>
                  <a:pt x="3105" y="979"/>
                </a:lnTo>
                <a:lnTo>
                  <a:pt x="3108" y="979"/>
                </a:lnTo>
                <a:lnTo>
                  <a:pt x="3109" y="979"/>
                </a:lnTo>
                <a:lnTo>
                  <a:pt x="3111" y="979"/>
                </a:lnTo>
                <a:lnTo>
                  <a:pt x="3112" y="979"/>
                </a:lnTo>
                <a:lnTo>
                  <a:pt x="3114" y="980"/>
                </a:lnTo>
                <a:lnTo>
                  <a:pt x="3116" y="980"/>
                </a:lnTo>
                <a:lnTo>
                  <a:pt x="3118" y="981"/>
                </a:lnTo>
                <a:lnTo>
                  <a:pt x="3119" y="981"/>
                </a:lnTo>
                <a:lnTo>
                  <a:pt x="3121" y="981"/>
                </a:lnTo>
                <a:lnTo>
                  <a:pt x="3122" y="982"/>
                </a:lnTo>
                <a:lnTo>
                  <a:pt x="3124" y="983"/>
                </a:lnTo>
                <a:lnTo>
                  <a:pt x="3126" y="983"/>
                </a:lnTo>
                <a:lnTo>
                  <a:pt x="3130" y="985"/>
                </a:lnTo>
                <a:lnTo>
                  <a:pt x="3139" y="990"/>
                </a:lnTo>
                <a:lnTo>
                  <a:pt x="3141" y="992"/>
                </a:lnTo>
                <a:lnTo>
                  <a:pt x="3144" y="993"/>
                </a:lnTo>
                <a:lnTo>
                  <a:pt x="3145" y="994"/>
                </a:lnTo>
                <a:lnTo>
                  <a:pt x="3147" y="995"/>
                </a:lnTo>
                <a:lnTo>
                  <a:pt x="3149" y="996"/>
                </a:lnTo>
                <a:lnTo>
                  <a:pt x="3151" y="998"/>
                </a:lnTo>
                <a:lnTo>
                  <a:pt x="3152" y="999"/>
                </a:lnTo>
                <a:lnTo>
                  <a:pt x="3153" y="1000"/>
                </a:lnTo>
                <a:lnTo>
                  <a:pt x="3154" y="1001"/>
                </a:lnTo>
                <a:lnTo>
                  <a:pt x="3159" y="1004"/>
                </a:lnTo>
                <a:lnTo>
                  <a:pt x="3160" y="1005"/>
                </a:lnTo>
                <a:lnTo>
                  <a:pt x="3161" y="1005"/>
                </a:lnTo>
                <a:lnTo>
                  <a:pt x="3161" y="1007"/>
                </a:lnTo>
                <a:lnTo>
                  <a:pt x="3162" y="1008"/>
                </a:lnTo>
                <a:lnTo>
                  <a:pt x="3163" y="1009"/>
                </a:lnTo>
                <a:lnTo>
                  <a:pt x="3164" y="1010"/>
                </a:lnTo>
                <a:lnTo>
                  <a:pt x="3165" y="1011"/>
                </a:lnTo>
                <a:lnTo>
                  <a:pt x="3166" y="1012"/>
                </a:lnTo>
                <a:lnTo>
                  <a:pt x="3167" y="1013"/>
                </a:lnTo>
                <a:lnTo>
                  <a:pt x="3168" y="1016"/>
                </a:lnTo>
                <a:lnTo>
                  <a:pt x="3169" y="1017"/>
                </a:lnTo>
                <a:lnTo>
                  <a:pt x="3169" y="1018"/>
                </a:lnTo>
                <a:lnTo>
                  <a:pt x="3171" y="1020"/>
                </a:lnTo>
                <a:lnTo>
                  <a:pt x="3172" y="1022"/>
                </a:lnTo>
                <a:lnTo>
                  <a:pt x="3173" y="1023"/>
                </a:lnTo>
                <a:lnTo>
                  <a:pt x="3174" y="1025"/>
                </a:lnTo>
                <a:lnTo>
                  <a:pt x="3176" y="1029"/>
                </a:lnTo>
                <a:lnTo>
                  <a:pt x="3177" y="1031"/>
                </a:lnTo>
                <a:lnTo>
                  <a:pt x="3179" y="1033"/>
                </a:lnTo>
                <a:lnTo>
                  <a:pt x="3180" y="1035"/>
                </a:lnTo>
                <a:lnTo>
                  <a:pt x="3181" y="1037"/>
                </a:lnTo>
                <a:lnTo>
                  <a:pt x="3182" y="1040"/>
                </a:lnTo>
                <a:lnTo>
                  <a:pt x="3183" y="1042"/>
                </a:lnTo>
                <a:lnTo>
                  <a:pt x="3183" y="1044"/>
                </a:lnTo>
                <a:lnTo>
                  <a:pt x="3184" y="1046"/>
                </a:lnTo>
                <a:lnTo>
                  <a:pt x="3185" y="1049"/>
                </a:lnTo>
                <a:lnTo>
                  <a:pt x="3185" y="1051"/>
                </a:lnTo>
                <a:lnTo>
                  <a:pt x="3186" y="1053"/>
                </a:lnTo>
                <a:lnTo>
                  <a:pt x="3186" y="1055"/>
                </a:lnTo>
                <a:lnTo>
                  <a:pt x="3186" y="1057"/>
                </a:lnTo>
                <a:lnTo>
                  <a:pt x="3187" y="1058"/>
                </a:lnTo>
                <a:lnTo>
                  <a:pt x="3187" y="1060"/>
                </a:lnTo>
                <a:lnTo>
                  <a:pt x="3187" y="1062"/>
                </a:lnTo>
                <a:lnTo>
                  <a:pt x="3187" y="1065"/>
                </a:lnTo>
                <a:lnTo>
                  <a:pt x="3187" y="1867"/>
                </a:lnTo>
                <a:lnTo>
                  <a:pt x="3184" y="1915"/>
                </a:lnTo>
                <a:lnTo>
                  <a:pt x="3175" y="1962"/>
                </a:lnTo>
                <a:lnTo>
                  <a:pt x="3161" y="2007"/>
                </a:lnTo>
                <a:lnTo>
                  <a:pt x="3142" y="2050"/>
                </a:lnTo>
                <a:lnTo>
                  <a:pt x="3117" y="2088"/>
                </a:lnTo>
                <a:lnTo>
                  <a:pt x="3089" y="2125"/>
                </a:lnTo>
                <a:lnTo>
                  <a:pt x="3056" y="2157"/>
                </a:lnTo>
                <a:lnTo>
                  <a:pt x="3020" y="2185"/>
                </a:lnTo>
                <a:lnTo>
                  <a:pt x="2981" y="2210"/>
                </a:lnTo>
                <a:lnTo>
                  <a:pt x="2938" y="2229"/>
                </a:lnTo>
                <a:lnTo>
                  <a:pt x="2893" y="2244"/>
                </a:lnTo>
                <a:lnTo>
                  <a:pt x="2846" y="2252"/>
                </a:lnTo>
                <a:lnTo>
                  <a:pt x="2798" y="2255"/>
                </a:lnTo>
                <a:lnTo>
                  <a:pt x="907" y="2255"/>
                </a:lnTo>
                <a:lnTo>
                  <a:pt x="865" y="2253"/>
                </a:lnTo>
                <a:lnTo>
                  <a:pt x="823" y="2247"/>
                </a:lnTo>
                <a:lnTo>
                  <a:pt x="783" y="2235"/>
                </a:lnTo>
                <a:lnTo>
                  <a:pt x="745" y="2221"/>
                </a:lnTo>
                <a:lnTo>
                  <a:pt x="709" y="2202"/>
                </a:lnTo>
                <a:lnTo>
                  <a:pt x="709" y="2459"/>
                </a:lnTo>
                <a:lnTo>
                  <a:pt x="712" y="2495"/>
                </a:lnTo>
                <a:lnTo>
                  <a:pt x="722" y="2528"/>
                </a:lnTo>
                <a:lnTo>
                  <a:pt x="736" y="2559"/>
                </a:lnTo>
                <a:lnTo>
                  <a:pt x="756" y="2588"/>
                </a:lnTo>
                <a:lnTo>
                  <a:pt x="780" y="2612"/>
                </a:lnTo>
                <a:lnTo>
                  <a:pt x="807" y="2630"/>
                </a:lnTo>
                <a:lnTo>
                  <a:pt x="838" y="2646"/>
                </a:lnTo>
                <a:lnTo>
                  <a:pt x="872" y="2655"/>
                </a:lnTo>
                <a:lnTo>
                  <a:pt x="907" y="2658"/>
                </a:lnTo>
                <a:lnTo>
                  <a:pt x="2705" y="2658"/>
                </a:lnTo>
                <a:lnTo>
                  <a:pt x="2754" y="2661"/>
                </a:lnTo>
                <a:lnTo>
                  <a:pt x="2801" y="2670"/>
                </a:lnTo>
                <a:lnTo>
                  <a:pt x="2844" y="2683"/>
                </a:lnTo>
                <a:lnTo>
                  <a:pt x="2886" y="2703"/>
                </a:lnTo>
                <a:lnTo>
                  <a:pt x="2925" y="2727"/>
                </a:lnTo>
                <a:lnTo>
                  <a:pt x="2960" y="2755"/>
                </a:lnTo>
                <a:lnTo>
                  <a:pt x="2993" y="2787"/>
                </a:lnTo>
                <a:lnTo>
                  <a:pt x="3021" y="2823"/>
                </a:lnTo>
                <a:lnTo>
                  <a:pt x="3045" y="2862"/>
                </a:lnTo>
                <a:lnTo>
                  <a:pt x="3064" y="2903"/>
                </a:lnTo>
                <a:lnTo>
                  <a:pt x="3078" y="2947"/>
                </a:lnTo>
                <a:lnTo>
                  <a:pt x="3087" y="2994"/>
                </a:lnTo>
                <a:lnTo>
                  <a:pt x="3090" y="3042"/>
                </a:lnTo>
                <a:lnTo>
                  <a:pt x="3087" y="3090"/>
                </a:lnTo>
                <a:lnTo>
                  <a:pt x="3078" y="3136"/>
                </a:lnTo>
                <a:lnTo>
                  <a:pt x="3064" y="3180"/>
                </a:lnTo>
                <a:lnTo>
                  <a:pt x="3045" y="3221"/>
                </a:lnTo>
                <a:lnTo>
                  <a:pt x="3021" y="3261"/>
                </a:lnTo>
                <a:lnTo>
                  <a:pt x="2993" y="3296"/>
                </a:lnTo>
                <a:lnTo>
                  <a:pt x="2960" y="3328"/>
                </a:lnTo>
                <a:lnTo>
                  <a:pt x="2925" y="3356"/>
                </a:lnTo>
                <a:lnTo>
                  <a:pt x="2886" y="3380"/>
                </a:lnTo>
                <a:lnTo>
                  <a:pt x="2844" y="3400"/>
                </a:lnTo>
                <a:lnTo>
                  <a:pt x="2801" y="3413"/>
                </a:lnTo>
                <a:lnTo>
                  <a:pt x="2754" y="3423"/>
                </a:lnTo>
                <a:lnTo>
                  <a:pt x="2705" y="3426"/>
                </a:lnTo>
                <a:lnTo>
                  <a:pt x="2657" y="3423"/>
                </a:lnTo>
                <a:lnTo>
                  <a:pt x="2612" y="3413"/>
                </a:lnTo>
                <a:lnTo>
                  <a:pt x="2568" y="3400"/>
                </a:lnTo>
                <a:lnTo>
                  <a:pt x="2526" y="3380"/>
                </a:lnTo>
                <a:lnTo>
                  <a:pt x="2486" y="3357"/>
                </a:lnTo>
                <a:lnTo>
                  <a:pt x="2451" y="3329"/>
                </a:lnTo>
                <a:lnTo>
                  <a:pt x="2418" y="3296"/>
                </a:lnTo>
                <a:lnTo>
                  <a:pt x="2390" y="3261"/>
                </a:lnTo>
                <a:lnTo>
                  <a:pt x="2367" y="3222"/>
                </a:lnTo>
                <a:lnTo>
                  <a:pt x="2347" y="3181"/>
                </a:lnTo>
                <a:lnTo>
                  <a:pt x="2334" y="3136"/>
                </a:lnTo>
                <a:lnTo>
                  <a:pt x="2324" y="3090"/>
                </a:lnTo>
                <a:lnTo>
                  <a:pt x="2321" y="3042"/>
                </a:lnTo>
                <a:lnTo>
                  <a:pt x="2323" y="3000"/>
                </a:lnTo>
                <a:lnTo>
                  <a:pt x="2331" y="2960"/>
                </a:lnTo>
                <a:lnTo>
                  <a:pt x="2341" y="2920"/>
                </a:lnTo>
                <a:lnTo>
                  <a:pt x="2356" y="2884"/>
                </a:lnTo>
                <a:lnTo>
                  <a:pt x="2374" y="2848"/>
                </a:lnTo>
                <a:lnTo>
                  <a:pt x="1518" y="2848"/>
                </a:lnTo>
                <a:lnTo>
                  <a:pt x="1537" y="2883"/>
                </a:lnTo>
                <a:lnTo>
                  <a:pt x="1552" y="2920"/>
                </a:lnTo>
                <a:lnTo>
                  <a:pt x="1562" y="2960"/>
                </a:lnTo>
                <a:lnTo>
                  <a:pt x="1569" y="3000"/>
                </a:lnTo>
                <a:lnTo>
                  <a:pt x="1572" y="3042"/>
                </a:lnTo>
                <a:lnTo>
                  <a:pt x="1568" y="3090"/>
                </a:lnTo>
                <a:lnTo>
                  <a:pt x="1560" y="3136"/>
                </a:lnTo>
                <a:lnTo>
                  <a:pt x="1545" y="3180"/>
                </a:lnTo>
                <a:lnTo>
                  <a:pt x="1527" y="3221"/>
                </a:lnTo>
                <a:lnTo>
                  <a:pt x="1503" y="3261"/>
                </a:lnTo>
                <a:lnTo>
                  <a:pt x="1474" y="3296"/>
                </a:lnTo>
                <a:lnTo>
                  <a:pt x="1442" y="3328"/>
                </a:lnTo>
                <a:lnTo>
                  <a:pt x="1407" y="3356"/>
                </a:lnTo>
                <a:lnTo>
                  <a:pt x="1368" y="3380"/>
                </a:lnTo>
                <a:lnTo>
                  <a:pt x="1326" y="3400"/>
                </a:lnTo>
                <a:lnTo>
                  <a:pt x="1281" y="3413"/>
                </a:lnTo>
                <a:lnTo>
                  <a:pt x="1235" y="3423"/>
                </a:lnTo>
                <a:lnTo>
                  <a:pt x="1187" y="3426"/>
                </a:lnTo>
                <a:lnTo>
                  <a:pt x="1139" y="3423"/>
                </a:lnTo>
                <a:lnTo>
                  <a:pt x="1092" y="3413"/>
                </a:lnTo>
                <a:lnTo>
                  <a:pt x="1048" y="3400"/>
                </a:lnTo>
                <a:lnTo>
                  <a:pt x="1007" y="3380"/>
                </a:lnTo>
                <a:lnTo>
                  <a:pt x="968" y="3357"/>
                </a:lnTo>
                <a:lnTo>
                  <a:pt x="932" y="3329"/>
                </a:lnTo>
                <a:lnTo>
                  <a:pt x="900" y="3296"/>
                </a:lnTo>
                <a:lnTo>
                  <a:pt x="872" y="3261"/>
                </a:lnTo>
                <a:lnTo>
                  <a:pt x="848" y="3222"/>
                </a:lnTo>
                <a:lnTo>
                  <a:pt x="829" y="3181"/>
                </a:lnTo>
                <a:lnTo>
                  <a:pt x="814" y="3136"/>
                </a:lnTo>
                <a:lnTo>
                  <a:pt x="806" y="3090"/>
                </a:lnTo>
                <a:lnTo>
                  <a:pt x="803" y="3042"/>
                </a:lnTo>
                <a:lnTo>
                  <a:pt x="805" y="2999"/>
                </a:lnTo>
                <a:lnTo>
                  <a:pt x="812" y="2958"/>
                </a:lnTo>
                <a:lnTo>
                  <a:pt x="824" y="2918"/>
                </a:lnTo>
                <a:lnTo>
                  <a:pt x="838" y="2880"/>
                </a:lnTo>
                <a:lnTo>
                  <a:pt x="858" y="2845"/>
                </a:lnTo>
                <a:lnTo>
                  <a:pt x="811" y="2836"/>
                </a:lnTo>
                <a:lnTo>
                  <a:pt x="766" y="2821"/>
                </a:lnTo>
                <a:lnTo>
                  <a:pt x="725" y="2801"/>
                </a:lnTo>
                <a:lnTo>
                  <a:pt x="685" y="2777"/>
                </a:lnTo>
                <a:lnTo>
                  <a:pt x="649" y="2749"/>
                </a:lnTo>
                <a:lnTo>
                  <a:pt x="617" y="2717"/>
                </a:lnTo>
                <a:lnTo>
                  <a:pt x="588" y="2680"/>
                </a:lnTo>
                <a:lnTo>
                  <a:pt x="564" y="2642"/>
                </a:lnTo>
                <a:lnTo>
                  <a:pt x="545" y="2599"/>
                </a:lnTo>
                <a:lnTo>
                  <a:pt x="530" y="2555"/>
                </a:lnTo>
                <a:lnTo>
                  <a:pt x="522" y="2508"/>
                </a:lnTo>
                <a:lnTo>
                  <a:pt x="519" y="2459"/>
                </a:lnTo>
                <a:lnTo>
                  <a:pt x="519" y="378"/>
                </a:lnTo>
                <a:lnTo>
                  <a:pt x="57" y="184"/>
                </a:lnTo>
                <a:lnTo>
                  <a:pt x="39" y="172"/>
                </a:lnTo>
                <a:lnTo>
                  <a:pt x="23" y="159"/>
                </a:lnTo>
                <a:lnTo>
                  <a:pt x="10" y="141"/>
                </a:lnTo>
                <a:lnTo>
                  <a:pt x="3" y="122"/>
                </a:lnTo>
                <a:lnTo>
                  <a:pt x="0" y="101"/>
                </a:lnTo>
                <a:lnTo>
                  <a:pt x="1" y="79"/>
                </a:lnTo>
                <a:lnTo>
                  <a:pt x="7" y="59"/>
                </a:lnTo>
                <a:lnTo>
                  <a:pt x="18" y="40"/>
                </a:lnTo>
                <a:lnTo>
                  <a:pt x="32" y="24"/>
                </a:lnTo>
                <a:lnTo>
                  <a:pt x="49" y="12"/>
                </a:lnTo>
                <a:lnTo>
                  <a:pt x="69" y="4"/>
                </a:lnTo>
                <a:lnTo>
                  <a:pt x="8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4074560" y="3923452"/>
            <a:ext cx="392519" cy="362678"/>
            <a:chOff x="2554288" y="1943100"/>
            <a:chExt cx="542925" cy="501650"/>
          </a:xfrm>
          <a:solidFill>
            <a:schemeClr val="bg1"/>
          </a:solidFill>
        </p:grpSpPr>
        <p:sp>
          <p:nvSpPr>
            <p:cNvPr id="24" name="Freeform 58"/>
            <p:cNvSpPr/>
            <p:nvPr/>
          </p:nvSpPr>
          <p:spPr bwMode="auto">
            <a:xfrm>
              <a:off x="2554288" y="1943100"/>
              <a:ext cx="542925" cy="403225"/>
            </a:xfrm>
            <a:custGeom>
              <a:avLst/>
              <a:gdLst>
                <a:gd name="T0" fmla="*/ 2095 w 3422"/>
                <a:gd name="T1" fmla="*/ 44 h 2536"/>
                <a:gd name="T2" fmla="*/ 2418 w 3422"/>
                <a:gd name="T3" fmla="*/ 212 h 2536"/>
                <a:gd name="T4" fmla="*/ 2659 w 3422"/>
                <a:gd name="T5" fmla="*/ 486 h 2536"/>
                <a:gd name="T6" fmla="*/ 2782 w 3422"/>
                <a:gd name="T7" fmla="*/ 825 h 2536"/>
                <a:gd name="T8" fmla="*/ 3094 w 3422"/>
                <a:gd name="T9" fmla="*/ 984 h 2536"/>
                <a:gd name="T10" fmla="*/ 3317 w 3422"/>
                <a:gd name="T11" fmla="*/ 1253 h 2536"/>
                <a:gd name="T12" fmla="*/ 3419 w 3422"/>
                <a:gd name="T13" fmla="*/ 1593 h 2536"/>
                <a:gd name="T14" fmla="*/ 3383 w 3422"/>
                <a:gd name="T15" fmla="*/ 1921 h 2536"/>
                <a:gd name="T16" fmla="*/ 3235 w 3422"/>
                <a:gd name="T17" fmla="*/ 2207 h 2536"/>
                <a:gd name="T18" fmla="*/ 2991 w 3422"/>
                <a:gd name="T19" fmla="*/ 2422 h 2536"/>
                <a:gd name="T20" fmla="*/ 2692 w 3422"/>
                <a:gd name="T21" fmla="*/ 2529 h 2536"/>
                <a:gd name="T22" fmla="*/ 2039 w 3422"/>
                <a:gd name="T23" fmla="*/ 2514 h 2536"/>
                <a:gd name="T24" fmla="*/ 2006 w 3422"/>
                <a:gd name="T25" fmla="*/ 2419 h 2536"/>
                <a:gd name="T26" fmla="*/ 2077 w 3422"/>
                <a:gd name="T27" fmla="*/ 2348 h 2536"/>
                <a:gd name="T28" fmla="*/ 2800 w 3422"/>
                <a:gd name="T29" fmla="*/ 2303 h 2536"/>
                <a:gd name="T30" fmla="*/ 3052 w 3422"/>
                <a:gd name="T31" fmla="*/ 2127 h 2536"/>
                <a:gd name="T32" fmla="*/ 3204 w 3422"/>
                <a:gd name="T33" fmla="*/ 1857 h 2536"/>
                <a:gd name="T34" fmla="*/ 3221 w 3422"/>
                <a:gd name="T35" fmla="*/ 1546 h 2536"/>
                <a:gd name="T36" fmla="*/ 3109 w 3422"/>
                <a:gd name="T37" fmla="*/ 1274 h 2536"/>
                <a:gd name="T38" fmla="*/ 2900 w 3422"/>
                <a:gd name="T39" fmla="*/ 1077 h 2536"/>
                <a:gd name="T40" fmla="*/ 2662 w 3422"/>
                <a:gd name="T41" fmla="*/ 989 h 2536"/>
                <a:gd name="T42" fmla="*/ 2604 w 3422"/>
                <a:gd name="T43" fmla="*/ 910 h 2536"/>
                <a:gd name="T44" fmla="*/ 2505 w 3422"/>
                <a:gd name="T45" fmla="*/ 596 h 2536"/>
                <a:gd name="T46" fmla="*/ 2296 w 3422"/>
                <a:gd name="T47" fmla="*/ 354 h 2536"/>
                <a:gd name="T48" fmla="*/ 2007 w 3422"/>
                <a:gd name="T49" fmla="*/ 214 h 2536"/>
                <a:gd name="T50" fmla="*/ 1676 w 3422"/>
                <a:gd name="T51" fmla="*/ 199 h 2536"/>
                <a:gd name="T52" fmla="*/ 1377 w 3422"/>
                <a:gd name="T53" fmla="*/ 314 h 2536"/>
                <a:gd name="T54" fmla="*/ 1146 w 3422"/>
                <a:gd name="T55" fmla="*/ 534 h 2536"/>
                <a:gd name="T56" fmla="*/ 1040 w 3422"/>
                <a:gd name="T57" fmla="*/ 690 h 2536"/>
                <a:gd name="T58" fmla="*/ 924 w 3422"/>
                <a:gd name="T59" fmla="*/ 684 h 2536"/>
                <a:gd name="T60" fmla="*/ 705 w 3422"/>
                <a:gd name="T61" fmla="*/ 703 h 2536"/>
                <a:gd name="T62" fmla="*/ 538 w 3422"/>
                <a:gd name="T63" fmla="*/ 849 h 2536"/>
                <a:gd name="T64" fmla="*/ 492 w 3422"/>
                <a:gd name="T65" fmla="*/ 1068 h 2536"/>
                <a:gd name="T66" fmla="*/ 511 w 3422"/>
                <a:gd name="T67" fmla="*/ 1212 h 2536"/>
                <a:gd name="T68" fmla="*/ 382 w 3422"/>
                <a:gd name="T69" fmla="*/ 1326 h 2536"/>
                <a:gd name="T70" fmla="*/ 231 w 3422"/>
                <a:gd name="T71" fmla="*/ 1539 h 2536"/>
                <a:gd name="T72" fmla="*/ 193 w 3422"/>
                <a:gd name="T73" fmla="*/ 1808 h 2536"/>
                <a:gd name="T74" fmla="*/ 293 w 3422"/>
                <a:gd name="T75" fmla="*/ 2086 h 2536"/>
                <a:gd name="T76" fmla="*/ 503 w 3422"/>
                <a:gd name="T77" fmla="*/ 2282 h 2536"/>
                <a:gd name="T78" fmla="*/ 1322 w 3422"/>
                <a:gd name="T79" fmla="*/ 2346 h 2536"/>
                <a:gd name="T80" fmla="*/ 1407 w 3422"/>
                <a:gd name="T81" fmla="*/ 2399 h 2536"/>
                <a:gd name="T82" fmla="*/ 1396 w 3422"/>
                <a:gd name="T83" fmla="*/ 2501 h 2536"/>
                <a:gd name="T84" fmla="*/ 711 w 3422"/>
                <a:gd name="T85" fmla="*/ 2536 h 2536"/>
                <a:gd name="T86" fmla="*/ 408 w 3422"/>
                <a:gd name="T87" fmla="*/ 2448 h 2536"/>
                <a:gd name="T88" fmla="*/ 163 w 3422"/>
                <a:gd name="T89" fmla="*/ 2231 h 2536"/>
                <a:gd name="T90" fmla="*/ 24 w 3422"/>
                <a:gd name="T91" fmla="*/ 1940 h 2536"/>
                <a:gd name="T92" fmla="*/ 11 w 3422"/>
                <a:gd name="T93" fmla="*/ 1618 h 2536"/>
                <a:gd name="T94" fmla="*/ 132 w 3422"/>
                <a:gd name="T95" fmla="*/ 1325 h 2536"/>
                <a:gd name="T96" fmla="*/ 305 w 3422"/>
                <a:gd name="T97" fmla="*/ 1103 h 2536"/>
                <a:gd name="T98" fmla="*/ 327 w 3422"/>
                <a:gd name="T99" fmla="*/ 857 h 2536"/>
                <a:gd name="T100" fmla="*/ 479 w 3422"/>
                <a:gd name="T101" fmla="*/ 626 h 2536"/>
                <a:gd name="T102" fmla="*/ 725 w 3422"/>
                <a:gd name="T103" fmla="*/ 499 h 2536"/>
                <a:gd name="T104" fmla="*/ 982 w 3422"/>
                <a:gd name="T105" fmla="*/ 439 h 2536"/>
                <a:gd name="T106" fmla="*/ 1212 w 3422"/>
                <a:gd name="T107" fmla="*/ 197 h 2536"/>
                <a:gd name="T108" fmla="*/ 1525 w 3422"/>
                <a:gd name="T109" fmla="*/ 41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22" h="2536">
                  <a:moveTo>
                    <a:pt x="1805" y="0"/>
                  </a:moveTo>
                  <a:lnTo>
                    <a:pt x="1879" y="3"/>
                  </a:lnTo>
                  <a:lnTo>
                    <a:pt x="1952" y="12"/>
                  </a:lnTo>
                  <a:lnTo>
                    <a:pt x="2025" y="25"/>
                  </a:lnTo>
                  <a:lnTo>
                    <a:pt x="2095" y="44"/>
                  </a:lnTo>
                  <a:lnTo>
                    <a:pt x="2164" y="68"/>
                  </a:lnTo>
                  <a:lnTo>
                    <a:pt x="2231" y="96"/>
                  </a:lnTo>
                  <a:lnTo>
                    <a:pt x="2296" y="130"/>
                  </a:lnTo>
                  <a:lnTo>
                    <a:pt x="2357" y="168"/>
                  </a:lnTo>
                  <a:lnTo>
                    <a:pt x="2418" y="212"/>
                  </a:lnTo>
                  <a:lnTo>
                    <a:pt x="2474" y="260"/>
                  </a:lnTo>
                  <a:lnTo>
                    <a:pt x="2527" y="312"/>
                  </a:lnTo>
                  <a:lnTo>
                    <a:pt x="2575" y="367"/>
                  </a:lnTo>
                  <a:lnTo>
                    <a:pt x="2619" y="425"/>
                  </a:lnTo>
                  <a:lnTo>
                    <a:pt x="2659" y="486"/>
                  </a:lnTo>
                  <a:lnTo>
                    <a:pt x="2693" y="549"/>
                  </a:lnTo>
                  <a:lnTo>
                    <a:pt x="2723" y="616"/>
                  </a:lnTo>
                  <a:lnTo>
                    <a:pt x="2748" y="683"/>
                  </a:lnTo>
                  <a:lnTo>
                    <a:pt x="2768" y="754"/>
                  </a:lnTo>
                  <a:lnTo>
                    <a:pt x="2782" y="825"/>
                  </a:lnTo>
                  <a:lnTo>
                    <a:pt x="2851" y="846"/>
                  </a:lnTo>
                  <a:lnTo>
                    <a:pt x="2916" y="873"/>
                  </a:lnTo>
                  <a:lnTo>
                    <a:pt x="2979" y="905"/>
                  </a:lnTo>
                  <a:lnTo>
                    <a:pt x="3038" y="943"/>
                  </a:lnTo>
                  <a:lnTo>
                    <a:pt x="3094" y="984"/>
                  </a:lnTo>
                  <a:lnTo>
                    <a:pt x="3146" y="1030"/>
                  </a:lnTo>
                  <a:lnTo>
                    <a:pt x="3195" y="1081"/>
                  </a:lnTo>
                  <a:lnTo>
                    <a:pt x="3240" y="1135"/>
                  </a:lnTo>
                  <a:lnTo>
                    <a:pt x="3280" y="1192"/>
                  </a:lnTo>
                  <a:lnTo>
                    <a:pt x="3317" y="1253"/>
                  </a:lnTo>
                  <a:lnTo>
                    <a:pt x="3347" y="1316"/>
                  </a:lnTo>
                  <a:lnTo>
                    <a:pt x="3373" y="1383"/>
                  </a:lnTo>
                  <a:lnTo>
                    <a:pt x="3394" y="1451"/>
                  </a:lnTo>
                  <a:lnTo>
                    <a:pt x="3409" y="1522"/>
                  </a:lnTo>
                  <a:lnTo>
                    <a:pt x="3419" y="1593"/>
                  </a:lnTo>
                  <a:lnTo>
                    <a:pt x="3422" y="1667"/>
                  </a:lnTo>
                  <a:lnTo>
                    <a:pt x="3420" y="1731"/>
                  </a:lnTo>
                  <a:lnTo>
                    <a:pt x="3412" y="1796"/>
                  </a:lnTo>
                  <a:lnTo>
                    <a:pt x="3400" y="1859"/>
                  </a:lnTo>
                  <a:lnTo>
                    <a:pt x="3383" y="1921"/>
                  </a:lnTo>
                  <a:lnTo>
                    <a:pt x="3362" y="1983"/>
                  </a:lnTo>
                  <a:lnTo>
                    <a:pt x="3337" y="2042"/>
                  </a:lnTo>
                  <a:lnTo>
                    <a:pt x="3307" y="2099"/>
                  </a:lnTo>
                  <a:lnTo>
                    <a:pt x="3273" y="2154"/>
                  </a:lnTo>
                  <a:lnTo>
                    <a:pt x="3235" y="2207"/>
                  </a:lnTo>
                  <a:lnTo>
                    <a:pt x="3192" y="2257"/>
                  </a:lnTo>
                  <a:lnTo>
                    <a:pt x="3146" y="2304"/>
                  </a:lnTo>
                  <a:lnTo>
                    <a:pt x="3096" y="2348"/>
                  </a:lnTo>
                  <a:lnTo>
                    <a:pt x="3045" y="2386"/>
                  </a:lnTo>
                  <a:lnTo>
                    <a:pt x="2991" y="2422"/>
                  </a:lnTo>
                  <a:lnTo>
                    <a:pt x="2934" y="2452"/>
                  </a:lnTo>
                  <a:lnTo>
                    <a:pt x="2876" y="2478"/>
                  </a:lnTo>
                  <a:lnTo>
                    <a:pt x="2816" y="2500"/>
                  </a:lnTo>
                  <a:lnTo>
                    <a:pt x="2754" y="2516"/>
                  </a:lnTo>
                  <a:lnTo>
                    <a:pt x="2692" y="2529"/>
                  </a:lnTo>
                  <a:lnTo>
                    <a:pt x="2628" y="2535"/>
                  </a:lnTo>
                  <a:lnTo>
                    <a:pt x="2099" y="2535"/>
                  </a:lnTo>
                  <a:lnTo>
                    <a:pt x="2077" y="2533"/>
                  </a:lnTo>
                  <a:lnTo>
                    <a:pt x="2057" y="2526"/>
                  </a:lnTo>
                  <a:lnTo>
                    <a:pt x="2039" y="2514"/>
                  </a:lnTo>
                  <a:lnTo>
                    <a:pt x="2025" y="2500"/>
                  </a:lnTo>
                  <a:lnTo>
                    <a:pt x="2013" y="2482"/>
                  </a:lnTo>
                  <a:lnTo>
                    <a:pt x="2006" y="2462"/>
                  </a:lnTo>
                  <a:lnTo>
                    <a:pt x="2004" y="2440"/>
                  </a:lnTo>
                  <a:lnTo>
                    <a:pt x="2006" y="2419"/>
                  </a:lnTo>
                  <a:lnTo>
                    <a:pt x="2013" y="2399"/>
                  </a:lnTo>
                  <a:lnTo>
                    <a:pt x="2025" y="2381"/>
                  </a:lnTo>
                  <a:lnTo>
                    <a:pt x="2039" y="2367"/>
                  </a:lnTo>
                  <a:lnTo>
                    <a:pt x="2057" y="2355"/>
                  </a:lnTo>
                  <a:lnTo>
                    <a:pt x="2077" y="2348"/>
                  </a:lnTo>
                  <a:lnTo>
                    <a:pt x="2099" y="2346"/>
                  </a:lnTo>
                  <a:lnTo>
                    <a:pt x="2617" y="2346"/>
                  </a:lnTo>
                  <a:lnTo>
                    <a:pt x="2681" y="2338"/>
                  </a:lnTo>
                  <a:lnTo>
                    <a:pt x="2741" y="2323"/>
                  </a:lnTo>
                  <a:lnTo>
                    <a:pt x="2800" y="2303"/>
                  </a:lnTo>
                  <a:lnTo>
                    <a:pt x="2856" y="2277"/>
                  </a:lnTo>
                  <a:lnTo>
                    <a:pt x="2910" y="2247"/>
                  </a:lnTo>
                  <a:lnTo>
                    <a:pt x="2961" y="2211"/>
                  </a:lnTo>
                  <a:lnTo>
                    <a:pt x="3008" y="2172"/>
                  </a:lnTo>
                  <a:lnTo>
                    <a:pt x="3052" y="2127"/>
                  </a:lnTo>
                  <a:lnTo>
                    <a:pt x="3091" y="2079"/>
                  </a:lnTo>
                  <a:lnTo>
                    <a:pt x="3126" y="2028"/>
                  </a:lnTo>
                  <a:lnTo>
                    <a:pt x="3158" y="1973"/>
                  </a:lnTo>
                  <a:lnTo>
                    <a:pt x="3184" y="1916"/>
                  </a:lnTo>
                  <a:lnTo>
                    <a:pt x="3204" y="1857"/>
                  </a:lnTo>
                  <a:lnTo>
                    <a:pt x="3219" y="1795"/>
                  </a:lnTo>
                  <a:lnTo>
                    <a:pt x="3228" y="1731"/>
                  </a:lnTo>
                  <a:lnTo>
                    <a:pt x="3231" y="1667"/>
                  </a:lnTo>
                  <a:lnTo>
                    <a:pt x="3228" y="1606"/>
                  </a:lnTo>
                  <a:lnTo>
                    <a:pt x="3221" y="1546"/>
                  </a:lnTo>
                  <a:lnTo>
                    <a:pt x="3208" y="1488"/>
                  </a:lnTo>
                  <a:lnTo>
                    <a:pt x="3190" y="1430"/>
                  </a:lnTo>
                  <a:lnTo>
                    <a:pt x="3167" y="1375"/>
                  </a:lnTo>
                  <a:lnTo>
                    <a:pt x="3140" y="1324"/>
                  </a:lnTo>
                  <a:lnTo>
                    <a:pt x="3109" y="1274"/>
                  </a:lnTo>
                  <a:lnTo>
                    <a:pt x="3075" y="1227"/>
                  </a:lnTo>
                  <a:lnTo>
                    <a:pt x="3036" y="1184"/>
                  </a:lnTo>
                  <a:lnTo>
                    <a:pt x="2993" y="1144"/>
                  </a:lnTo>
                  <a:lnTo>
                    <a:pt x="2949" y="1109"/>
                  </a:lnTo>
                  <a:lnTo>
                    <a:pt x="2900" y="1077"/>
                  </a:lnTo>
                  <a:lnTo>
                    <a:pt x="2849" y="1048"/>
                  </a:lnTo>
                  <a:lnTo>
                    <a:pt x="2796" y="1026"/>
                  </a:lnTo>
                  <a:lnTo>
                    <a:pt x="2740" y="1008"/>
                  </a:lnTo>
                  <a:lnTo>
                    <a:pt x="2682" y="996"/>
                  </a:lnTo>
                  <a:lnTo>
                    <a:pt x="2662" y="989"/>
                  </a:lnTo>
                  <a:lnTo>
                    <a:pt x="2644" y="980"/>
                  </a:lnTo>
                  <a:lnTo>
                    <a:pt x="2629" y="966"/>
                  </a:lnTo>
                  <a:lnTo>
                    <a:pt x="2616" y="950"/>
                  </a:lnTo>
                  <a:lnTo>
                    <a:pt x="2608" y="931"/>
                  </a:lnTo>
                  <a:lnTo>
                    <a:pt x="2604" y="910"/>
                  </a:lnTo>
                  <a:lnTo>
                    <a:pt x="2594" y="843"/>
                  </a:lnTo>
                  <a:lnTo>
                    <a:pt x="2579" y="778"/>
                  </a:lnTo>
                  <a:lnTo>
                    <a:pt x="2559" y="714"/>
                  </a:lnTo>
                  <a:lnTo>
                    <a:pt x="2535" y="654"/>
                  </a:lnTo>
                  <a:lnTo>
                    <a:pt x="2505" y="596"/>
                  </a:lnTo>
                  <a:lnTo>
                    <a:pt x="2472" y="541"/>
                  </a:lnTo>
                  <a:lnTo>
                    <a:pt x="2433" y="489"/>
                  </a:lnTo>
                  <a:lnTo>
                    <a:pt x="2392" y="440"/>
                  </a:lnTo>
                  <a:lnTo>
                    <a:pt x="2346" y="396"/>
                  </a:lnTo>
                  <a:lnTo>
                    <a:pt x="2296" y="354"/>
                  </a:lnTo>
                  <a:lnTo>
                    <a:pt x="2244" y="317"/>
                  </a:lnTo>
                  <a:lnTo>
                    <a:pt x="2189" y="285"/>
                  </a:lnTo>
                  <a:lnTo>
                    <a:pt x="2131" y="255"/>
                  </a:lnTo>
                  <a:lnTo>
                    <a:pt x="2069" y="233"/>
                  </a:lnTo>
                  <a:lnTo>
                    <a:pt x="2007" y="214"/>
                  </a:lnTo>
                  <a:lnTo>
                    <a:pt x="1942" y="199"/>
                  </a:lnTo>
                  <a:lnTo>
                    <a:pt x="1875" y="191"/>
                  </a:lnTo>
                  <a:lnTo>
                    <a:pt x="1806" y="189"/>
                  </a:lnTo>
                  <a:lnTo>
                    <a:pt x="1740" y="191"/>
                  </a:lnTo>
                  <a:lnTo>
                    <a:pt x="1676" y="199"/>
                  </a:lnTo>
                  <a:lnTo>
                    <a:pt x="1612" y="213"/>
                  </a:lnTo>
                  <a:lnTo>
                    <a:pt x="1551" y="231"/>
                  </a:lnTo>
                  <a:lnTo>
                    <a:pt x="1490" y="253"/>
                  </a:lnTo>
                  <a:lnTo>
                    <a:pt x="1432" y="281"/>
                  </a:lnTo>
                  <a:lnTo>
                    <a:pt x="1377" y="314"/>
                  </a:lnTo>
                  <a:lnTo>
                    <a:pt x="1324" y="350"/>
                  </a:lnTo>
                  <a:lnTo>
                    <a:pt x="1275" y="390"/>
                  </a:lnTo>
                  <a:lnTo>
                    <a:pt x="1229" y="434"/>
                  </a:lnTo>
                  <a:lnTo>
                    <a:pt x="1186" y="483"/>
                  </a:lnTo>
                  <a:lnTo>
                    <a:pt x="1146" y="534"/>
                  </a:lnTo>
                  <a:lnTo>
                    <a:pt x="1112" y="589"/>
                  </a:lnTo>
                  <a:lnTo>
                    <a:pt x="1081" y="648"/>
                  </a:lnTo>
                  <a:lnTo>
                    <a:pt x="1071" y="664"/>
                  </a:lnTo>
                  <a:lnTo>
                    <a:pt x="1057" y="679"/>
                  </a:lnTo>
                  <a:lnTo>
                    <a:pt x="1040" y="690"/>
                  </a:lnTo>
                  <a:lnTo>
                    <a:pt x="1022" y="698"/>
                  </a:lnTo>
                  <a:lnTo>
                    <a:pt x="1003" y="702"/>
                  </a:lnTo>
                  <a:lnTo>
                    <a:pt x="982" y="701"/>
                  </a:lnTo>
                  <a:lnTo>
                    <a:pt x="962" y="696"/>
                  </a:lnTo>
                  <a:lnTo>
                    <a:pt x="924" y="684"/>
                  </a:lnTo>
                  <a:lnTo>
                    <a:pt x="883" y="677"/>
                  </a:lnTo>
                  <a:lnTo>
                    <a:pt x="842" y="675"/>
                  </a:lnTo>
                  <a:lnTo>
                    <a:pt x="794" y="678"/>
                  </a:lnTo>
                  <a:lnTo>
                    <a:pt x="748" y="687"/>
                  </a:lnTo>
                  <a:lnTo>
                    <a:pt x="705" y="703"/>
                  </a:lnTo>
                  <a:lnTo>
                    <a:pt x="664" y="723"/>
                  </a:lnTo>
                  <a:lnTo>
                    <a:pt x="627" y="748"/>
                  </a:lnTo>
                  <a:lnTo>
                    <a:pt x="593" y="778"/>
                  </a:lnTo>
                  <a:lnTo>
                    <a:pt x="563" y="812"/>
                  </a:lnTo>
                  <a:lnTo>
                    <a:pt x="538" y="849"/>
                  </a:lnTo>
                  <a:lnTo>
                    <a:pt x="518" y="890"/>
                  </a:lnTo>
                  <a:lnTo>
                    <a:pt x="502" y="933"/>
                  </a:lnTo>
                  <a:lnTo>
                    <a:pt x="493" y="979"/>
                  </a:lnTo>
                  <a:lnTo>
                    <a:pt x="490" y="1027"/>
                  </a:lnTo>
                  <a:lnTo>
                    <a:pt x="492" y="1068"/>
                  </a:lnTo>
                  <a:lnTo>
                    <a:pt x="499" y="1109"/>
                  </a:lnTo>
                  <a:lnTo>
                    <a:pt x="510" y="1148"/>
                  </a:lnTo>
                  <a:lnTo>
                    <a:pt x="516" y="1170"/>
                  </a:lnTo>
                  <a:lnTo>
                    <a:pt x="516" y="1192"/>
                  </a:lnTo>
                  <a:lnTo>
                    <a:pt x="511" y="1212"/>
                  </a:lnTo>
                  <a:lnTo>
                    <a:pt x="501" y="1232"/>
                  </a:lnTo>
                  <a:lnTo>
                    <a:pt x="487" y="1249"/>
                  </a:lnTo>
                  <a:lnTo>
                    <a:pt x="469" y="1263"/>
                  </a:lnTo>
                  <a:lnTo>
                    <a:pt x="424" y="1292"/>
                  </a:lnTo>
                  <a:lnTo>
                    <a:pt x="382" y="1326"/>
                  </a:lnTo>
                  <a:lnTo>
                    <a:pt x="344" y="1363"/>
                  </a:lnTo>
                  <a:lnTo>
                    <a:pt x="309" y="1402"/>
                  </a:lnTo>
                  <a:lnTo>
                    <a:pt x="279" y="1446"/>
                  </a:lnTo>
                  <a:lnTo>
                    <a:pt x="253" y="1492"/>
                  </a:lnTo>
                  <a:lnTo>
                    <a:pt x="231" y="1539"/>
                  </a:lnTo>
                  <a:lnTo>
                    <a:pt x="213" y="1589"/>
                  </a:lnTo>
                  <a:lnTo>
                    <a:pt x="201" y="1641"/>
                  </a:lnTo>
                  <a:lnTo>
                    <a:pt x="192" y="1694"/>
                  </a:lnTo>
                  <a:lnTo>
                    <a:pt x="190" y="1748"/>
                  </a:lnTo>
                  <a:lnTo>
                    <a:pt x="193" y="1808"/>
                  </a:lnTo>
                  <a:lnTo>
                    <a:pt x="203" y="1868"/>
                  </a:lnTo>
                  <a:lnTo>
                    <a:pt x="217" y="1927"/>
                  </a:lnTo>
                  <a:lnTo>
                    <a:pt x="238" y="1983"/>
                  </a:lnTo>
                  <a:lnTo>
                    <a:pt x="263" y="2036"/>
                  </a:lnTo>
                  <a:lnTo>
                    <a:pt x="293" y="2086"/>
                  </a:lnTo>
                  <a:lnTo>
                    <a:pt x="328" y="2133"/>
                  </a:lnTo>
                  <a:lnTo>
                    <a:pt x="367" y="2177"/>
                  </a:lnTo>
                  <a:lnTo>
                    <a:pt x="408" y="2216"/>
                  </a:lnTo>
                  <a:lnTo>
                    <a:pt x="454" y="2251"/>
                  </a:lnTo>
                  <a:lnTo>
                    <a:pt x="503" y="2282"/>
                  </a:lnTo>
                  <a:lnTo>
                    <a:pt x="554" y="2307"/>
                  </a:lnTo>
                  <a:lnTo>
                    <a:pt x="608" y="2326"/>
                  </a:lnTo>
                  <a:lnTo>
                    <a:pt x="663" y="2340"/>
                  </a:lnTo>
                  <a:lnTo>
                    <a:pt x="719" y="2346"/>
                  </a:lnTo>
                  <a:lnTo>
                    <a:pt x="1322" y="2346"/>
                  </a:lnTo>
                  <a:lnTo>
                    <a:pt x="1344" y="2349"/>
                  </a:lnTo>
                  <a:lnTo>
                    <a:pt x="1364" y="2356"/>
                  </a:lnTo>
                  <a:lnTo>
                    <a:pt x="1381" y="2367"/>
                  </a:lnTo>
                  <a:lnTo>
                    <a:pt x="1396" y="2381"/>
                  </a:lnTo>
                  <a:lnTo>
                    <a:pt x="1407" y="2399"/>
                  </a:lnTo>
                  <a:lnTo>
                    <a:pt x="1415" y="2420"/>
                  </a:lnTo>
                  <a:lnTo>
                    <a:pt x="1417" y="2441"/>
                  </a:lnTo>
                  <a:lnTo>
                    <a:pt x="1415" y="2463"/>
                  </a:lnTo>
                  <a:lnTo>
                    <a:pt x="1407" y="2483"/>
                  </a:lnTo>
                  <a:lnTo>
                    <a:pt x="1396" y="2501"/>
                  </a:lnTo>
                  <a:lnTo>
                    <a:pt x="1381" y="2515"/>
                  </a:lnTo>
                  <a:lnTo>
                    <a:pt x="1364" y="2527"/>
                  </a:lnTo>
                  <a:lnTo>
                    <a:pt x="1344" y="2534"/>
                  </a:lnTo>
                  <a:lnTo>
                    <a:pt x="1322" y="2536"/>
                  </a:lnTo>
                  <a:lnTo>
                    <a:pt x="711" y="2536"/>
                  </a:lnTo>
                  <a:lnTo>
                    <a:pt x="648" y="2530"/>
                  </a:lnTo>
                  <a:lnTo>
                    <a:pt x="586" y="2517"/>
                  </a:lnTo>
                  <a:lnTo>
                    <a:pt x="525" y="2500"/>
                  </a:lnTo>
                  <a:lnTo>
                    <a:pt x="466" y="2476"/>
                  </a:lnTo>
                  <a:lnTo>
                    <a:pt x="408" y="2448"/>
                  </a:lnTo>
                  <a:lnTo>
                    <a:pt x="353" y="2413"/>
                  </a:lnTo>
                  <a:lnTo>
                    <a:pt x="301" y="2374"/>
                  </a:lnTo>
                  <a:lnTo>
                    <a:pt x="252" y="2330"/>
                  </a:lnTo>
                  <a:lnTo>
                    <a:pt x="205" y="2282"/>
                  </a:lnTo>
                  <a:lnTo>
                    <a:pt x="163" y="2231"/>
                  </a:lnTo>
                  <a:lnTo>
                    <a:pt x="126" y="2177"/>
                  </a:lnTo>
                  <a:lnTo>
                    <a:pt x="93" y="2120"/>
                  </a:lnTo>
                  <a:lnTo>
                    <a:pt x="64" y="2062"/>
                  </a:lnTo>
                  <a:lnTo>
                    <a:pt x="42" y="2001"/>
                  </a:lnTo>
                  <a:lnTo>
                    <a:pt x="24" y="1940"/>
                  </a:lnTo>
                  <a:lnTo>
                    <a:pt x="10" y="1877"/>
                  </a:lnTo>
                  <a:lnTo>
                    <a:pt x="3" y="1813"/>
                  </a:lnTo>
                  <a:lnTo>
                    <a:pt x="0" y="1748"/>
                  </a:lnTo>
                  <a:lnTo>
                    <a:pt x="3" y="1683"/>
                  </a:lnTo>
                  <a:lnTo>
                    <a:pt x="11" y="1618"/>
                  </a:lnTo>
                  <a:lnTo>
                    <a:pt x="25" y="1556"/>
                  </a:lnTo>
                  <a:lnTo>
                    <a:pt x="45" y="1495"/>
                  </a:lnTo>
                  <a:lnTo>
                    <a:pt x="69" y="1436"/>
                  </a:lnTo>
                  <a:lnTo>
                    <a:pt x="98" y="1379"/>
                  </a:lnTo>
                  <a:lnTo>
                    <a:pt x="132" y="1325"/>
                  </a:lnTo>
                  <a:lnTo>
                    <a:pt x="170" y="1274"/>
                  </a:lnTo>
                  <a:lnTo>
                    <a:pt x="213" y="1225"/>
                  </a:lnTo>
                  <a:lnTo>
                    <a:pt x="260" y="1181"/>
                  </a:lnTo>
                  <a:lnTo>
                    <a:pt x="311" y="1141"/>
                  </a:lnTo>
                  <a:lnTo>
                    <a:pt x="305" y="1103"/>
                  </a:lnTo>
                  <a:lnTo>
                    <a:pt x="301" y="1066"/>
                  </a:lnTo>
                  <a:lnTo>
                    <a:pt x="299" y="1028"/>
                  </a:lnTo>
                  <a:lnTo>
                    <a:pt x="302" y="970"/>
                  </a:lnTo>
                  <a:lnTo>
                    <a:pt x="312" y="913"/>
                  </a:lnTo>
                  <a:lnTo>
                    <a:pt x="327" y="857"/>
                  </a:lnTo>
                  <a:lnTo>
                    <a:pt x="348" y="805"/>
                  </a:lnTo>
                  <a:lnTo>
                    <a:pt x="374" y="755"/>
                  </a:lnTo>
                  <a:lnTo>
                    <a:pt x="404" y="708"/>
                  </a:lnTo>
                  <a:lnTo>
                    <a:pt x="440" y="665"/>
                  </a:lnTo>
                  <a:lnTo>
                    <a:pt x="479" y="626"/>
                  </a:lnTo>
                  <a:lnTo>
                    <a:pt x="522" y="591"/>
                  </a:lnTo>
                  <a:lnTo>
                    <a:pt x="569" y="561"/>
                  </a:lnTo>
                  <a:lnTo>
                    <a:pt x="618" y="535"/>
                  </a:lnTo>
                  <a:lnTo>
                    <a:pt x="671" y="514"/>
                  </a:lnTo>
                  <a:lnTo>
                    <a:pt x="725" y="499"/>
                  </a:lnTo>
                  <a:lnTo>
                    <a:pt x="784" y="490"/>
                  </a:lnTo>
                  <a:lnTo>
                    <a:pt x="842" y="486"/>
                  </a:lnTo>
                  <a:lnTo>
                    <a:pt x="895" y="489"/>
                  </a:lnTo>
                  <a:lnTo>
                    <a:pt x="946" y="496"/>
                  </a:lnTo>
                  <a:lnTo>
                    <a:pt x="982" y="439"/>
                  </a:lnTo>
                  <a:lnTo>
                    <a:pt x="1021" y="384"/>
                  </a:lnTo>
                  <a:lnTo>
                    <a:pt x="1063" y="333"/>
                  </a:lnTo>
                  <a:lnTo>
                    <a:pt x="1110" y="285"/>
                  </a:lnTo>
                  <a:lnTo>
                    <a:pt x="1160" y="239"/>
                  </a:lnTo>
                  <a:lnTo>
                    <a:pt x="1212" y="197"/>
                  </a:lnTo>
                  <a:lnTo>
                    <a:pt x="1268" y="158"/>
                  </a:lnTo>
                  <a:lnTo>
                    <a:pt x="1329" y="122"/>
                  </a:lnTo>
                  <a:lnTo>
                    <a:pt x="1393" y="90"/>
                  </a:lnTo>
                  <a:lnTo>
                    <a:pt x="1457" y="62"/>
                  </a:lnTo>
                  <a:lnTo>
                    <a:pt x="1525" y="41"/>
                  </a:lnTo>
                  <a:lnTo>
                    <a:pt x="1593" y="23"/>
                  </a:lnTo>
                  <a:lnTo>
                    <a:pt x="1663" y="10"/>
                  </a:lnTo>
                  <a:lnTo>
                    <a:pt x="1734" y="3"/>
                  </a:lnTo>
                  <a:lnTo>
                    <a:pt x="18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730500" y="2130425"/>
              <a:ext cx="190500" cy="314325"/>
            </a:xfrm>
            <a:custGeom>
              <a:avLst/>
              <a:gdLst>
                <a:gd name="T0" fmla="*/ 597 w 1194"/>
                <a:gd name="T1" fmla="*/ 0 h 1985"/>
                <a:gd name="T2" fmla="*/ 616 w 1194"/>
                <a:gd name="T3" fmla="*/ 1 h 1985"/>
                <a:gd name="T4" fmla="*/ 633 w 1194"/>
                <a:gd name="T5" fmla="*/ 7 h 1985"/>
                <a:gd name="T6" fmla="*/ 650 w 1194"/>
                <a:gd name="T7" fmla="*/ 16 h 1985"/>
                <a:gd name="T8" fmla="*/ 664 w 1194"/>
                <a:gd name="T9" fmla="*/ 28 h 1985"/>
                <a:gd name="T10" fmla="*/ 1167 w 1194"/>
                <a:gd name="T11" fmla="*/ 530 h 1985"/>
                <a:gd name="T12" fmla="*/ 1181 w 1194"/>
                <a:gd name="T13" fmla="*/ 547 h 1985"/>
                <a:gd name="T14" fmla="*/ 1190 w 1194"/>
                <a:gd name="T15" fmla="*/ 567 h 1985"/>
                <a:gd name="T16" fmla="*/ 1194 w 1194"/>
                <a:gd name="T17" fmla="*/ 587 h 1985"/>
                <a:gd name="T18" fmla="*/ 1194 w 1194"/>
                <a:gd name="T19" fmla="*/ 607 h 1985"/>
                <a:gd name="T20" fmla="*/ 1190 w 1194"/>
                <a:gd name="T21" fmla="*/ 628 h 1985"/>
                <a:gd name="T22" fmla="*/ 1181 w 1194"/>
                <a:gd name="T23" fmla="*/ 647 h 1985"/>
                <a:gd name="T24" fmla="*/ 1167 w 1194"/>
                <a:gd name="T25" fmla="*/ 664 h 1985"/>
                <a:gd name="T26" fmla="*/ 1150 w 1194"/>
                <a:gd name="T27" fmla="*/ 678 h 1985"/>
                <a:gd name="T28" fmla="*/ 1131 w 1194"/>
                <a:gd name="T29" fmla="*/ 687 h 1985"/>
                <a:gd name="T30" fmla="*/ 1110 w 1194"/>
                <a:gd name="T31" fmla="*/ 691 h 1985"/>
                <a:gd name="T32" fmla="*/ 1090 w 1194"/>
                <a:gd name="T33" fmla="*/ 691 h 1985"/>
                <a:gd name="T34" fmla="*/ 1070 w 1194"/>
                <a:gd name="T35" fmla="*/ 687 h 1985"/>
                <a:gd name="T36" fmla="*/ 1050 w 1194"/>
                <a:gd name="T37" fmla="*/ 678 h 1985"/>
                <a:gd name="T38" fmla="*/ 1033 w 1194"/>
                <a:gd name="T39" fmla="*/ 664 h 1985"/>
                <a:gd name="T40" fmla="*/ 692 w 1194"/>
                <a:gd name="T41" fmla="*/ 324 h 1985"/>
                <a:gd name="T42" fmla="*/ 692 w 1194"/>
                <a:gd name="T43" fmla="*/ 1889 h 1985"/>
                <a:gd name="T44" fmla="*/ 689 w 1194"/>
                <a:gd name="T45" fmla="*/ 1912 h 1985"/>
                <a:gd name="T46" fmla="*/ 682 w 1194"/>
                <a:gd name="T47" fmla="*/ 1932 h 1985"/>
                <a:gd name="T48" fmla="*/ 672 w 1194"/>
                <a:gd name="T49" fmla="*/ 1949 h 1985"/>
                <a:gd name="T50" fmla="*/ 657 w 1194"/>
                <a:gd name="T51" fmla="*/ 1964 h 1985"/>
                <a:gd name="T52" fmla="*/ 639 w 1194"/>
                <a:gd name="T53" fmla="*/ 1975 h 1985"/>
                <a:gd name="T54" fmla="*/ 619 w 1194"/>
                <a:gd name="T55" fmla="*/ 1982 h 1985"/>
                <a:gd name="T56" fmla="*/ 597 w 1194"/>
                <a:gd name="T57" fmla="*/ 1985 h 1985"/>
                <a:gd name="T58" fmla="*/ 575 w 1194"/>
                <a:gd name="T59" fmla="*/ 1982 h 1985"/>
                <a:gd name="T60" fmla="*/ 555 w 1194"/>
                <a:gd name="T61" fmla="*/ 1975 h 1985"/>
                <a:gd name="T62" fmla="*/ 538 w 1194"/>
                <a:gd name="T63" fmla="*/ 1964 h 1985"/>
                <a:gd name="T64" fmla="*/ 523 w 1194"/>
                <a:gd name="T65" fmla="*/ 1949 h 1985"/>
                <a:gd name="T66" fmla="*/ 512 w 1194"/>
                <a:gd name="T67" fmla="*/ 1932 h 1985"/>
                <a:gd name="T68" fmla="*/ 504 w 1194"/>
                <a:gd name="T69" fmla="*/ 1912 h 1985"/>
                <a:gd name="T70" fmla="*/ 502 w 1194"/>
                <a:gd name="T71" fmla="*/ 1889 h 1985"/>
                <a:gd name="T72" fmla="*/ 502 w 1194"/>
                <a:gd name="T73" fmla="*/ 324 h 1985"/>
                <a:gd name="T74" fmla="*/ 161 w 1194"/>
                <a:gd name="T75" fmla="*/ 664 h 1985"/>
                <a:gd name="T76" fmla="*/ 146 w 1194"/>
                <a:gd name="T77" fmla="*/ 677 h 1985"/>
                <a:gd name="T78" fmla="*/ 129 w 1194"/>
                <a:gd name="T79" fmla="*/ 685 h 1985"/>
                <a:gd name="T80" fmla="*/ 112 w 1194"/>
                <a:gd name="T81" fmla="*/ 690 h 1985"/>
                <a:gd name="T82" fmla="*/ 94 w 1194"/>
                <a:gd name="T83" fmla="*/ 692 h 1985"/>
                <a:gd name="T84" fmla="*/ 76 w 1194"/>
                <a:gd name="T85" fmla="*/ 690 h 1985"/>
                <a:gd name="T86" fmla="*/ 58 w 1194"/>
                <a:gd name="T87" fmla="*/ 685 h 1985"/>
                <a:gd name="T88" fmla="*/ 42 w 1194"/>
                <a:gd name="T89" fmla="*/ 677 h 1985"/>
                <a:gd name="T90" fmla="*/ 27 w 1194"/>
                <a:gd name="T91" fmla="*/ 664 h 1985"/>
                <a:gd name="T92" fmla="*/ 14 w 1194"/>
                <a:gd name="T93" fmla="*/ 647 h 1985"/>
                <a:gd name="T94" fmla="*/ 4 w 1194"/>
                <a:gd name="T95" fmla="*/ 628 h 1985"/>
                <a:gd name="T96" fmla="*/ 0 w 1194"/>
                <a:gd name="T97" fmla="*/ 607 h 1985"/>
                <a:gd name="T98" fmla="*/ 0 w 1194"/>
                <a:gd name="T99" fmla="*/ 587 h 1985"/>
                <a:gd name="T100" fmla="*/ 4 w 1194"/>
                <a:gd name="T101" fmla="*/ 567 h 1985"/>
                <a:gd name="T102" fmla="*/ 14 w 1194"/>
                <a:gd name="T103" fmla="*/ 547 h 1985"/>
                <a:gd name="T104" fmla="*/ 27 w 1194"/>
                <a:gd name="T105" fmla="*/ 530 h 1985"/>
                <a:gd name="T106" fmla="*/ 530 w 1194"/>
                <a:gd name="T107" fmla="*/ 28 h 1985"/>
                <a:gd name="T108" fmla="*/ 545 w 1194"/>
                <a:gd name="T109" fmla="*/ 16 h 1985"/>
                <a:gd name="T110" fmla="*/ 562 w 1194"/>
                <a:gd name="T111" fmla="*/ 6 h 1985"/>
                <a:gd name="T112" fmla="*/ 579 w 1194"/>
                <a:gd name="T113" fmla="*/ 1 h 1985"/>
                <a:gd name="T114" fmla="*/ 597 w 1194"/>
                <a:gd name="T115" fmla="*/ 0 h 1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94" h="1985">
                  <a:moveTo>
                    <a:pt x="597" y="0"/>
                  </a:moveTo>
                  <a:lnTo>
                    <a:pt x="616" y="1"/>
                  </a:lnTo>
                  <a:lnTo>
                    <a:pt x="633" y="7"/>
                  </a:lnTo>
                  <a:lnTo>
                    <a:pt x="650" y="16"/>
                  </a:lnTo>
                  <a:lnTo>
                    <a:pt x="664" y="28"/>
                  </a:lnTo>
                  <a:lnTo>
                    <a:pt x="1167" y="530"/>
                  </a:lnTo>
                  <a:lnTo>
                    <a:pt x="1181" y="547"/>
                  </a:lnTo>
                  <a:lnTo>
                    <a:pt x="1190" y="567"/>
                  </a:lnTo>
                  <a:lnTo>
                    <a:pt x="1194" y="587"/>
                  </a:lnTo>
                  <a:lnTo>
                    <a:pt x="1194" y="607"/>
                  </a:lnTo>
                  <a:lnTo>
                    <a:pt x="1190" y="628"/>
                  </a:lnTo>
                  <a:lnTo>
                    <a:pt x="1181" y="647"/>
                  </a:lnTo>
                  <a:lnTo>
                    <a:pt x="1167" y="664"/>
                  </a:lnTo>
                  <a:lnTo>
                    <a:pt x="1150" y="678"/>
                  </a:lnTo>
                  <a:lnTo>
                    <a:pt x="1131" y="687"/>
                  </a:lnTo>
                  <a:lnTo>
                    <a:pt x="1110" y="691"/>
                  </a:lnTo>
                  <a:lnTo>
                    <a:pt x="1090" y="691"/>
                  </a:lnTo>
                  <a:lnTo>
                    <a:pt x="1070" y="687"/>
                  </a:lnTo>
                  <a:lnTo>
                    <a:pt x="1050" y="678"/>
                  </a:lnTo>
                  <a:lnTo>
                    <a:pt x="1033" y="664"/>
                  </a:lnTo>
                  <a:lnTo>
                    <a:pt x="692" y="324"/>
                  </a:lnTo>
                  <a:lnTo>
                    <a:pt x="692" y="1889"/>
                  </a:lnTo>
                  <a:lnTo>
                    <a:pt x="689" y="1912"/>
                  </a:lnTo>
                  <a:lnTo>
                    <a:pt x="682" y="1932"/>
                  </a:lnTo>
                  <a:lnTo>
                    <a:pt x="672" y="1949"/>
                  </a:lnTo>
                  <a:lnTo>
                    <a:pt x="657" y="1964"/>
                  </a:lnTo>
                  <a:lnTo>
                    <a:pt x="639" y="1975"/>
                  </a:lnTo>
                  <a:lnTo>
                    <a:pt x="619" y="1982"/>
                  </a:lnTo>
                  <a:lnTo>
                    <a:pt x="597" y="1985"/>
                  </a:lnTo>
                  <a:lnTo>
                    <a:pt x="575" y="1982"/>
                  </a:lnTo>
                  <a:lnTo>
                    <a:pt x="555" y="1975"/>
                  </a:lnTo>
                  <a:lnTo>
                    <a:pt x="538" y="1964"/>
                  </a:lnTo>
                  <a:lnTo>
                    <a:pt x="523" y="1949"/>
                  </a:lnTo>
                  <a:lnTo>
                    <a:pt x="512" y="1932"/>
                  </a:lnTo>
                  <a:lnTo>
                    <a:pt x="504" y="1912"/>
                  </a:lnTo>
                  <a:lnTo>
                    <a:pt x="502" y="1889"/>
                  </a:lnTo>
                  <a:lnTo>
                    <a:pt x="502" y="324"/>
                  </a:lnTo>
                  <a:lnTo>
                    <a:pt x="161" y="664"/>
                  </a:lnTo>
                  <a:lnTo>
                    <a:pt x="146" y="677"/>
                  </a:lnTo>
                  <a:lnTo>
                    <a:pt x="129" y="685"/>
                  </a:lnTo>
                  <a:lnTo>
                    <a:pt x="112" y="690"/>
                  </a:lnTo>
                  <a:lnTo>
                    <a:pt x="94" y="692"/>
                  </a:lnTo>
                  <a:lnTo>
                    <a:pt x="76" y="690"/>
                  </a:lnTo>
                  <a:lnTo>
                    <a:pt x="58" y="685"/>
                  </a:lnTo>
                  <a:lnTo>
                    <a:pt x="42" y="677"/>
                  </a:lnTo>
                  <a:lnTo>
                    <a:pt x="27" y="664"/>
                  </a:lnTo>
                  <a:lnTo>
                    <a:pt x="14" y="647"/>
                  </a:lnTo>
                  <a:lnTo>
                    <a:pt x="4" y="628"/>
                  </a:lnTo>
                  <a:lnTo>
                    <a:pt x="0" y="607"/>
                  </a:lnTo>
                  <a:lnTo>
                    <a:pt x="0" y="587"/>
                  </a:lnTo>
                  <a:lnTo>
                    <a:pt x="4" y="567"/>
                  </a:lnTo>
                  <a:lnTo>
                    <a:pt x="14" y="547"/>
                  </a:lnTo>
                  <a:lnTo>
                    <a:pt x="27" y="530"/>
                  </a:lnTo>
                  <a:lnTo>
                    <a:pt x="530" y="28"/>
                  </a:lnTo>
                  <a:lnTo>
                    <a:pt x="545" y="16"/>
                  </a:lnTo>
                  <a:lnTo>
                    <a:pt x="562" y="6"/>
                  </a:lnTo>
                  <a:lnTo>
                    <a:pt x="579" y="1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27857" y="2369170"/>
            <a:ext cx="329380" cy="411418"/>
            <a:chOff x="2611438" y="2698750"/>
            <a:chExt cx="427038" cy="533400"/>
          </a:xfrm>
          <a:solidFill>
            <a:schemeClr val="bg1"/>
          </a:solidFill>
        </p:grpSpPr>
        <p:sp>
          <p:nvSpPr>
            <p:cNvPr id="27" name="Freeform 126"/>
            <p:cNvSpPr>
              <a:spLocks noEditPoints="1"/>
            </p:cNvSpPr>
            <p:nvPr/>
          </p:nvSpPr>
          <p:spPr bwMode="auto">
            <a:xfrm>
              <a:off x="2611438" y="2698750"/>
              <a:ext cx="427038" cy="533400"/>
            </a:xfrm>
            <a:custGeom>
              <a:avLst/>
              <a:gdLst>
                <a:gd name="T0" fmla="*/ 1093 w 2693"/>
                <a:gd name="T1" fmla="*/ 218 h 3358"/>
                <a:gd name="T2" fmla="*/ 787 w 2693"/>
                <a:gd name="T3" fmla="*/ 335 h 3358"/>
                <a:gd name="T4" fmla="*/ 530 w 2693"/>
                <a:gd name="T5" fmla="*/ 529 h 3358"/>
                <a:gd name="T6" fmla="*/ 335 w 2693"/>
                <a:gd name="T7" fmla="*/ 786 h 3358"/>
                <a:gd name="T8" fmla="*/ 218 w 2693"/>
                <a:gd name="T9" fmla="*/ 1093 h 3358"/>
                <a:gd name="T10" fmla="*/ 193 w 2693"/>
                <a:gd name="T11" fmla="*/ 1420 h 3358"/>
                <a:gd name="T12" fmla="*/ 212 w 2693"/>
                <a:gd name="T13" fmla="*/ 1569 h 3358"/>
                <a:gd name="T14" fmla="*/ 218 w 2693"/>
                <a:gd name="T15" fmla="*/ 1600 h 3358"/>
                <a:gd name="T16" fmla="*/ 297 w 2693"/>
                <a:gd name="T17" fmla="*/ 1831 h 3358"/>
                <a:gd name="T18" fmla="*/ 323 w 2693"/>
                <a:gd name="T19" fmla="*/ 1891 h 3358"/>
                <a:gd name="T20" fmla="*/ 459 w 2693"/>
                <a:gd name="T21" fmla="*/ 2149 h 3358"/>
                <a:gd name="T22" fmla="*/ 666 w 2693"/>
                <a:gd name="T23" fmla="*/ 2449 h 3358"/>
                <a:gd name="T24" fmla="*/ 956 w 2693"/>
                <a:gd name="T25" fmla="*/ 2783 h 3358"/>
                <a:gd name="T26" fmla="*/ 1345 w 2693"/>
                <a:gd name="T27" fmla="*/ 3140 h 3358"/>
                <a:gd name="T28" fmla="*/ 1735 w 2693"/>
                <a:gd name="T29" fmla="*/ 2783 h 3358"/>
                <a:gd name="T30" fmla="*/ 2025 w 2693"/>
                <a:gd name="T31" fmla="*/ 2449 h 3358"/>
                <a:gd name="T32" fmla="*/ 2232 w 2693"/>
                <a:gd name="T33" fmla="*/ 2149 h 3358"/>
                <a:gd name="T34" fmla="*/ 2368 w 2693"/>
                <a:gd name="T35" fmla="*/ 1891 h 3358"/>
                <a:gd name="T36" fmla="*/ 2395 w 2693"/>
                <a:gd name="T37" fmla="*/ 1831 h 3358"/>
                <a:gd name="T38" fmla="*/ 2473 w 2693"/>
                <a:gd name="T39" fmla="*/ 1600 h 3358"/>
                <a:gd name="T40" fmla="*/ 2479 w 2693"/>
                <a:gd name="T41" fmla="*/ 1568 h 3358"/>
                <a:gd name="T42" fmla="*/ 2501 w 2693"/>
                <a:gd name="T43" fmla="*/ 1346 h 3358"/>
                <a:gd name="T44" fmla="*/ 2452 w 2693"/>
                <a:gd name="T45" fmla="*/ 1012 h 3358"/>
                <a:gd name="T46" fmla="*/ 2315 w 2693"/>
                <a:gd name="T47" fmla="*/ 717 h 3358"/>
                <a:gd name="T48" fmla="*/ 2103 w 2693"/>
                <a:gd name="T49" fmla="*/ 474 h 3358"/>
                <a:gd name="T50" fmla="*/ 1832 w 2693"/>
                <a:gd name="T51" fmla="*/ 297 h 3358"/>
                <a:gd name="T52" fmla="*/ 1516 w 2693"/>
                <a:gd name="T53" fmla="*/ 202 h 3358"/>
                <a:gd name="T54" fmla="*/ 1437 w 2693"/>
                <a:gd name="T55" fmla="*/ 3 h 3358"/>
                <a:gd name="T56" fmla="*/ 1787 w 2693"/>
                <a:gd name="T57" fmla="*/ 75 h 3358"/>
                <a:gd name="T58" fmla="*/ 2098 w 2693"/>
                <a:gd name="T59" fmla="*/ 231 h 3358"/>
                <a:gd name="T60" fmla="*/ 2356 w 2693"/>
                <a:gd name="T61" fmla="*/ 458 h 3358"/>
                <a:gd name="T62" fmla="*/ 2549 w 2693"/>
                <a:gd name="T63" fmla="*/ 744 h 3358"/>
                <a:gd name="T64" fmla="*/ 2664 w 2693"/>
                <a:gd name="T65" fmla="*/ 1075 h 3358"/>
                <a:gd name="T66" fmla="*/ 2690 w 2693"/>
                <a:gd name="T67" fmla="*/ 1431 h 3358"/>
                <a:gd name="T68" fmla="*/ 2666 w 2693"/>
                <a:gd name="T69" fmla="*/ 1614 h 3358"/>
                <a:gd name="T70" fmla="*/ 2621 w 2693"/>
                <a:gd name="T71" fmla="*/ 1779 h 3358"/>
                <a:gd name="T72" fmla="*/ 2514 w 2693"/>
                <a:gd name="T73" fmla="*/ 2030 h 3358"/>
                <a:gd name="T74" fmla="*/ 2359 w 2693"/>
                <a:gd name="T75" fmla="*/ 2307 h 3358"/>
                <a:gd name="T76" fmla="*/ 2131 w 2693"/>
                <a:gd name="T77" fmla="*/ 2623 h 3358"/>
                <a:gd name="T78" fmla="*/ 1818 w 2693"/>
                <a:gd name="T79" fmla="*/ 2970 h 3358"/>
                <a:gd name="T80" fmla="*/ 1407 w 2693"/>
                <a:gd name="T81" fmla="*/ 3337 h 3358"/>
                <a:gd name="T82" fmla="*/ 1325 w 2693"/>
                <a:gd name="T83" fmla="*/ 3356 h 3358"/>
                <a:gd name="T84" fmla="*/ 1068 w 2693"/>
                <a:gd name="T85" fmla="*/ 3152 h 3358"/>
                <a:gd name="T86" fmla="*/ 706 w 2693"/>
                <a:gd name="T87" fmla="*/ 2793 h 3358"/>
                <a:gd name="T88" fmla="*/ 438 w 2693"/>
                <a:gd name="T89" fmla="*/ 2460 h 3358"/>
                <a:gd name="T90" fmla="*/ 248 w 2693"/>
                <a:gd name="T91" fmla="*/ 2163 h 3358"/>
                <a:gd name="T92" fmla="*/ 123 w 2693"/>
                <a:gd name="T93" fmla="*/ 1910 h 3358"/>
                <a:gd name="T94" fmla="*/ 34 w 2693"/>
                <a:gd name="T95" fmla="*/ 1644 h 3358"/>
                <a:gd name="T96" fmla="*/ 24 w 2693"/>
                <a:gd name="T97" fmla="*/ 1599 h 3358"/>
                <a:gd name="T98" fmla="*/ 3 w 2693"/>
                <a:gd name="T99" fmla="*/ 1254 h 3358"/>
                <a:gd name="T100" fmla="*/ 74 w 2693"/>
                <a:gd name="T101" fmla="*/ 905 h 3358"/>
                <a:gd name="T102" fmla="*/ 231 w 2693"/>
                <a:gd name="T103" fmla="*/ 594 h 3358"/>
                <a:gd name="T104" fmla="*/ 457 w 2693"/>
                <a:gd name="T105" fmla="*/ 336 h 3358"/>
                <a:gd name="T106" fmla="*/ 743 w 2693"/>
                <a:gd name="T107" fmla="*/ 143 h 3358"/>
                <a:gd name="T108" fmla="*/ 1075 w 2693"/>
                <a:gd name="T109" fmla="*/ 28 h 3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3" h="3358">
                  <a:moveTo>
                    <a:pt x="1345" y="190"/>
                  </a:moveTo>
                  <a:lnTo>
                    <a:pt x="1260" y="193"/>
                  </a:lnTo>
                  <a:lnTo>
                    <a:pt x="1175" y="202"/>
                  </a:lnTo>
                  <a:lnTo>
                    <a:pt x="1093" y="218"/>
                  </a:lnTo>
                  <a:lnTo>
                    <a:pt x="1013" y="239"/>
                  </a:lnTo>
                  <a:lnTo>
                    <a:pt x="935" y="266"/>
                  </a:lnTo>
                  <a:lnTo>
                    <a:pt x="859" y="297"/>
                  </a:lnTo>
                  <a:lnTo>
                    <a:pt x="787" y="335"/>
                  </a:lnTo>
                  <a:lnTo>
                    <a:pt x="718" y="377"/>
                  </a:lnTo>
                  <a:lnTo>
                    <a:pt x="651" y="423"/>
                  </a:lnTo>
                  <a:lnTo>
                    <a:pt x="588" y="474"/>
                  </a:lnTo>
                  <a:lnTo>
                    <a:pt x="530" y="529"/>
                  </a:lnTo>
                  <a:lnTo>
                    <a:pt x="475" y="588"/>
                  </a:lnTo>
                  <a:lnTo>
                    <a:pt x="424" y="651"/>
                  </a:lnTo>
                  <a:lnTo>
                    <a:pt x="377" y="717"/>
                  </a:lnTo>
                  <a:lnTo>
                    <a:pt x="335" y="786"/>
                  </a:lnTo>
                  <a:lnTo>
                    <a:pt x="298" y="859"/>
                  </a:lnTo>
                  <a:lnTo>
                    <a:pt x="266" y="934"/>
                  </a:lnTo>
                  <a:lnTo>
                    <a:pt x="240" y="1012"/>
                  </a:lnTo>
                  <a:lnTo>
                    <a:pt x="218" y="1093"/>
                  </a:lnTo>
                  <a:lnTo>
                    <a:pt x="203" y="1175"/>
                  </a:lnTo>
                  <a:lnTo>
                    <a:pt x="194" y="1259"/>
                  </a:lnTo>
                  <a:lnTo>
                    <a:pt x="191" y="1346"/>
                  </a:lnTo>
                  <a:lnTo>
                    <a:pt x="193" y="1420"/>
                  </a:lnTo>
                  <a:lnTo>
                    <a:pt x="200" y="1493"/>
                  </a:lnTo>
                  <a:lnTo>
                    <a:pt x="211" y="1566"/>
                  </a:lnTo>
                  <a:lnTo>
                    <a:pt x="211" y="1568"/>
                  </a:lnTo>
                  <a:lnTo>
                    <a:pt x="212" y="1569"/>
                  </a:lnTo>
                  <a:lnTo>
                    <a:pt x="212" y="1571"/>
                  </a:lnTo>
                  <a:lnTo>
                    <a:pt x="213" y="1576"/>
                  </a:lnTo>
                  <a:lnTo>
                    <a:pt x="215" y="1586"/>
                  </a:lnTo>
                  <a:lnTo>
                    <a:pt x="218" y="1600"/>
                  </a:lnTo>
                  <a:lnTo>
                    <a:pt x="218" y="1602"/>
                  </a:lnTo>
                  <a:lnTo>
                    <a:pt x="240" y="1680"/>
                  </a:lnTo>
                  <a:lnTo>
                    <a:pt x="265" y="1757"/>
                  </a:lnTo>
                  <a:lnTo>
                    <a:pt x="297" y="1831"/>
                  </a:lnTo>
                  <a:lnTo>
                    <a:pt x="297" y="1832"/>
                  </a:lnTo>
                  <a:lnTo>
                    <a:pt x="297" y="1833"/>
                  </a:lnTo>
                  <a:lnTo>
                    <a:pt x="298" y="1834"/>
                  </a:lnTo>
                  <a:lnTo>
                    <a:pt x="323" y="1891"/>
                  </a:lnTo>
                  <a:lnTo>
                    <a:pt x="351" y="1951"/>
                  </a:lnTo>
                  <a:lnTo>
                    <a:pt x="384" y="2014"/>
                  </a:lnTo>
                  <a:lnTo>
                    <a:pt x="420" y="2080"/>
                  </a:lnTo>
                  <a:lnTo>
                    <a:pt x="459" y="2149"/>
                  </a:lnTo>
                  <a:lnTo>
                    <a:pt x="504" y="2220"/>
                  </a:lnTo>
                  <a:lnTo>
                    <a:pt x="553" y="2295"/>
                  </a:lnTo>
                  <a:lnTo>
                    <a:pt x="607" y="2371"/>
                  </a:lnTo>
                  <a:lnTo>
                    <a:pt x="666" y="2449"/>
                  </a:lnTo>
                  <a:lnTo>
                    <a:pt x="730" y="2531"/>
                  </a:lnTo>
                  <a:lnTo>
                    <a:pt x="800" y="2612"/>
                  </a:lnTo>
                  <a:lnTo>
                    <a:pt x="876" y="2697"/>
                  </a:lnTo>
                  <a:lnTo>
                    <a:pt x="956" y="2783"/>
                  </a:lnTo>
                  <a:lnTo>
                    <a:pt x="1044" y="2871"/>
                  </a:lnTo>
                  <a:lnTo>
                    <a:pt x="1138" y="2960"/>
                  </a:lnTo>
                  <a:lnTo>
                    <a:pt x="1238" y="3049"/>
                  </a:lnTo>
                  <a:lnTo>
                    <a:pt x="1345" y="3140"/>
                  </a:lnTo>
                  <a:lnTo>
                    <a:pt x="1453" y="3049"/>
                  </a:lnTo>
                  <a:lnTo>
                    <a:pt x="1554" y="2960"/>
                  </a:lnTo>
                  <a:lnTo>
                    <a:pt x="1648" y="2871"/>
                  </a:lnTo>
                  <a:lnTo>
                    <a:pt x="1735" y="2783"/>
                  </a:lnTo>
                  <a:lnTo>
                    <a:pt x="1816" y="2697"/>
                  </a:lnTo>
                  <a:lnTo>
                    <a:pt x="1892" y="2612"/>
                  </a:lnTo>
                  <a:lnTo>
                    <a:pt x="1961" y="2531"/>
                  </a:lnTo>
                  <a:lnTo>
                    <a:pt x="2025" y="2449"/>
                  </a:lnTo>
                  <a:lnTo>
                    <a:pt x="2084" y="2371"/>
                  </a:lnTo>
                  <a:lnTo>
                    <a:pt x="2139" y="2295"/>
                  </a:lnTo>
                  <a:lnTo>
                    <a:pt x="2188" y="2220"/>
                  </a:lnTo>
                  <a:lnTo>
                    <a:pt x="2232" y="2149"/>
                  </a:lnTo>
                  <a:lnTo>
                    <a:pt x="2272" y="2080"/>
                  </a:lnTo>
                  <a:lnTo>
                    <a:pt x="2308" y="2014"/>
                  </a:lnTo>
                  <a:lnTo>
                    <a:pt x="2341" y="1951"/>
                  </a:lnTo>
                  <a:lnTo>
                    <a:pt x="2368" y="1891"/>
                  </a:lnTo>
                  <a:lnTo>
                    <a:pt x="2394" y="1834"/>
                  </a:lnTo>
                  <a:lnTo>
                    <a:pt x="2394" y="1833"/>
                  </a:lnTo>
                  <a:lnTo>
                    <a:pt x="2395" y="1832"/>
                  </a:lnTo>
                  <a:lnTo>
                    <a:pt x="2395" y="1831"/>
                  </a:lnTo>
                  <a:lnTo>
                    <a:pt x="2426" y="1757"/>
                  </a:lnTo>
                  <a:lnTo>
                    <a:pt x="2453" y="1680"/>
                  </a:lnTo>
                  <a:lnTo>
                    <a:pt x="2473" y="1602"/>
                  </a:lnTo>
                  <a:lnTo>
                    <a:pt x="2473" y="1600"/>
                  </a:lnTo>
                  <a:lnTo>
                    <a:pt x="2476" y="1586"/>
                  </a:lnTo>
                  <a:lnTo>
                    <a:pt x="2478" y="1576"/>
                  </a:lnTo>
                  <a:lnTo>
                    <a:pt x="2479" y="1571"/>
                  </a:lnTo>
                  <a:lnTo>
                    <a:pt x="2479" y="1568"/>
                  </a:lnTo>
                  <a:lnTo>
                    <a:pt x="2481" y="1566"/>
                  </a:lnTo>
                  <a:lnTo>
                    <a:pt x="2492" y="1494"/>
                  </a:lnTo>
                  <a:lnTo>
                    <a:pt x="2499" y="1420"/>
                  </a:lnTo>
                  <a:lnTo>
                    <a:pt x="2501" y="1346"/>
                  </a:lnTo>
                  <a:lnTo>
                    <a:pt x="2498" y="1259"/>
                  </a:lnTo>
                  <a:lnTo>
                    <a:pt x="2489" y="1175"/>
                  </a:lnTo>
                  <a:lnTo>
                    <a:pt x="2473" y="1093"/>
                  </a:lnTo>
                  <a:lnTo>
                    <a:pt x="2452" y="1012"/>
                  </a:lnTo>
                  <a:lnTo>
                    <a:pt x="2425" y="934"/>
                  </a:lnTo>
                  <a:lnTo>
                    <a:pt x="2394" y="859"/>
                  </a:lnTo>
                  <a:lnTo>
                    <a:pt x="2357" y="786"/>
                  </a:lnTo>
                  <a:lnTo>
                    <a:pt x="2315" y="717"/>
                  </a:lnTo>
                  <a:lnTo>
                    <a:pt x="2268" y="651"/>
                  </a:lnTo>
                  <a:lnTo>
                    <a:pt x="2217" y="588"/>
                  </a:lnTo>
                  <a:lnTo>
                    <a:pt x="2162" y="529"/>
                  </a:lnTo>
                  <a:lnTo>
                    <a:pt x="2103" y="474"/>
                  </a:lnTo>
                  <a:lnTo>
                    <a:pt x="2041" y="423"/>
                  </a:lnTo>
                  <a:lnTo>
                    <a:pt x="1974" y="377"/>
                  </a:lnTo>
                  <a:lnTo>
                    <a:pt x="1905" y="335"/>
                  </a:lnTo>
                  <a:lnTo>
                    <a:pt x="1832" y="297"/>
                  </a:lnTo>
                  <a:lnTo>
                    <a:pt x="1757" y="266"/>
                  </a:lnTo>
                  <a:lnTo>
                    <a:pt x="1679" y="239"/>
                  </a:lnTo>
                  <a:lnTo>
                    <a:pt x="1599" y="218"/>
                  </a:lnTo>
                  <a:lnTo>
                    <a:pt x="1516" y="202"/>
                  </a:lnTo>
                  <a:lnTo>
                    <a:pt x="1432" y="193"/>
                  </a:lnTo>
                  <a:lnTo>
                    <a:pt x="1345" y="190"/>
                  </a:lnTo>
                  <a:close/>
                  <a:moveTo>
                    <a:pt x="1345" y="0"/>
                  </a:moveTo>
                  <a:lnTo>
                    <a:pt x="1437" y="3"/>
                  </a:lnTo>
                  <a:lnTo>
                    <a:pt x="1528" y="13"/>
                  </a:lnTo>
                  <a:lnTo>
                    <a:pt x="1617" y="28"/>
                  </a:lnTo>
                  <a:lnTo>
                    <a:pt x="1703" y="49"/>
                  </a:lnTo>
                  <a:lnTo>
                    <a:pt x="1787" y="75"/>
                  </a:lnTo>
                  <a:lnTo>
                    <a:pt x="1869" y="106"/>
                  </a:lnTo>
                  <a:lnTo>
                    <a:pt x="1948" y="143"/>
                  </a:lnTo>
                  <a:lnTo>
                    <a:pt x="2024" y="185"/>
                  </a:lnTo>
                  <a:lnTo>
                    <a:pt x="2098" y="231"/>
                  </a:lnTo>
                  <a:lnTo>
                    <a:pt x="2167" y="281"/>
                  </a:lnTo>
                  <a:lnTo>
                    <a:pt x="2233" y="336"/>
                  </a:lnTo>
                  <a:lnTo>
                    <a:pt x="2297" y="395"/>
                  </a:lnTo>
                  <a:lnTo>
                    <a:pt x="2356" y="458"/>
                  </a:lnTo>
                  <a:lnTo>
                    <a:pt x="2411" y="525"/>
                  </a:lnTo>
                  <a:lnTo>
                    <a:pt x="2461" y="594"/>
                  </a:lnTo>
                  <a:lnTo>
                    <a:pt x="2507" y="668"/>
                  </a:lnTo>
                  <a:lnTo>
                    <a:pt x="2549" y="744"/>
                  </a:lnTo>
                  <a:lnTo>
                    <a:pt x="2586" y="823"/>
                  </a:lnTo>
                  <a:lnTo>
                    <a:pt x="2617" y="905"/>
                  </a:lnTo>
                  <a:lnTo>
                    <a:pt x="2644" y="989"/>
                  </a:lnTo>
                  <a:lnTo>
                    <a:pt x="2664" y="1075"/>
                  </a:lnTo>
                  <a:lnTo>
                    <a:pt x="2680" y="1164"/>
                  </a:lnTo>
                  <a:lnTo>
                    <a:pt x="2689" y="1254"/>
                  </a:lnTo>
                  <a:lnTo>
                    <a:pt x="2693" y="1346"/>
                  </a:lnTo>
                  <a:lnTo>
                    <a:pt x="2690" y="1431"/>
                  </a:lnTo>
                  <a:lnTo>
                    <a:pt x="2682" y="1516"/>
                  </a:lnTo>
                  <a:lnTo>
                    <a:pt x="2668" y="1599"/>
                  </a:lnTo>
                  <a:lnTo>
                    <a:pt x="2667" y="1604"/>
                  </a:lnTo>
                  <a:lnTo>
                    <a:pt x="2666" y="1614"/>
                  </a:lnTo>
                  <a:lnTo>
                    <a:pt x="2663" y="1627"/>
                  </a:lnTo>
                  <a:lnTo>
                    <a:pt x="2659" y="1644"/>
                  </a:lnTo>
                  <a:lnTo>
                    <a:pt x="2642" y="1713"/>
                  </a:lnTo>
                  <a:lnTo>
                    <a:pt x="2621" y="1779"/>
                  </a:lnTo>
                  <a:lnTo>
                    <a:pt x="2597" y="1845"/>
                  </a:lnTo>
                  <a:lnTo>
                    <a:pt x="2569" y="1910"/>
                  </a:lnTo>
                  <a:lnTo>
                    <a:pt x="2544" y="1968"/>
                  </a:lnTo>
                  <a:lnTo>
                    <a:pt x="2514" y="2030"/>
                  </a:lnTo>
                  <a:lnTo>
                    <a:pt x="2482" y="2095"/>
                  </a:lnTo>
                  <a:lnTo>
                    <a:pt x="2445" y="2163"/>
                  </a:lnTo>
                  <a:lnTo>
                    <a:pt x="2404" y="2233"/>
                  </a:lnTo>
                  <a:lnTo>
                    <a:pt x="2359" y="2307"/>
                  </a:lnTo>
                  <a:lnTo>
                    <a:pt x="2309" y="2383"/>
                  </a:lnTo>
                  <a:lnTo>
                    <a:pt x="2255" y="2460"/>
                  </a:lnTo>
                  <a:lnTo>
                    <a:pt x="2196" y="2541"/>
                  </a:lnTo>
                  <a:lnTo>
                    <a:pt x="2131" y="2623"/>
                  </a:lnTo>
                  <a:lnTo>
                    <a:pt x="2061" y="2707"/>
                  </a:lnTo>
                  <a:lnTo>
                    <a:pt x="1986" y="2793"/>
                  </a:lnTo>
                  <a:lnTo>
                    <a:pt x="1905" y="2881"/>
                  </a:lnTo>
                  <a:lnTo>
                    <a:pt x="1818" y="2970"/>
                  </a:lnTo>
                  <a:lnTo>
                    <a:pt x="1725" y="3060"/>
                  </a:lnTo>
                  <a:lnTo>
                    <a:pt x="1625" y="3152"/>
                  </a:lnTo>
                  <a:lnTo>
                    <a:pt x="1519" y="3243"/>
                  </a:lnTo>
                  <a:lnTo>
                    <a:pt x="1407" y="3337"/>
                  </a:lnTo>
                  <a:lnTo>
                    <a:pt x="1387" y="3349"/>
                  </a:lnTo>
                  <a:lnTo>
                    <a:pt x="1368" y="3356"/>
                  </a:lnTo>
                  <a:lnTo>
                    <a:pt x="1346" y="3358"/>
                  </a:lnTo>
                  <a:lnTo>
                    <a:pt x="1325" y="3356"/>
                  </a:lnTo>
                  <a:lnTo>
                    <a:pt x="1306" y="3349"/>
                  </a:lnTo>
                  <a:lnTo>
                    <a:pt x="1286" y="3337"/>
                  </a:lnTo>
                  <a:lnTo>
                    <a:pt x="1174" y="3243"/>
                  </a:lnTo>
                  <a:lnTo>
                    <a:pt x="1068" y="3152"/>
                  </a:lnTo>
                  <a:lnTo>
                    <a:pt x="968" y="3060"/>
                  </a:lnTo>
                  <a:lnTo>
                    <a:pt x="875" y="2970"/>
                  </a:lnTo>
                  <a:lnTo>
                    <a:pt x="787" y="2881"/>
                  </a:lnTo>
                  <a:lnTo>
                    <a:pt x="706" y="2793"/>
                  </a:lnTo>
                  <a:lnTo>
                    <a:pt x="631" y="2707"/>
                  </a:lnTo>
                  <a:lnTo>
                    <a:pt x="561" y="2623"/>
                  </a:lnTo>
                  <a:lnTo>
                    <a:pt x="497" y="2541"/>
                  </a:lnTo>
                  <a:lnTo>
                    <a:pt x="438" y="2460"/>
                  </a:lnTo>
                  <a:lnTo>
                    <a:pt x="384" y="2383"/>
                  </a:lnTo>
                  <a:lnTo>
                    <a:pt x="334" y="2307"/>
                  </a:lnTo>
                  <a:lnTo>
                    <a:pt x="289" y="2233"/>
                  </a:lnTo>
                  <a:lnTo>
                    <a:pt x="248" y="2163"/>
                  </a:lnTo>
                  <a:lnTo>
                    <a:pt x="211" y="2095"/>
                  </a:lnTo>
                  <a:lnTo>
                    <a:pt x="179" y="2030"/>
                  </a:lnTo>
                  <a:lnTo>
                    <a:pt x="149" y="1968"/>
                  </a:lnTo>
                  <a:lnTo>
                    <a:pt x="123" y="1910"/>
                  </a:lnTo>
                  <a:lnTo>
                    <a:pt x="96" y="1845"/>
                  </a:lnTo>
                  <a:lnTo>
                    <a:pt x="71" y="1779"/>
                  </a:lnTo>
                  <a:lnTo>
                    <a:pt x="51" y="1712"/>
                  </a:lnTo>
                  <a:lnTo>
                    <a:pt x="34" y="1644"/>
                  </a:lnTo>
                  <a:lnTo>
                    <a:pt x="30" y="1627"/>
                  </a:lnTo>
                  <a:lnTo>
                    <a:pt x="28" y="1614"/>
                  </a:lnTo>
                  <a:lnTo>
                    <a:pt x="25" y="1604"/>
                  </a:lnTo>
                  <a:lnTo>
                    <a:pt x="24" y="1599"/>
                  </a:lnTo>
                  <a:lnTo>
                    <a:pt x="11" y="1516"/>
                  </a:lnTo>
                  <a:lnTo>
                    <a:pt x="3" y="1431"/>
                  </a:lnTo>
                  <a:lnTo>
                    <a:pt x="0" y="1346"/>
                  </a:lnTo>
                  <a:lnTo>
                    <a:pt x="3" y="1254"/>
                  </a:lnTo>
                  <a:lnTo>
                    <a:pt x="12" y="1164"/>
                  </a:lnTo>
                  <a:lnTo>
                    <a:pt x="28" y="1075"/>
                  </a:lnTo>
                  <a:lnTo>
                    <a:pt x="49" y="989"/>
                  </a:lnTo>
                  <a:lnTo>
                    <a:pt x="74" y="905"/>
                  </a:lnTo>
                  <a:lnTo>
                    <a:pt x="106" y="823"/>
                  </a:lnTo>
                  <a:lnTo>
                    <a:pt x="143" y="744"/>
                  </a:lnTo>
                  <a:lnTo>
                    <a:pt x="185" y="668"/>
                  </a:lnTo>
                  <a:lnTo>
                    <a:pt x="231" y="594"/>
                  </a:lnTo>
                  <a:lnTo>
                    <a:pt x="281" y="525"/>
                  </a:lnTo>
                  <a:lnTo>
                    <a:pt x="336" y="458"/>
                  </a:lnTo>
                  <a:lnTo>
                    <a:pt x="395" y="395"/>
                  </a:lnTo>
                  <a:lnTo>
                    <a:pt x="457" y="336"/>
                  </a:lnTo>
                  <a:lnTo>
                    <a:pt x="525" y="281"/>
                  </a:lnTo>
                  <a:lnTo>
                    <a:pt x="594" y="231"/>
                  </a:lnTo>
                  <a:lnTo>
                    <a:pt x="668" y="185"/>
                  </a:lnTo>
                  <a:lnTo>
                    <a:pt x="743" y="143"/>
                  </a:lnTo>
                  <a:lnTo>
                    <a:pt x="823" y="106"/>
                  </a:lnTo>
                  <a:lnTo>
                    <a:pt x="904" y="75"/>
                  </a:lnTo>
                  <a:lnTo>
                    <a:pt x="988" y="49"/>
                  </a:lnTo>
                  <a:lnTo>
                    <a:pt x="1075" y="28"/>
                  </a:lnTo>
                  <a:lnTo>
                    <a:pt x="1164" y="13"/>
                  </a:lnTo>
                  <a:lnTo>
                    <a:pt x="1254" y="3"/>
                  </a:lnTo>
                  <a:lnTo>
                    <a:pt x="1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27"/>
            <p:cNvSpPr>
              <a:spLocks noEditPoints="1"/>
            </p:cNvSpPr>
            <p:nvPr/>
          </p:nvSpPr>
          <p:spPr bwMode="auto">
            <a:xfrm>
              <a:off x="2689226" y="2779713"/>
              <a:ext cx="271463" cy="271463"/>
            </a:xfrm>
            <a:custGeom>
              <a:avLst/>
              <a:gdLst>
                <a:gd name="T0" fmla="*/ 728 w 1708"/>
                <a:gd name="T1" fmla="*/ 202 h 1709"/>
                <a:gd name="T2" fmla="*/ 554 w 1708"/>
                <a:gd name="T3" fmla="*/ 261 h 1709"/>
                <a:gd name="T4" fmla="*/ 406 w 1708"/>
                <a:gd name="T5" fmla="*/ 364 h 1709"/>
                <a:gd name="T6" fmla="*/ 291 w 1708"/>
                <a:gd name="T7" fmla="*/ 502 h 1709"/>
                <a:gd name="T8" fmla="*/ 216 w 1708"/>
                <a:gd name="T9" fmla="*/ 668 h 1709"/>
                <a:gd name="T10" fmla="*/ 190 w 1708"/>
                <a:gd name="T11" fmla="*/ 854 h 1709"/>
                <a:gd name="T12" fmla="*/ 216 w 1708"/>
                <a:gd name="T13" fmla="*/ 1040 h 1709"/>
                <a:gd name="T14" fmla="*/ 291 w 1708"/>
                <a:gd name="T15" fmla="*/ 1207 h 1709"/>
                <a:gd name="T16" fmla="*/ 406 w 1708"/>
                <a:gd name="T17" fmla="*/ 1345 h 1709"/>
                <a:gd name="T18" fmla="*/ 554 w 1708"/>
                <a:gd name="T19" fmla="*/ 1447 h 1709"/>
                <a:gd name="T20" fmla="*/ 728 w 1708"/>
                <a:gd name="T21" fmla="*/ 1507 h 1709"/>
                <a:gd name="T22" fmla="*/ 918 w 1708"/>
                <a:gd name="T23" fmla="*/ 1516 h 1709"/>
                <a:gd name="T24" fmla="*/ 1098 w 1708"/>
                <a:gd name="T25" fmla="*/ 1472 h 1709"/>
                <a:gd name="T26" fmla="*/ 1256 w 1708"/>
                <a:gd name="T27" fmla="*/ 1383 h 1709"/>
                <a:gd name="T28" fmla="*/ 1382 w 1708"/>
                <a:gd name="T29" fmla="*/ 1256 h 1709"/>
                <a:gd name="T30" fmla="*/ 1472 w 1708"/>
                <a:gd name="T31" fmla="*/ 1098 h 1709"/>
                <a:gd name="T32" fmla="*/ 1515 w 1708"/>
                <a:gd name="T33" fmla="*/ 918 h 1709"/>
                <a:gd name="T34" fmla="*/ 1506 w 1708"/>
                <a:gd name="T35" fmla="*/ 728 h 1709"/>
                <a:gd name="T36" fmla="*/ 1446 w 1708"/>
                <a:gd name="T37" fmla="*/ 555 h 1709"/>
                <a:gd name="T38" fmla="*/ 1343 w 1708"/>
                <a:gd name="T39" fmla="*/ 406 h 1709"/>
                <a:gd name="T40" fmla="*/ 1206 w 1708"/>
                <a:gd name="T41" fmla="*/ 291 h 1709"/>
                <a:gd name="T42" fmla="*/ 1040 w 1708"/>
                <a:gd name="T43" fmla="*/ 216 h 1709"/>
                <a:gd name="T44" fmla="*/ 853 w 1708"/>
                <a:gd name="T45" fmla="*/ 190 h 1709"/>
                <a:gd name="T46" fmla="*/ 999 w 1708"/>
                <a:gd name="T47" fmla="*/ 12 h 1709"/>
                <a:gd name="T48" fmla="*/ 1201 w 1708"/>
                <a:gd name="T49" fmla="*/ 74 h 1709"/>
                <a:gd name="T50" fmla="*/ 1380 w 1708"/>
                <a:gd name="T51" fmla="*/ 181 h 1709"/>
                <a:gd name="T52" fmla="*/ 1526 w 1708"/>
                <a:gd name="T53" fmla="*/ 327 h 1709"/>
                <a:gd name="T54" fmla="*/ 1633 w 1708"/>
                <a:gd name="T55" fmla="*/ 506 h 1709"/>
                <a:gd name="T56" fmla="*/ 1696 w 1708"/>
                <a:gd name="T57" fmla="*/ 708 h 1709"/>
                <a:gd name="T58" fmla="*/ 1705 w 1708"/>
                <a:gd name="T59" fmla="*/ 928 h 1709"/>
                <a:gd name="T60" fmla="*/ 1660 w 1708"/>
                <a:gd name="T61" fmla="*/ 1137 h 1709"/>
                <a:gd name="T62" fmla="*/ 1567 w 1708"/>
                <a:gd name="T63" fmla="*/ 1324 h 1709"/>
                <a:gd name="T64" fmla="*/ 1432 w 1708"/>
                <a:gd name="T65" fmla="*/ 1482 h 1709"/>
                <a:gd name="T66" fmla="*/ 1265 w 1708"/>
                <a:gd name="T67" fmla="*/ 1603 h 1709"/>
                <a:gd name="T68" fmla="*/ 1069 w 1708"/>
                <a:gd name="T69" fmla="*/ 1682 h 1709"/>
                <a:gd name="T70" fmla="*/ 853 w 1708"/>
                <a:gd name="T71" fmla="*/ 1709 h 1709"/>
                <a:gd name="T72" fmla="*/ 638 w 1708"/>
                <a:gd name="T73" fmla="*/ 1682 h 1709"/>
                <a:gd name="T74" fmla="*/ 443 w 1708"/>
                <a:gd name="T75" fmla="*/ 1603 h 1709"/>
                <a:gd name="T76" fmla="*/ 275 w 1708"/>
                <a:gd name="T77" fmla="*/ 1482 h 1709"/>
                <a:gd name="T78" fmla="*/ 141 w 1708"/>
                <a:gd name="T79" fmla="*/ 1324 h 1709"/>
                <a:gd name="T80" fmla="*/ 48 w 1708"/>
                <a:gd name="T81" fmla="*/ 1137 h 1709"/>
                <a:gd name="T82" fmla="*/ 3 w 1708"/>
                <a:gd name="T83" fmla="*/ 928 h 1709"/>
                <a:gd name="T84" fmla="*/ 12 w 1708"/>
                <a:gd name="T85" fmla="*/ 708 h 1709"/>
                <a:gd name="T86" fmla="*/ 73 w 1708"/>
                <a:gd name="T87" fmla="*/ 506 h 1709"/>
                <a:gd name="T88" fmla="*/ 182 w 1708"/>
                <a:gd name="T89" fmla="*/ 327 h 1709"/>
                <a:gd name="T90" fmla="*/ 328 w 1708"/>
                <a:gd name="T91" fmla="*/ 181 h 1709"/>
                <a:gd name="T92" fmla="*/ 505 w 1708"/>
                <a:gd name="T93" fmla="*/ 74 h 1709"/>
                <a:gd name="T94" fmla="*/ 708 w 1708"/>
                <a:gd name="T95" fmla="*/ 12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08" h="1709">
                  <a:moveTo>
                    <a:pt x="853" y="190"/>
                  </a:moveTo>
                  <a:lnTo>
                    <a:pt x="790" y="193"/>
                  </a:lnTo>
                  <a:lnTo>
                    <a:pt x="728" y="202"/>
                  </a:lnTo>
                  <a:lnTo>
                    <a:pt x="668" y="216"/>
                  </a:lnTo>
                  <a:lnTo>
                    <a:pt x="609" y="237"/>
                  </a:lnTo>
                  <a:lnTo>
                    <a:pt x="554" y="261"/>
                  </a:lnTo>
                  <a:lnTo>
                    <a:pt x="501" y="291"/>
                  </a:lnTo>
                  <a:lnTo>
                    <a:pt x="452" y="325"/>
                  </a:lnTo>
                  <a:lnTo>
                    <a:pt x="406" y="364"/>
                  </a:lnTo>
                  <a:lnTo>
                    <a:pt x="363" y="406"/>
                  </a:lnTo>
                  <a:lnTo>
                    <a:pt x="326" y="453"/>
                  </a:lnTo>
                  <a:lnTo>
                    <a:pt x="291" y="502"/>
                  </a:lnTo>
                  <a:lnTo>
                    <a:pt x="261" y="555"/>
                  </a:lnTo>
                  <a:lnTo>
                    <a:pt x="236" y="610"/>
                  </a:lnTo>
                  <a:lnTo>
                    <a:pt x="216" y="668"/>
                  </a:lnTo>
                  <a:lnTo>
                    <a:pt x="201" y="728"/>
                  </a:lnTo>
                  <a:lnTo>
                    <a:pt x="193" y="790"/>
                  </a:lnTo>
                  <a:lnTo>
                    <a:pt x="190" y="854"/>
                  </a:lnTo>
                  <a:lnTo>
                    <a:pt x="193" y="918"/>
                  </a:lnTo>
                  <a:lnTo>
                    <a:pt x="201" y="980"/>
                  </a:lnTo>
                  <a:lnTo>
                    <a:pt x="216" y="1040"/>
                  </a:lnTo>
                  <a:lnTo>
                    <a:pt x="236" y="1098"/>
                  </a:lnTo>
                  <a:lnTo>
                    <a:pt x="261" y="1154"/>
                  </a:lnTo>
                  <a:lnTo>
                    <a:pt x="291" y="1207"/>
                  </a:lnTo>
                  <a:lnTo>
                    <a:pt x="325" y="1256"/>
                  </a:lnTo>
                  <a:lnTo>
                    <a:pt x="363" y="1302"/>
                  </a:lnTo>
                  <a:lnTo>
                    <a:pt x="406" y="1345"/>
                  </a:lnTo>
                  <a:lnTo>
                    <a:pt x="452" y="1383"/>
                  </a:lnTo>
                  <a:lnTo>
                    <a:pt x="501" y="1417"/>
                  </a:lnTo>
                  <a:lnTo>
                    <a:pt x="554" y="1447"/>
                  </a:lnTo>
                  <a:lnTo>
                    <a:pt x="609" y="1472"/>
                  </a:lnTo>
                  <a:lnTo>
                    <a:pt x="668" y="1492"/>
                  </a:lnTo>
                  <a:lnTo>
                    <a:pt x="728" y="1507"/>
                  </a:lnTo>
                  <a:lnTo>
                    <a:pt x="790" y="1516"/>
                  </a:lnTo>
                  <a:lnTo>
                    <a:pt x="853" y="1519"/>
                  </a:lnTo>
                  <a:lnTo>
                    <a:pt x="918" y="1516"/>
                  </a:lnTo>
                  <a:lnTo>
                    <a:pt x="980" y="1507"/>
                  </a:lnTo>
                  <a:lnTo>
                    <a:pt x="1040" y="1492"/>
                  </a:lnTo>
                  <a:lnTo>
                    <a:pt x="1098" y="1472"/>
                  </a:lnTo>
                  <a:lnTo>
                    <a:pt x="1153" y="1447"/>
                  </a:lnTo>
                  <a:lnTo>
                    <a:pt x="1207" y="1417"/>
                  </a:lnTo>
                  <a:lnTo>
                    <a:pt x="1256" y="1383"/>
                  </a:lnTo>
                  <a:lnTo>
                    <a:pt x="1302" y="1345"/>
                  </a:lnTo>
                  <a:lnTo>
                    <a:pt x="1344" y="1302"/>
                  </a:lnTo>
                  <a:lnTo>
                    <a:pt x="1382" y="1256"/>
                  </a:lnTo>
                  <a:lnTo>
                    <a:pt x="1417" y="1207"/>
                  </a:lnTo>
                  <a:lnTo>
                    <a:pt x="1446" y="1154"/>
                  </a:lnTo>
                  <a:lnTo>
                    <a:pt x="1472" y="1098"/>
                  </a:lnTo>
                  <a:lnTo>
                    <a:pt x="1491" y="1040"/>
                  </a:lnTo>
                  <a:lnTo>
                    <a:pt x="1506" y="980"/>
                  </a:lnTo>
                  <a:lnTo>
                    <a:pt x="1515" y="918"/>
                  </a:lnTo>
                  <a:lnTo>
                    <a:pt x="1518" y="854"/>
                  </a:lnTo>
                  <a:lnTo>
                    <a:pt x="1515" y="790"/>
                  </a:lnTo>
                  <a:lnTo>
                    <a:pt x="1506" y="728"/>
                  </a:lnTo>
                  <a:lnTo>
                    <a:pt x="1491" y="668"/>
                  </a:lnTo>
                  <a:lnTo>
                    <a:pt x="1471" y="610"/>
                  </a:lnTo>
                  <a:lnTo>
                    <a:pt x="1446" y="555"/>
                  </a:lnTo>
                  <a:lnTo>
                    <a:pt x="1417" y="502"/>
                  </a:lnTo>
                  <a:lnTo>
                    <a:pt x="1382" y="453"/>
                  </a:lnTo>
                  <a:lnTo>
                    <a:pt x="1343" y="406"/>
                  </a:lnTo>
                  <a:lnTo>
                    <a:pt x="1302" y="364"/>
                  </a:lnTo>
                  <a:lnTo>
                    <a:pt x="1256" y="325"/>
                  </a:lnTo>
                  <a:lnTo>
                    <a:pt x="1206" y="291"/>
                  </a:lnTo>
                  <a:lnTo>
                    <a:pt x="1153" y="261"/>
                  </a:lnTo>
                  <a:lnTo>
                    <a:pt x="1097" y="237"/>
                  </a:lnTo>
                  <a:lnTo>
                    <a:pt x="1040" y="216"/>
                  </a:lnTo>
                  <a:lnTo>
                    <a:pt x="980" y="202"/>
                  </a:lnTo>
                  <a:lnTo>
                    <a:pt x="918" y="193"/>
                  </a:lnTo>
                  <a:lnTo>
                    <a:pt x="853" y="190"/>
                  </a:lnTo>
                  <a:close/>
                  <a:moveTo>
                    <a:pt x="853" y="0"/>
                  </a:moveTo>
                  <a:lnTo>
                    <a:pt x="927" y="3"/>
                  </a:lnTo>
                  <a:lnTo>
                    <a:pt x="999" y="12"/>
                  </a:lnTo>
                  <a:lnTo>
                    <a:pt x="1069" y="27"/>
                  </a:lnTo>
                  <a:lnTo>
                    <a:pt x="1137" y="48"/>
                  </a:lnTo>
                  <a:lnTo>
                    <a:pt x="1201" y="74"/>
                  </a:lnTo>
                  <a:lnTo>
                    <a:pt x="1265" y="105"/>
                  </a:lnTo>
                  <a:lnTo>
                    <a:pt x="1324" y="142"/>
                  </a:lnTo>
                  <a:lnTo>
                    <a:pt x="1380" y="181"/>
                  </a:lnTo>
                  <a:lnTo>
                    <a:pt x="1432" y="226"/>
                  </a:lnTo>
                  <a:lnTo>
                    <a:pt x="1481" y="275"/>
                  </a:lnTo>
                  <a:lnTo>
                    <a:pt x="1526" y="327"/>
                  </a:lnTo>
                  <a:lnTo>
                    <a:pt x="1567" y="384"/>
                  </a:lnTo>
                  <a:lnTo>
                    <a:pt x="1603" y="444"/>
                  </a:lnTo>
                  <a:lnTo>
                    <a:pt x="1633" y="506"/>
                  </a:lnTo>
                  <a:lnTo>
                    <a:pt x="1660" y="571"/>
                  </a:lnTo>
                  <a:lnTo>
                    <a:pt x="1680" y="639"/>
                  </a:lnTo>
                  <a:lnTo>
                    <a:pt x="1696" y="708"/>
                  </a:lnTo>
                  <a:lnTo>
                    <a:pt x="1705" y="781"/>
                  </a:lnTo>
                  <a:lnTo>
                    <a:pt x="1708" y="854"/>
                  </a:lnTo>
                  <a:lnTo>
                    <a:pt x="1705" y="928"/>
                  </a:lnTo>
                  <a:lnTo>
                    <a:pt x="1696" y="999"/>
                  </a:lnTo>
                  <a:lnTo>
                    <a:pt x="1680" y="1070"/>
                  </a:lnTo>
                  <a:lnTo>
                    <a:pt x="1660" y="1137"/>
                  </a:lnTo>
                  <a:lnTo>
                    <a:pt x="1633" y="1203"/>
                  </a:lnTo>
                  <a:lnTo>
                    <a:pt x="1603" y="1265"/>
                  </a:lnTo>
                  <a:lnTo>
                    <a:pt x="1567" y="1324"/>
                  </a:lnTo>
                  <a:lnTo>
                    <a:pt x="1526" y="1380"/>
                  </a:lnTo>
                  <a:lnTo>
                    <a:pt x="1481" y="1433"/>
                  </a:lnTo>
                  <a:lnTo>
                    <a:pt x="1432" y="1482"/>
                  </a:lnTo>
                  <a:lnTo>
                    <a:pt x="1380" y="1527"/>
                  </a:lnTo>
                  <a:lnTo>
                    <a:pt x="1324" y="1567"/>
                  </a:lnTo>
                  <a:lnTo>
                    <a:pt x="1265" y="1603"/>
                  </a:lnTo>
                  <a:lnTo>
                    <a:pt x="1201" y="1635"/>
                  </a:lnTo>
                  <a:lnTo>
                    <a:pt x="1137" y="1660"/>
                  </a:lnTo>
                  <a:lnTo>
                    <a:pt x="1069" y="1682"/>
                  </a:lnTo>
                  <a:lnTo>
                    <a:pt x="999" y="1697"/>
                  </a:lnTo>
                  <a:lnTo>
                    <a:pt x="927" y="1706"/>
                  </a:lnTo>
                  <a:lnTo>
                    <a:pt x="853" y="1709"/>
                  </a:lnTo>
                  <a:lnTo>
                    <a:pt x="780" y="1706"/>
                  </a:lnTo>
                  <a:lnTo>
                    <a:pt x="708" y="1697"/>
                  </a:lnTo>
                  <a:lnTo>
                    <a:pt x="638" y="1682"/>
                  </a:lnTo>
                  <a:lnTo>
                    <a:pt x="571" y="1660"/>
                  </a:lnTo>
                  <a:lnTo>
                    <a:pt x="505" y="1635"/>
                  </a:lnTo>
                  <a:lnTo>
                    <a:pt x="443" y="1603"/>
                  </a:lnTo>
                  <a:lnTo>
                    <a:pt x="384" y="1567"/>
                  </a:lnTo>
                  <a:lnTo>
                    <a:pt x="328" y="1527"/>
                  </a:lnTo>
                  <a:lnTo>
                    <a:pt x="275" y="1482"/>
                  </a:lnTo>
                  <a:lnTo>
                    <a:pt x="227" y="1433"/>
                  </a:lnTo>
                  <a:lnTo>
                    <a:pt x="182" y="1380"/>
                  </a:lnTo>
                  <a:lnTo>
                    <a:pt x="141" y="1324"/>
                  </a:lnTo>
                  <a:lnTo>
                    <a:pt x="105" y="1265"/>
                  </a:lnTo>
                  <a:lnTo>
                    <a:pt x="73" y="1203"/>
                  </a:lnTo>
                  <a:lnTo>
                    <a:pt x="48" y="1137"/>
                  </a:lnTo>
                  <a:lnTo>
                    <a:pt x="27" y="1070"/>
                  </a:lnTo>
                  <a:lnTo>
                    <a:pt x="12" y="999"/>
                  </a:lnTo>
                  <a:lnTo>
                    <a:pt x="3" y="928"/>
                  </a:lnTo>
                  <a:lnTo>
                    <a:pt x="0" y="854"/>
                  </a:lnTo>
                  <a:lnTo>
                    <a:pt x="3" y="781"/>
                  </a:lnTo>
                  <a:lnTo>
                    <a:pt x="12" y="708"/>
                  </a:lnTo>
                  <a:lnTo>
                    <a:pt x="27" y="639"/>
                  </a:lnTo>
                  <a:lnTo>
                    <a:pt x="48" y="571"/>
                  </a:lnTo>
                  <a:lnTo>
                    <a:pt x="73" y="506"/>
                  </a:lnTo>
                  <a:lnTo>
                    <a:pt x="105" y="444"/>
                  </a:lnTo>
                  <a:lnTo>
                    <a:pt x="141" y="384"/>
                  </a:lnTo>
                  <a:lnTo>
                    <a:pt x="182" y="327"/>
                  </a:lnTo>
                  <a:lnTo>
                    <a:pt x="227" y="275"/>
                  </a:lnTo>
                  <a:lnTo>
                    <a:pt x="275" y="226"/>
                  </a:lnTo>
                  <a:lnTo>
                    <a:pt x="328" y="181"/>
                  </a:lnTo>
                  <a:lnTo>
                    <a:pt x="384" y="142"/>
                  </a:lnTo>
                  <a:lnTo>
                    <a:pt x="443" y="105"/>
                  </a:lnTo>
                  <a:lnTo>
                    <a:pt x="505" y="74"/>
                  </a:lnTo>
                  <a:lnTo>
                    <a:pt x="571" y="48"/>
                  </a:lnTo>
                  <a:lnTo>
                    <a:pt x="638" y="27"/>
                  </a:lnTo>
                  <a:lnTo>
                    <a:pt x="708" y="12"/>
                  </a:lnTo>
                  <a:lnTo>
                    <a:pt x="780" y="3"/>
                  </a:lnTo>
                  <a:lnTo>
                    <a:pt x="8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00931" y="5442604"/>
            <a:ext cx="294964" cy="345996"/>
            <a:chOff x="1671638" y="5013325"/>
            <a:chExt cx="458787" cy="538162"/>
          </a:xfrm>
          <a:solidFill>
            <a:schemeClr val="bg1"/>
          </a:solidFill>
        </p:grpSpPr>
        <p:sp>
          <p:nvSpPr>
            <p:cNvPr id="30" name="Freeform 211"/>
            <p:cNvSpPr>
              <a:spLocks noEditPoints="1"/>
            </p:cNvSpPr>
            <p:nvPr/>
          </p:nvSpPr>
          <p:spPr bwMode="auto">
            <a:xfrm>
              <a:off x="1784350" y="5013325"/>
              <a:ext cx="233362" cy="290512"/>
            </a:xfrm>
            <a:custGeom>
              <a:avLst/>
              <a:gdLst>
                <a:gd name="T0" fmla="*/ 662 w 1465"/>
                <a:gd name="T1" fmla="*/ 193 h 1829"/>
                <a:gd name="T2" fmla="*/ 555 w 1465"/>
                <a:gd name="T3" fmla="*/ 214 h 1829"/>
                <a:gd name="T4" fmla="*/ 441 w 1465"/>
                <a:gd name="T5" fmla="*/ 263 h 1829"/>
                <a:gd name="T6" fmla="*/ 332 w 1465"/>
                <a:gd name="T7" fmla="*/ 351 h 1829"/>
                <a:gd name="T8" fmla="*/ 247 w 1465"/>
                <a:gd name="T9" fmla="*/ 489 h 1829"/>
                <a:gd name="T10" fmla="*/ 199 w 1465"/>
                <a:gd name="T11" fmla="*/ 688 h 1829"/>
                <a:gd name="T12" fmla="*/ 193 w 1465"/>
                <a:gd name="T13" fmla="*/ 755 h 1829"/>
                <a:gd name="T14" fmla="*/ 190 w 1465"/>
                <a:gd name="T15" fmla="*/ 808 h 1829"/>
                <a:gd name="T16" fmla="*/ 190 w 1465"/>
                <a:gd name="T17" fmla="*/ 943 h 1829"/>
                <a:gd name="T18" fmla="*/ 209 w 1465"/>
                <a:gd name="T19" fmla="*/ 1123 h 1829"/>
                <a:gd name="T20" fmla="*/ 264 w 1465"/>
                <a:gd name="T21" fmla="*/ 1317 h 1829"/>
                <a:gd name="T22" fmla="*/ 367 w 1465"/>
                <a:gd name="T23" fmla="*/ 1489 h 1829"/>
                <a:gd name="T24" fmla="*/ 523 w 1465"/>
                <a:gd name="T25" fmla="*/ 1601 h 1829"/>
                <a:gd name="T26" fmla="*/ 729 w 1465"/>
                <a:gd name="T27" fmla="*/ 1639 h 1829"/>
                <a:gd name="T28" fmla="*/ 895 w 1465"/>
                <a:gd name="T29" fmla="*/ 1617 h 1829"/>
                <a:gd name="T30" fmla="*/ 1063 w 1465"/>
                <a:gd name="T31" fmla="*/ 1524 h 1829"/>
                <a:gd name="T32" fmla="*/ 1181 w 1465"/>
                <a:gd name="T33" fmla="*/ 1363 h 1829"/>
                <a:gd name="T34" fmla="*/ 1246 w 1465"/>
                <a:gd name="T35" fmla="*/ 1172 h 1829"/>
                <a:gd name="T36" fmla="*/ 1272 w 1465"/>
                <a:gd name="T37" fmla="*/ 985 h 1829"/>
                <a:gd name="T38" fmla="*/ 1276 w 1465"/>
                <a:gd name="T39" fmla="*/ 836 h 1829"/>
                <a:gd name="T40" fmla="*/ 1272 w 1465"/>
                <a:gd name="T41" fmla="*/ 759 h 1829"/>
                <a:gd name="T42" fmla="*/ 1270 w 1465"/>
                <a:gd name="T43" fmla="*/ 748 h 1829"/>
                <a:gd name="T44" fmla="*/ 1234 w 1465"/>
                <a:gd name="T45" fmla="*/ 534 h 1829"/>
                <a:gd name="T46" fmla="*/ 1156 w 1465"/>
                <a:gd name="T47" fmla="*/ 383 h 1829"/>
                <a:gd name="T48" fmla="*/ 1052 w 1465"/>
                <a:gd name="T49" fmla="*/ 282 h 1829"/>
                <a:gd name="T50" fmla="*/ 934 w 1465"/>
                <a:gd name="T51" fmla="*/ 223 h 1829"/>
                <a:gd name="T52" fmla="*/ 817 w 1465"/>
                <a:gd name="T53" fmla="*/ 197 h 1829"/>
                <a:gd name="T54" fmla="*/ 728 w 1465"/>
                <a:gd name="T55" fmla="*/ 190 h 1829"/>
                <a:gd name="T56" fmla="*/ 878 w 1465"/>
                <a:gd name="T57" fmla="*/ 13 h 1829"/>
                <a:gd name="T58" fmla="*/ 1119 w 1465"/>
                <a:gd name="T59" fmla="*/ 99 h 1829"/>
                <a:gd name="T60" fmla="*/ 1225 w 1465"/>
                <a:gd name="T61" fmla="*/ 176 h 1829"/>
                <a:gd name="T62" fmla="*/ 1326 w 1465"/>
                <a:gd name="T63" fmla="*/ 292 h 1829"/>
                <a:gd name="T64" fmla="*/ 1407 w 1465"/>
                <a:gd name="T65" fmla="*/ 454 h 1829"/>
                <a:gd name="T66" fmla="*/ 1455 w 1465"/>
                <a:gd name="T67" fmla="*/ 673 h 1829"/>
                <a:gd name="T68" fmla="*/ 1463 w 1465"/>
                <a:gd name="T69" fmla="*/ 789 h 1829"/>
                <a:gd name="T70" fmla="*/ 1464 w 1465"/>
                <a:gd name="T71" fmla="*/ 933 h 1829"/>
                <a:gd name="T72" fmla="*/ 1445 w 1465"/>
                <a:gd name="T73" fmla="*/ 1134 h 1829"/>
                <a:gd name="T74" fmla="*/ 1388 w 1465"/>
                <a:gd name="T75" fmla="*/ 1356 h 1829"/>
                <a:gd name="T76" fmla="*/ 1277 w 1465"/>
                <a:gd name="T77" fmla="*/ 1568 h 1829"/>
                <a:gd name="T78" fmla="*/ 1102 w 1465"/>
                <a:gd name="T79" fmla="*/ 1731 h 1829"/>
                <a:gd name="T80" fmla="*/ 874 w 1465"/>
                <a:gd name="T81" fmla="*/ 1817 h 1829"/>
                <a:gd name="T82" fmla="*/ 653 w 1465"/>
                <a:gd name="T83" fmla="*/ 1826 h 1829"/>
                <a:gd name="T84" fmla="*/ 415 w 1465"/>
                <a:gd name="T85" fmla="*/ 1760 h 1829"/>
                <a:gd name="T86" fmla="*/ 226 w 1465"/>
                <a:gd name="T87" fmla="*/ 1615 h 1829"/>
                <a:gd name="T88" fmla="*/ 99 w 1465"/>
                <a:gd name="T89" fmla="*/ 1412 h 1829"/>
                <a:gd name="T90" fmla="*/ 31 w 1465"/>
                <a:gd name="T91" fmla="*/ 1189 h 1829"/>
                <a:gd name="T92" fmla="*/ 3 w 1465"/>
                <a:gd name="T93" fmla="*/ 980 h 1829"/>
                <a:gd name="T94" fmla="*/ 1 w 1465"/>
                <a:gd name="T95" fmla="*/ 818 h 1829"/>
                <a:gd name="T96" fmla="*/ 6 w 1465"/>
                <a:gd name="T97" fmla="*/ 737 h 1829"/>
                <a:gd name="T98" fmla="*/ 42 w 1465"/>
                <a:gd name="T99" fmla="*/ 502 h 1829"/>
                <a:gd name="T100" fmla="*/ 118 w 1465"/>
                <a:gd name="T101" fmla="*/ 325 h 1829"/>
                <a:gd name="T102" fmla="*/ 216 w 1465"/>
                <a:gd name="T103" fmla="*/ 198 h 1829"/>
                <a:gd name="T104" fmla="*/ 324 w 1465"/>
                <a:gd name="T105" fmla="*/ 112 h 1829"/>
                <a:gd name="T106" fmla="*/ 514 w 1465"/>
                <a:gd name="T107" fmla="*/ 29 h 1829"/>
                <a:gd name="T108" fmla="*/ 696 w 1465"/>
                <a:gd name="T109" fmla="*/ 0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65" h="1829">
                  <a:moveTo>
                    <a:pt x="728" y="190"/>
                  </a:moveTo>
                  <a:lnTo>
                    <a:pt x="708" y="190"/>
                  </a:lnTo>
                  <a:lnTo>
                    <a:pt x="685" y="191"/>
                  </a:lnTo>
                  <a:lnTo>
                    <a:pt x="662" y="193"/>
                  </a:lnTo>
                  <a:lnTo>
                    <a:pt x="637" y="197"/>
                  </a:lnTo>
                  <a:lnTo>
                    <a:pt x="610" y="201"/>
                  </a:lnTo>
                  <a:lnTo>
                    <a:pt x="583" y="207"/>
                  </a:lnTo>
                  <a:lnTo>
                    <a:pt x="555" y="214"/>
                  </a:lnTo>
                  <a:lnTo>
                    <a:pt x="526" y="223"/>
                  </a:lnTo>
                  <a:lnTo>
                    <a:pt x="497" y="234"/>
                  </a:lnTo>
                  <a:lnTo>
                    <a:pt x="469" y="247"/>
                  </a:lnTo>
                  <a:lnTo>
                    <a:pt x="441" y="263"/>
                  </a:lnTo>
                  <a:lnTo>
                    <a:pt x="412" y="280"/>
                  </a:lnTo>
                  <a:lnTo>
                    <a:pt x="385" y="301"/>
                  </a:lnTo>
                  <a:lnTo>
                    <a:pt x="358" y="325"/>
                  </a:lnTo>
                  <a:lnTo>
                    <a:pt x="332" y="351"/>
                  </a:lnTo>
                  <a:lnTo>
                    <a:pt x="308" y="380"/>
                  </a:lnTo>
                  <a:lnTo>
                    <a:pt x="286" y="413"/>
                  </a:lnTo>
                  <a:lnTo>
                    <a:pt x="266" y="449"/>
                  </a:lnTo>
                  <a:lnTo>
                    <a:pt x="247" y="489"/>
                  </a:lnTo>
                  <a:lnTo>
                    <a:pt x="231" y="532"/>
                  </a:lnTo>
                  <a:lnTo>
                    <a:pt x="218" y="580"/>
                  </a:lnTo>
                  <a:lnTo>
                    <a:pt x="206" y="632"/>
                  </a:lnTo>
                  <a:lnTo>
                    <a:pt x="199" y="688"/>
                  </a:lnTo>
                  <a:lnTo>
                    <a:pt x="194" y="748"/>
                  </a:lnTo>
                  <a:lnTo>
                    <a:pt x="194" y="750"/>
                  </a:lnTo>
                  <a:lnTo>
                    <a:pt x="194" y="752"/>
                  </a:lnTo>
                  <a:lnTo>
                    <a:pt x="193" y="755"/>
                  </a:lnTo>
                  <a:lnTo>
                    <a:pt x="193" y="759"/>
                  </a:lnTo>
                  <a:lnTo>
                    <a:pt x="192" y="769"/>
                  </a:lnTo>
                  <a:lnTo>
                    <a:pt x="191" y="786"/>
                  </a:lnTo>
                  <a:lnTo>
                    <a:pt x="190" y="808"/>
                  </a:lnTo>
                  <a:lnTo>
                    <a:pt x="189" y="836"/>
                  </a:lnTo>
                  <a:lnTo>
                    <a:pt x="189" y="867"/>
                  </a:lnTo>
                  <a:lnTo>
                    <a:pt x="189" y="903"/>
                  </a:lnTo>
                  <a:lnTo>
                    <a:pt x="190" y="943"/>
                  </a:lnTo>
                  <a:lnTo>
                    <a:pt x="193" y="985"/>
                  </a:lnTo>
                  <a:lnTo>
                    <a:pt x="197" y="1029"/>
                  </a:lnTo>
                  <a:lnTo>
                    <a:pt x="202" y="1076"/>
                  </a:lnTo>
                  <a:lnTo>
                    <a:pt x="209" y="1123"/>
                  </a:lnTo>
                  <a:lnTo>
                    <a:pt x="220" y="1172"/>
                  </a:lnTo>
                  <a:lnTo>
                    <a:pt x="231" y="1221"/>
                  </a:lnTo>
                  <a:lnTo>
                    <a:pt x="246" y="1269"/>
                  </a:lnTo>
                  <a:lnTo>
                    <a:pt x="264" y="1317"/>
                  </a:lnTo>
                  <a:lnTo>
                    <a:pt x="285" y="1363"/>
                  </a:lnTo>
                  <a:lnTo>
                    <a:pt x="308" y="1408"/>
                  </a:lnTo>
                  <a:lnTo>
                    <a:pt x="336" y="1450"/>
                  </a:lnTo>
                  <a:lnTo>
                    <a:pt x="367" y="1489"/>
                  </a:lnTo>
                  <a:lnTo>
                    <a:pt x="401" y="1524"/>
                  </a:lnTo>
                  <a:lnTo>
                    <a:pt x="440" y="1554"/>
                  </a:lnTo>
                  <a:lnTo>
                    <a:pt x="480" y="1580"/>
                  </a:lnTo>
                  <a:lnTo>
                    <a:pt x="523" y="1601"/>
                  </a:lnTo>
                  <a:lnTo>
                    <a:pt x="570" y="1617"/>
                  </a:lnTo>
                  <a:lnTo>
                    <a:pt x="619" y="1630"/>
                  </a:lnTo>
                  <a:lnTo>
                    <a:pt x="672" y="1637"/>
                  </a:lnTo>
                  <a:lnTo>
                    <a:pt x="729" y="1639"/>
                  </a:lnTo>
                  <a:lnTo>
                    <a:pt x="736" y="1639"/>
                  </a:lnTo>
                  <a:lnTo>
                    <a:pt x="792" y="1637"/>
                  </a:lnTo>
                  <a:lnTo>
                    <a:pt x="846" y="1630"/>
                  </a:lnTo>
                  <a:lnTo>
                    <a:pt x="895" y="1617"/>
                  </a:lnTo>
                  <a:lnTo>
                    <a:pt x="942" y="1601"/>
                  </a:lnTo>
                  <a:lnTo>
                    <a:pt x="985" y="1580"/>
                  </a:lnTo>
                  <a:lnTo>
                    <a:pt x="1025" y="1554"/>
                  </a:lnTo>
                  <a:lnTo>
                    <a:pt x="1063" y="1524"/>
                  </a:lnTo>
                  <a:lnTo>
                    <a:pt x="1098" y="1489"/>
                  </a:lnTo>
                  <a:lnTo>
                    <a:pt x="1130" y="1450"/>
                  </a:lnTo>
                  <a:lnTo>
                    <a:pt x="1156" y="1408"/>
                  </a:lnTo>
                  <a:lnTo>
                    <a:pt x="1181" y="1363"/>
                  </a:lnTo>
                  <a:lnTo>
                    <a:pt x="1202" y="1317"/>
                  </a:lnTo>
                  <a:lnTo>
                    <a:pt x="1219" y="1269"/>
                  </a:lnTo>
                  <a:lnTo>
                    <a:pt x="1234" y="1221"/>
                  </a:lnTo>
                  <a:lnTo>
                    <a:pt x="1246" y="1172"/>
                  </a:lnTo>
                  <a:lnTo>
                    <a:pt x="1256" y="1123"/>
                  </a:lnTo>
                  <a:lnTo>
                    <a:pt x="1263" y="1076"/>
                  </a:lnTo>
                  <a:lnTo>
                    <a:pt x="1269" y="1029"/>
                  </a:lnTo>
                  <a:lnTo>
                    <a:pt x="1272" y="985"/>
                  </a:lnTo>
                  <a:lnTo>
                    <a:pt x="1275" y="943"/>
                  </a:lnTo>
                  <a:lnTo>
                    <a:pt x="1276" y="903"/>
                  </a:lnTo>
                  <a:lnTo>
                    <a:pt x="1276" y="868"/>
                  </a:lnTo>
                  <a:lnTo>
                    <a:pt x="1276" y="836"/>
                  </a:lnTo>
                  <a:lnTo>
                    <a:pt x="1275" y="808"/>
                  </a:lnTo>
                  <a:lnTo>
                    <a:pt x="1274" y="787"/>
                  </a:lnTo>
                  <a:lnTo>
                    <a:pt x="1272" y="769"/>
                  </a:lnTo>
                  <a:lnTo>
                    <a:pt x="1272" y="759"/>
                  </a:lnTo>
                  <a:lnTo>
                    <a:pt x="1271" y="755"/>
                  </a:lnTo>
                  <a:lnTo>
                    <a:pt x="1271" y="752"/>
                  </a:lnTo>
                  <a:lnTo>
                    <a:pt x="1271" y="750"/>
                  </a:lnTo>
                  <a:lnTo>
                    <a:pt x="1270" y="748"/>
                  </a:lnTo>
                  <a:lnTo>
                    <a:pt x="1266" y="688"/>
                  </a:lnTo>
                  <a:lnTo>
                    <a:pt x="1259" y="634"/>
                  </a:lnTo>
                  <a:lnTo>
                    <a:pt x="1247" y="582"/>
                  </a:lnTo>
                  <a:lnTo>
                    <a:pt x="1234" y="534"/>
                  </a:lnTo>
                  <a:lnTo>
                    <a:pt x="1218" y="491"/>
                  </a:lnTo>
                  <a:lnTo>
                    <a:pt x="1200" y="452"/>
                  </a:lnTo>
                  <a:lnTo>
                    <a:pt x="1179" y="416"/>
                  </a:lnTo>
                  <a:lnTo>
                    <a:pt x="1156" y="383"/>
                  </a:lnTo>
                  <a:lnTo>
                    <a:pt x="1133" y="353"/>
                  </a:lnTo>
                  <a:lnTo>
                    <a:pt x="1107" y="327"/>
                  </a:lnTo>
                  <a:lnTo>
                    <a:pt x="1080" y="303"/>
                  </a:lnTo>
                  <a:lnTo>
                    <a:pt x="1052" y="282"/>
                  </a:lnTo>
                  <a:lnTo>
                    <a:pt x="1023" y="265"/>
                  </a:lnTo>
                  <a:lnTo>
                    <a:pt x="994" y="248"/>
                  </a:lnTo>
                  <a:lnTo>
                    <a:pt x="964" y="235"/>
                  </a:lnTo>
                  <a:lnTo>
                    <a:pt x="934" y="223"/>
                  </a:lnTo>
                  <a:lnTo>
                    <a:pt x="904" y="214"/>
                  </a:lnTo>
                  <a:lnTo>
                    <a:pt x="874" y="207"/>
                  </a:lnTo>
                  <a:lnTo>
                    <a:pt x="846" y="201"/>
                  </a:lnTo>
                  <a:lnTo>
                    <a:pt x="817" y="197"/>
                  </a:lnTo>
                  <a:lnTo>
                    <a:pt x="789" y="193"/>
                  </a:lnTo>
                  <a:lnTo>
                    <a:pt x="762" y="191"/>
                  </a:lnTo>
                  <a:lnTo>
                    <a:pt x="736" y="190"/>
                  </a:lnTo>
                  <a:lnTo>
                    <a:pt x="728" y="190"/>
                  </a:lnTo>
                  <a:close/>
                  <a:moveTo>
                    <a:pt x="729" y="0"/>
                  </a:moveTo>
                  <a:lnTo>
                    <a:pt x="740" y="0"/>
                  </a:lnTo>
                  <a:lnTo>
                    <a:pt x="810" y="4"/>
                  </a:lnTo>
                  <a:lnTo>
                    <a:pt x="878" y="13"/>
                  </a:lnTo>
                  <a:lnTo>
                    <a:pt x="942" y="27"/>
                  </a:lnTo>
                  <a:lnTo>
                    <a:pt x="1004" y="47"/>
                  </a:lnTo>
                  <a:lnTo>
                    <a:pt x="1062" y="70"/>
                  </a:lnTo>
                  <a:lnTo>
                    <a:pt x="1119" y="99"/>
                  </a:lnTo>
                  <a:lnTo>
                    <a:pt x="1145" y="115"/>
                  </a:lnTo>
                  <a:lnTo>
                    <a:pt x="1171" y="132"/>
                  </a:lnTo>
                  <a:lnTo>
                    <a:pt x="1198" y="153"/>
                  </a:lnTo>
                  <a:lnTo>
                    <a:pt x="1225" y="176"/>
                  </a:lnTo>
                  <a:lnTo>
                    <a:pt x="1250" y="201"/>
                  </a:lnTo>
                  <a:lnTo>
                    <a:pt x="1276" y="228"/>
                  </a:lnTo>
                  <a:lnTo>
                    <a:pt x="1302" y="259"/>
                  </a:lnTo>
                  <a:lnTo>
                    <a:pt x="1326" y="292"/>
                  </a:lnTo>
                  <a:lnTo>
                    <a:pt x="1349" y="327"/>
                  </a:lnTo>
                  <a:lnTo>
                    <a:pt x="1370" y="366"/>
                  </a:lnTo>
                  <a:lnTo>
                    <a:pt x="1390" y="408"/>
                  </a:lnTo>
                  <a:lnTo>
                    <a:pt x="1407" y="454"/>
                  </a:lnTo>
                  <a:lnTo>
                    <a:pt x="1423" y="503"/>
                  </a:lnTo>
                  <a:lnTo>
                    <a:pt x="1436" y="556"/>
                  </a:lnTo>
                  <a:lnTo>
                    <a:pt x="1447" y="613"/>
                  </a:lnTo>
                  <a:lnTo>
                    <a:pt x="1455" y="673"/>
                  </a:lnTo>
                  <a:lnTo>
                    <a:pt x="1460" y="737"/>
                  </a:lnTo>
                  <a:lnTo>
                    <a:pt x="1460" y="747"/>
                  </a:lnTo>
                  <a:lnTo>
                    <a:pt x="1462" y="765"/>
                  </a:lnTo>
                  <a:lnTo>
                    <a:pt x="1463" y="789"/>
                  </a:lnTo>
                  <a:lnTo>
                    <a:pt x="1464" y="818"/>
                  </a:lnTo>
                  <a:lnTo>
                    <a:pt x="1465" y="852"/>
                  </a:lnTo>
                  <a:lnTo>
                    <a:pt x="1465" y="891"/>
                  </a:lnTo>
                  <a:lnTo>
                    <a:pt x="1464" y="933"/>
                  </a:lnTo>
                  <a:lnTo>
                    <a:pt x="1462" y="980"/>
                  </a:lnTo>
                  <a:lnTo>
                    <a:pt x="1458" y="1028"/>
                  </a:lnTo>
                  <a:lnTo>
                    <a:pt x="1453" y="1080"/>
                  </a:lnTo>
                  <a:lnTo>
                    <a:pt x="1445" y="1134"/>
                  </a:lnTo>
                  <a:lnTo>
                    <a:pt x="1435" y="1189"/>
                  </a:lnTo>
                  <a:lnTo>
                    <a:pt x="1422" y="1244"/>
                  </a:lnTo>
                  <a:lnTo>
                    <a:pt x="1406" y="1300"/>
                  </a:lnTo>
                  <a:lnTo>
                    <a:pt x="1388" y="1356"/>
                  </a:lnTo>
                  <a:lnTo>
                    <a:pt x="1366" y="1412"/>
                  </a:lnTo>
                  <a:lnTo>
                    <a:pt x="1340" y="1465"/>
                  </a:lnTo>
                  <a:lnTo>
                    <a:pt x="1311" y="1517"/>
                  </a:lnTo>
                  <a:lnTo>
                    <a:pt x="1277" y="1568"/>
                  </a:lnTo>
                  <a:lnTo>
                    <a:pt x="1239" y="1615"/>
                  </a:lnTo>
                  <a:lnTo>
                    <a:pt x="1197" y="1659"/>
                  </a:lnTo>
                  <a:lnTo>
                    <a:pt x="1150" y="1698"/>
                  </a:lnTo>
                  <a:lnTo>
                    <a:pt x="1102" y="1731"/>
                  </a:lnTo>
                  <a:lnTo>
                    <a:pt x="1049" y="1760"/>
                  </a:lnTo>
                  <a:lnTo>
                    <a:pt x="994" y="1784"/>
                  </a:lnTo>
                  <a:lnTo>
                    <a:pt x="936" y="1803"/>
                  </a:lnTo>
                  <a:lnTo>
                    <a:pt x="874" y="1817"/>
                  </a:lnTo>
                  <a:lnTo>
                    <a:pt x="810" y="1826"/>
                  </a:lnTo>
                  <a:lnTo>
                    <a:pt x="743" y="1829"/>
                  </a:lnTo>
                  <a:lnTo>
                    <a:pt x="721" y="1829"/>
                  </a:lnTo>
                  <a:lnTo>
                    <a:pt x="653" y="1826"/>
                  </a:lnTo>
                  <a:lnTo>
                    <a:pt x="589" y="1817"/>
                  </a:lnTo>
                  <a:lnTo>
                    <a:pt x="528" y="1803"/>
                  </a:lnTo>
                  <a:lnTo>
                    <a:pt x="471" y="1784"/>
                  </a:lnTo>
                  <a:lnTo>
                    <a:pt x="415" y="1760"/>
                  </a:lnTo>
                  <a:lnTo>
                    <a:pt x="363" y="1731"/>
                  </a:lnTo>
                  <a:lnTo>
                    <a:pt x="315" y="1698"/>
                  </a:lnTo>
                  <a:lnTo>
                    <a:pt x="268" y="1659"/>
                  </a:lnTo>
                  <a:lnTo>
                    <a:pt x="226" y="1615"/>
                  </a:lnTo>
                  <a:lnTo>
                    <a:pt x="188" y="1568"/>
                  </a:lnTo>
                  <a:lnTo>
                    <a:pt x="155" y="1517"/>
                  </a:lnTo>
                  <a:lnTo>
                    <a:pt x="125" y="1465"/>
                  </a:lnTo>
                  <a:lnTo>
                    <a:pt x="99" y="1412"/>
                  </a:lnTo>
                  <a:lnTo>
                    <a:pt x="77" y="1356"/>
                  </a:lnTo>
                  <a:lnTo>
                    <a:pt x="58" y="1300"/>
                  </a:lnTo>
                  <a:lnTo>
                    <a:pt x="43" y="1244"/>
                  </a:lnTo>
                  <a:lnTo>
                    <a:pt x="31" y="1189"/>
                  </a:lnTo>
                  <a:lnTo>
                    <a:pt x="20" y="1134"/>
                  </a:lnTo>
                  <a:lnTo>
                    <a:pt x="13" y="1080"/>
                  </a:lnTo>
                  <a:lnTo>
                    <a:pt x="7" y="1028"/>
                  </a:lnTo>
                  <a:lnTo>
                    <a:pt x="3" y="980"/>
                  </a:lnTo>
                  <a:lnTo>
                    <a:pt x="1" y="933"/>
                  </a:lnTo>
                  <a:lnTo>
                    <a:pt x="0" y="891"/>
                  </a:lnTo>
                  <a:lnTo>
                    <a:pt x="0" y="852"/>
                  </a:lnTo>
                  <a:lnTo>
                    <a:pt x="1" y="818"/>
                  </a:lnTo>
                  <a:lnTo>
                    <a:pt x="2" y="789"/>
                  </a:lnTo>
                  <a:lnTo>
                    <a:pt x="3" y="765"/>
                  </a:lnTo>
                  <a:lnTo>
                    <a:pt x="5" y="747"/>
                  </a:lnTo>
                  <a:lnTo>
                    <a:pt x="6" y="737"/>
                  </a:lnTo>
                  <a:lnTo>
                    <a:pt x="10" y="672"/>
                  </a:lnTo>
                  <a:lnTo>
                    <a:pt x="18" y="612"/>
                  </a:lnTo>
                  <a:lnTo>
                    <a:pt x="29" y="555"/>
                  </a:lnTo>
                  <a:lnTo>
                    <a:pt x="42" y="502"/>
                  </a:lnTo>
                  <a:lnTo>
                    <a:pt x="58" y="453"/>
                  </a:lnTo>
                  <a:lnTo>
                    <a:pt x="76" y="406"/>
                  </a:lnTo>
                  <a:lnTo>
                    <a:pt x="97" y="364"/>
                  </a:lnTo>
                  <a:lnTo>
                    <a:pt x="118" y="325"/>
                  </a:lnTo>
                  <a:lnTo>
                    <a:pt x="141" y="289"/>
                  </a:lnTo>
                  <a:lnTo>
                    <a:pt x="166" y="255"/>
                  </a:lnTo>
                  <a:lnTo>
                    <a:pt x="191" y="225"/>
                  </a:lnTo>
                  <a:lnTo>
                    <a:pt x="216" y="198"/>
                  </a:lnTo>
                  <a:lnTo>
                    <a:pt x="243" y="173"/>
                  </a:lnTo>
                  <a:lnTo>
                    <a:pt x="270" y="150"/>
                  </a:lnTo>
                  <a:lnTo>
                    <a:pt x="297" y="130"/>
                  </a:lnTo>
                  <a:lnTo>
                    <a:pt x="324" y="112"/>
                  </a:lnTo>
                  <a:lnTo>
                    <a:pt x="351" y="96"/>
                  </a:lnTo>
                  <a:lnTo>
                    <a:pt x="406" y="68"/>
                  </a:lnTo>
                  <a:lnTo>
                    <a:pt x="460" y="46"/>
                  </a:lnTo>
                  <a:lnTo>
                    <a:pt x="514" y="29"/>
                  </a:lnTo>
                  <a:lnTo>
                    <a:pt x="566" y="17"/>
                  </a:lnTo>
                  <a:lnTo>
                    <a:pt x="613" y="8"/>
                  </a:lnTo>
                  <a:lnTo>
                    <a:pt x="658" y="3"/>
                  </a:lnTo>
                  <a:lnTo>
                    <a:pt x="696" y="0"/>
                  </a:lnTo>
                  <a:lnTo>
                    <a:pt x="7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12"/>
            <p:cNvSpPr/>
            <p:nvPr/>
          </p:nvSpPr>
          <p:spPr bwMode="auto">
            <a:xfrm>
              <a:off x="1671638" y="5302250"/>
              <a:ext cx="458787" cy="249237"/>
            </a:xfrm>
            <a:custGeom>
              <a:avLst/>
              <a:gdLst>
                <a:gd name="T0" fmla="*/ 1041 w 2887"/>
                <a:gd name="T1" fmla="*/ 40 h 1572"/>
                <a:gd name="T2" fmla="*/ 1047 w 2887"/>
                <a:gd name="T3" fmla="*/ 141 h 1572"/>
                <a:gd name="T4" fmla="*/ 994 w 2887"/>
                <a:gd name="T5" fmla="*/ 189 h 1572"/>
                <a:gd name="T6" fmla="*/ 876 w 2887"/>
                <a:gd name="T7" fmla="*/ 260 h 1572"/>
                <a:gd name="T8" fmla="*/ 681 w 2887"/>
                <a:gd name="T9" fmla="*/ 358 h 1572"/>
                <a:gd name="T10" fmla="*/ 432 w 2887"/>
                <a:gd name="T11" fmla="*/ 451 h 1572"/>
                <a:gd name="T12" fmla="*/ 269 w 2887"/>
                <a:gd name="T13" fmla="*/ 541 h 1572"/>
                <a:gd name="T14" fmla="*/ 207 w 2887"/>
                <a:gd name="T15" fmla="*/ 688 h 1572"/>
                <a:gd name="T16" fmla="*/ 190 w 2887"/>
                <a:gd name="T17" fmla="*/ 860 h 1572"/>
                <a:gd name="T18" fmla="*/ 192 w 2887"/>
                <a:gd name="T19" fmla="*/ 988 h 1572"/>
                <a:gd name="T20" fmla="*/ 251 w 2887"/>
                <a:gd name="T21" fmla="*/ 1119 h 1572"/>
                <a:gd name="T22" fmla="*/ 462 w 2887"/>
                <a:gd name="T23" fmla="*/ 1211 h 1572"/>
                <a:gd name="T24" fmla="*/ 794 w 2887"/>
                <a:gd name="T25" fmla="*/ 1311 h 1572"/>
                <a:gd name="T26" fmla="*/ 1237 w 2887"/>
                <a:gd name="T27" fmla="*/ 1376 h 1572"/>
                <a:gd name="T28" fmla="*/ 1748 w 2887"/>
                <a:gd name="T29" fmla="*/ 1368 h 1572"/>
                <a:gd name="T30" fmla="*/ 2170 w 2887"/>
                <a:gd name="T31" fmla="*/ 1293 h 1572"/>
                <a:gd name="T32" fmla="*/ 2479 w 2887"/>
                <a:gd name="T33" fmla="*/ 1191 h 1572"/>
                <a:gd name="T34" fmla="*/ 2662 w 2887"/>
                <a:gd name="T35" fmla="*/ 1107 h 1572"/>
                <a:gd name="T36" fmla="*/ 2697 w 2887"/>
                <a:gd name="T37" fmla="*/ 950 h 1572"/>
                <a:gd name="T38" fmla="*/ 2694 w 2887"/>
                <a:gd name="T39" fmla="*/ 791 h 1572"/>
                <a:gd name="T40" fmla="*/ 2663 w 2887"/>
                <a:gd name="T41" fmla="*/ 625 h 1572"/>
                <a:gd name="T42" fmla="*/ 2572 w 2887"/>
                <a:gd name="T43" fmla="*/ 498 h 1572"/>
                <a:gd name="T44" fmla="*/ 2350 w 2887"/>
                <a:gd name="T45" fmla="*/ 416 h 1572"/>
                <a:gd name="T46" fmla="*/ 2119 w 2887"/>
                <a:gd name="T47" fmla="*/ 318 h 1572"/>
                <a:gd name="T48" fmla="*/ 1953 w 2887"/>
                <a:gd name="T49" fmla="*/ 227 h 1572"/>
                <a:gd name="T50" fmla="*/ 1873 w 2887"/>
                <a:gd name="T51" fmla="*/ 176 h 1572"/>
                <a:gd name="T52" fmla="*/ 1828 w 2887"/>
                <a:gd name="T53" fmla="*/ 101 h 1572"/>
                <a:gd name="T54" fmla="*/ 1877 w 2887"/>
                <a:gd name="T55" fmla="*/ 12 h 1572"/>
                <a:gd name="T56" fmla="*/ 1977 w 2887"/>
                <a:gd name="T57" fmla="*/ 18 h 1572"/>
                <a:gd name="T58" fmla="*/ 2035 w 2887"/>
                <a:gd name="T59" fmla="*/ 55 h 1572"/>
                <a:gd name="T60" fmla="*/ 2188 w 2887"/>
                <a:gd name="T61" fmla="*/ 141 h 1572"/>
                <a:gd name="T62" fmla="*/ 2408 w 2887"/>
                <a:gd name="T63" fmla="*/ 236 h 1572"/>
                <a:gd name="T64" fmla="*/ 2568 w 2887"/>
                <a:gd name="T65" fmla="*/ 285 h 1572"/>
                <a:gd name="T66" fmla="*/ 2745 w 2887"/>
                <a:gd name="T67" fmla="*/ 399 h 1572"/>
                <a:gd name="T68" fmla="*/ 2839 w 2887"/>
                <a:gd name="T69" fmla="*/ 557 h 1572"/>
                <a:gd name="T70" fmla="*/ 2878 w 2887"/>
                <a:gd name="T71" fmla="*/ 721 h 1572"/>
                <a:gd name="T72" fmla="*/ 2886 w 2887"/>
                <a:gd name="T73" fmla="*/ 855 h 1572"/>
                <a:gd name="T74" fmla="*/ 2887 w 2887"/>
                <a:gd name="T75" fmla="*/ 907 h 1572"/>
                <a:gd name="T76" fmla="*/ 2879 w 2887"/>
                <a:gd name="T77" fmla="*/ 1064 h 1572"/>
                <a:gd name="T78" fmla="*/ 2844 w 2887"/>
                <a:gd name="T79" fmla="*/ 1209 h 1572"/>
                <a:gd name="T80" fmla="*/ 2788 w 2887"/>
                <a:gd name="T81" fmla="*/ 1253 h 1572"/>
                <a:gd name="T82" fmla="*/ 2651 w 2887"/>
                <a:gd name="T83" fmla="*/ 1324 h 1572"/>
                <a:gd name="T84" fmla="*/ 2411 w 2887"/>
                <a:gd name="T85" fmla="*/ 1419 h 1572"/>
                <a:gd name="T86" fmla="*/ 2071 w 2887"/>
                <a:gd name="T87" fmla="*/ 1510 h 1572"/>
                <a:gd name="T88" fmla="*/ 1640 w 2887"/>
                <a:gd name="T89" fmla="*/ 1567 h 1572"/>
                <a:gd name="T90" fmla="*/ 1143 w 2887"/>
                <a:gd name="T91" fmla="*/ 1558 h 1572"/>
                <a:gd name="T92" fmla="*/ 718 w 2887"/>
                <a:gd name="T93" fmla="*/ 1488 h 1572"/>
                <a:gd name="T94" fmla="*/ 392 w 2887"/>
                <a:gd name="T95" fmla="*/ 1389 h 1572"/>
                <a:gd name="T96" fmla="*/ 177 w 2887"/>
                <a:gd name="T97" fmla="*/ 1295 h 1572"/>
                <a:gd name="T98" fmla="*/ 77 w 2887"/>
                <a:gd name="T99" fmla="*/ 1239 h 1572"/>
                <a:gd name="T100" fmla="*/ 27 w 2887"/>
                <a:gd name="T101" fmla="*/ 1164 h 1572"/>
                <a:gd name="T102" fmla="*/ 3 w 2887"/>
                <a:gd name="T103" fmla="*/ 994 h 1572"/>
                <a:gd name="T104" fmla="*/ 0 w 2887"/>
                <a:gd name="T105" fmla="*/ 873 h 1572"/>
                <a:gd name="T106" fmla="*/ 4 w 2887"/>
                <a:gd name="T107" fmla="*/ 780 h 1572"/>
                <a:gd name="T108" fmla="*/ 27 w 2887"/>
                <a:gd name="T109" fmla="*/ 624 h 1572"/>
                <a:gd name="T110" fmla="*/ 95 w 2887"/>
                <a:gd name="T111" fmla="*/ 459 h 1572"/>
                <a:gd name="T112" fmla="*/ 237 w 2887"/>
                <a:gd name="T113" fmla="*/ 322 h 1572"/>
                <a:gd name="T114" fmla="*/ 379 w 2887"/>
                <a:gd name="T115" fmla="*/ 269 h 1572"/>
                <a:gd name="T116" fmla="*/ 619 w 2887"/>
                <a:gd name="T117" fmla="*/ 179 h 1572"/>
                <a:gd name="T118" fmla="*/ 800 w 2887"/>
                <a:gd name="T119" fmla="*/ 85 h 1572"/>
                <a:gd name="T120" fmla="*/ 900 w 2887"/>
                <a:gd name="T121" fmla="*/ 24 h 1572"/>
                <a:gd name="T122" fmla="*/ 970 w 2887"/>
                <a:gd name="T123" fmla="*/ 0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87" h="1572">
                  <a:moveTo>
                    <a:pt x="970" y="0"/>
                  </a:moveTo>
                  <a:lnTo>
                    <a:pt x="991" y="3"/>
                  </a:lnTo>
                  <a:lnTo>
                    <a:pt x="1010" y="11"/>
                  </a:lnTo>
                  <a:lnTo>
                    <a:pt x="1027" y="24"/>
                  </a:lnTo>
                  <a:lnTo>
                    <a:pt x="1041" y="40"/>
                  </a:lnTo>
                  <a:lnTo>
                    <a:pt x="1053" y="59"/>
                  </a:lnTo>
                  <a:lnTo>
                    <a:pt x="1058" y="80"/>
                  </a:lnTo>
                  <a:lnTo>
                    <a:pt x="1059" y="100"/>
                  </a:lnTo>
                  <a:lnTo>
                    <a:pt x="1055" y="121"/>
                  </a:lnTo>
                  <a:lnTo>
                    <a:pt x="1047" y="141"/>
                  </a:lnTo>
                  <a:lnTo>
                    <a:pt x="1035" y="158"/>
                  </a:lnTo>
                  <a:lnTo>
                    <a:pt x="1018" y="173"/>
                  </a:lnTo>
                  <a:lnTo>
                    <a:pt x="1014" y="175"/>
                  </a:lnTo>
                  <a:lnTo>
                    <a:pt x="1006" y="181"/>
                  </a:lnTo>
                  <a:lnTo>
                    <a:pt x="994" y="189"/>
                  </a:lnTo>
                  <a:lnTo>
                    <a:pt x="977" y="199"/>
                  </a:lnTo>
                  <a:lnTo>
                    <a:pt x="956" y="212"/>
                  </a:lnTo>
                  <a:lnTo>
                    <a:pt x="934" y="226"/>
                  </a:lnTo>
                  <a:lnTo>
                    <a:pt x="906" y="243"/>
                  </a:lnTo>
                  <a:lnTo>
                    <a:pt x="876" y="260"/>
                  </a:lnTo>
                  <a:lnTo>
                    <a:pt x="842" y="279"/>
                  </a:lnTo>
                  <a:lnTo>
                    <a:pt x="806" y="298"/>
                  </a:lnTo>
                  <a:lnTo>
                    <a:pt x="766" y="317"/>
                  </a:lnTo>
                  <a:lnTo>
                    <a:pt x="725" y="338"/>
                  </a:lnTo>
                  <a:lnTo>
                    <a:pt x="681" y="358"/>
                  </a:lnTo>
                  <a:lnTo>
                    <a:pt x="635" y="378"/>
                  </a:lnTo>
                  <a:lnTo>
                    <a:pt x="587" y="398"/>
                  </a:lnTo>
                  <a:lnTo>
                    <a:pt x="536" y="416"/>
                  </a:lnTo>
                  <a:lnTo>
                    <a:pt x="484" y="434"/>
                  </a:lnTo>
                  <a:lnTo>
                    <a:pt x="432" y="451"/>
                  </a:lnTo>
                  <a:lnTo>
                    <a:pt x="377" y="466"/>
                  </a:lnTo>
                  <a:lnTo>
                    <a:pt x="344" y="479"/>
                  </a:lnTo>
                  <a:lnTo>
                    <a:pt x="315" y="497"/>
                  </a:lnTo>
                  <a:lnTo>
                    <a:pt x="290" y="518"/>
                  </a:lnTo>
                  <a:lnTo>
                    <a:pt x="269" y="541"/>
                  </a:lnTo>
                  <a:lnTo>
                    <a:pt x="251" y="566"/>
                  </a:lnTo>
                  <a:lnTo>
                    <a:pt x="237" y="594"/>
                  </a:lnTo>
                  <a:lnTo>
                    <a:pt x="224" y="624"/>
                  </a:lnTo>
                  <a:lnTo>
                    <a:pt x="214" y="655"/>
                  </a:lnTo>
                  <a:lnTo>
                    <a:pt x="207" y="688"/>
                  </a:lnTo>
                  <a:lnTo>
                    <a:pt x="200" y="721"/>
                  </a:lnTo>
                  <a:lnTo>
                    <a:pt x="196" y="755"/>
                  </a:lnTo>
                  <a:lnTo>
                    <a:pt x="193" y="791"/>
                  </a:lnTo>
                  <a:lnTo>
                    <a:pt x="191" y="825"/>
                  </a:lnTo>
                  <a:lnTo>
                    <a:pt x="190" y="860"/>
                  </a:lnTo>
                  <a:lnTo>
                    <a:pt x="189" y="868"/>
                  </a:lnTo>
                  <a:lnTo>
                    <a:pt x="189" y="877"/>
                  </a:lnTo>
                  <a:lnTo>
                    <a:pt x="189" y="911"/>
                  </a:lnTo>
                  <a:lnTo>
                    <a:pt x="190" y="949"/>
                  </a:lnTo>
                  <a:lnTo>
                    <a:pt x="192" y="988"/>
                  </a:lnTo>
                  <a:lnTo>
                    <a:pt x="195" y="1027"/>
                  </a:lnTo>
                  <a:lnTo>
                    <a:pt x="198" y="1063"/>
                  </a:lnTo>
                  <a:lnTo>
                    <a:pt x="203" y="1094"/>
                  </a:lnTo>
                  <a:lnTo>
                    <a:pt x="225" y="1106"/>
                  </a:lnTo>
                  <a:lnTo>
                    <a:pt x="251" y="1119"/>
                  </a:lnTo>
                  <a:lnTo>
                    <a:pt x="283" y="1136"/>
                  </a:lnTo>
                  <a:lnTo>
                    <a:pt x="320" y="1152"/>
                  </a:lnTo>
                  <a:lnTo>
                    <a:pt x="362" y="1172"/>
                  </a:lnTo>
                  <a:lnTo>
                    <a:pt x="409" y="1191"/>
                  </a:lnTo>
                  <a:lnTo>
                    <a:pt x="462" y="1211"/>
                  </a:lnTo>
                  <a:lnTo>
                    <a:pt x="519" y="1232"/>
                  </a:lnTo>
                  <a:lnTo>
                    <a:pt x="580" y="1252"/>
                  </a:lnTo>
                  <a:lnTo>
                    <a:pt x="647" y="1273"/>
                  </a:lnTo>
                  <a:lnTo>
                    <a:pt x="719" y="1293"/>
                  </a:lnTo>
                  <a:lnTo>
                    <a:pt x="794" y="1311"/>
                  </a:lnTo>
                  <a:lnTo>
                    <a:pt x="875" y="1328"/>
                  </a:lnTo>
                  <a:lnTo>
                    <a:pt x="959" y="1343"/>
                  </a:lnTo>
                  <a:lnTo>
                    <a:pt x="1047" y="1357"/>
                  </a:lnTo>
                  <a:lnTo>
                    <a:pt x="1140" y="1368"/>
                  </a:lnTo>
                  <a:lnTo>
                    <a:pt x="1237" y="1376"/>
                  </a:lnTo>
                  <a:lnTo>
                    <a:pt x="1339" y="1382"/>
                  </a:lnTo>
                  <a:lnTo>
                    <a:pt x="1444" y="1383"/>
                  </a:lnTo>
                  <a:lnTo>
                    <a:pt x="1549" y="1382"/>
                  </a:lnTo>
                  <a:lnTo>
                    <a:pt x="1651" y="1376"/>
                  </a:lnTo>
                  <a:lnTo>
                    <a:pt x="1748" y="1368"/>
                  </a:lnTo>
                  <a:lnTo>
                    <a:pt x="1841" y="1357"/>
                  </a:lnTo>
                  <a:lnTo>
                    <a:pt x="1929" y="1343"/>
                  </a:lnTo>
                  <a:lnTo>
                    <a:pt x="2014" y="1328"/>
                  </a:lnTo>
                  <a:lnTo>
                    <a:pt x="2095" y="1311"/>
                  </a:lnTo>
                  <a:lnTo>
                    <a:pt x="2170" y="1293"/>
                  </a:lnTo>
                  <a:lnTo>
                    <a:pt x="2241" y="1273"/>
                  </a:lnTo>
                  <a:lnTo>
                    <a:pt x="2307" y="1253"/>
                  </a:lnTo>
                  <a:lnTo>
                    <a:pt x="2369" y="1233"/>
                  </a:lnTo>
                  <a:lnTo>
                    <a:pt x="2426" y="1212"/>
                  </a:lnTo>
                  <a:lnTo>
                    <a:pt x="2479" y="1191"/>
                  </a:lnTo>
                  <a:lnTo>
                    <a:pt x="2525" y="1172"/>
                  </a:lnTo>
                  <a:lnTo>
                    <a:pt x="2568" y="1153"/>
                  </a:lnTo>
                  <a:lnTo>
                    <a:pt x="2604" y="1136"/>
                  </a:lnTo>
                  <a:lnTo>
                    <a:pt x="2636" y="1120"/>
                  </a:lnTo>
                  <a:lnTo>
                    <a:pt x="2662" y="1107"/>
                  </a:lnTo>
                  <a:lnTo>
                    <a:pt x="2682" y="1094"/>
                  </a:lnTo>
                  <a:lnTo>
                    <a:pt x="2688" y="1063"/>
                  </a:lnTo>
                  <a:lnTo>
                    <a:pt x="2692" y="1027"/>
                  </a:lnTo>
                  <a:lnTo>
                    <a:pt x="2695" y="989"/>
                  </a:lnTo>
                  <a:lnTo>
                    <a:pt x="2697" y="950"/>
                  </a:lnTo>
                  <a:lnTo>
                    <a:pt x="2697" y="911"/>
                  </a:lnTo>
                  <a:lnTo>
                    <a:pt x="2698" y="877"/>
                  </a:lnTo>
                  <a:lnTo>
                    <a:pt x="2697" y="860"/>
                  </a:lnTo>
                  <a:lnTo>
                    <a:pt x="2696" y="826"/>
                  </a:lnTo>
                  <a:lnTo>
                    <a:pt x="2694" y="791"/>
                  </a:lnTo>
                  <a:lnTo>
                    <a:pt x="2691" y="756"/>
                  </a:lnTo>
                  <a:lnTo>
                    <a:pt x="2687" y="722"/>
                  </a:lnTo>
                  <a:lnTo>
                    <a:pt x="2680" y="688"/>
                  </a:lnTo>
                  <a:lnTo>
                    <a:pt x="2673" y="656"/>
                  </a:lnTo>
                  <a:lnTo>
                    <a:pt x="2663" y="625"/>
                  </a:lnTo>
                  <a:lnTo>
                    <a:pt x="2650" y="595"/>
                  </a:lnTo>
                  <a:lnTo>
                    <a:pt x="2636" y="567"/>
                  </a:lnTo>
                  <a:lnTo>
                    <a:pt x="2617" y="541"/>
                  </a:lnTo>
                  <a:lnTo>
                    <a:pt x="2597" y="519"/>
                  </a:lnTo>
                  <a:lnTo>
                    <a:pt x="2572" y="498"/>
                  </a:lnTo>
                  <a:lnTo>
                    <a:pt x="2543" y="481"/>
                  </a:lnTo>
                  <a:lnTo>
                    <a:pt x="2510" y="466"/>
                  </a:lnTo>
                  <a:lnTo>
                    <a:pt x="2455" y="452"/>
                  </a:lnTo>
                  <a:lnTo>
                    <a:pt x="2401" y="435"/>
                  </a:lnTo>
                  <a:lnTo>
                    <a:pt x="2350" y="416"/>
                  </a:lnTo>
                  <a:lnTo>
                    <a:pt x="2300" y="398"/>
                  </a:lnTo>
                  <a:lnTo>
                    <a:pt x="2252" y="379"/>
                  </a:lnTo>
                  <a:lnTo>
                    <a:pt x="2205" y="359"/>
                  </a:lnTo>
                  <a:lnTo>
                    <a:pt x="2162" y="339"/>
                  </a:lnTo>
                  <a:lnTo>
                    <a:pt x="2119" y="318"/>
                  </a:lnTo>
                  <a:lnTo>
                    <a:pt x="2080" y="299"/>
                  </a:lnTo>
                  <a:lnTo>
                    <a:pt x="2044" y="279"/>
                  </a:lnTo>
                  <a:lnTo>
                    <a:pt x="2011" y="261"/>
                  </a:lnTo>
                  <a:lnTo>
                    <a:pt x="1980" y="244"/>
                  </a:lnTo>
                  <a:lnTo>
                    <a:pt x="1953" y="227"/>
                  </a:lnTo>
                  <a:lnTo>
                    <a:pt x="1929" y="213"/>
                  </a:lnTo>
                  <a:lnTo>
                    <a:pt x="1910" y="200"/>
                  </a:lnTo>
                  <a:lnTo>
                    <a:pt x="1893" y="190"/>
                  </a:lnTo>
                  <a:lnTo>
                    <a:pt x="1881" y="182"/>
                  </a:lnTo>
                  <a:lnTo>
                    <a:pt x="1873" y="176"/>
                  </a:lnTo>
                  <a:lnTo>
                    <a:pt x="1868" y="173"/>
                  </a:lnTo>
                  <a:lnTo>
                    <a:pt x="1852" y="158"/>
                  </a:lnTo>
                  <a:lnTo>
                    <a:pt x="1840" y="142"/>
                  </a:lnTo>
                  <a:lnTo>
                    <a:pt x="1831" y="122"/>
                  </a:lnTo>
                  <a:lnTo>
                    <a:pt x="1828" y="101"/>
                  </a:lnTo>
                  <a:lnTo>
                    <a:pt x="1829" y="81"/>
                  </a:lnTo>
                  <a:lnTo>
                    <a:pt x="1834" y="60"/>
                  </a:lnTo>
                  <a:lnTo>
                    <a:pt x="1845" y="41"/>
                  </a:lnTo>
                  <a:lnTo>
                    <a:pt x="1859" y="25"/>
                  </a:lnTo>
                  <a:lnTo>
                    <a:pt x="1877" y="12"/>
                  </a:lnTo>
                  <a:lnTo>
                    <a:pt x="1896" y="4"/>
                  </a:lnTo>
                  <a:lnTo>
                    <a:pt x="1917" y="1"/>
                  </a:lnTo>
                  <a:lnTo>
                    <a:pt x="1938" y="2"/>
                  </a:lnTo>
                  <a:lnTo>
                    <a:pt x="1957" y="7"/>
                  </a:lnTo>
                  <a:lnTo>
                    <a:pt x="1977" y="18"/>
                  </a:lnTo>
                  <a:lnTo>
                    <a:pt x="1980" y="20"/>
                  </a:lnTo>
                  <a:lnTo>
                    <a:pt x="1987" y="25"/>
                  </a:lnTo>
                  <a:lnTo>
                    <a:pt x="2000" y="32"/>
                  </a:lnTo>
                  <a:lnTo>
                    <a:pt x="2015" y="42"/>
                  </a:lnTo>
                  <a:lnTo>
                    <a:pt x="2035" y="55"/>
                  </a:lnTo>
                  <a:lnTo>
                    <a:pt x="2060" y="69"/>
                  </a:lnTo>
                  <a:lnTo>
                    <a:pt x="2086" y="86"/>
                  </a:lnTo>
                  <a:lnTo>
                    <a:pt x="2117" y="102"/>
                  </a:lnTo>
                  <a:lnTo>
                    <a:pt x="2150" y="121"/>
                  </a:lnTo>
                  <a:lnTo>
                    <a:pt x="2188" y="141"/>
                  </a:lnTo>
                  <a:lnTo>
                    <a:pt x="2227" y="159"/>
                  </a:lnTo>
                  <a:lnTo>
                    <a:pt x="2269" y="179"/>
                  </a:lnTo>
                  <a:lnTo>
                    <a:pt x="2313" y="198"/>
                  </a:lnTo>
                  <a:lnTo>
                    <a:pt x="2359" y="218"/>
                  </a:lnTo>
                  <a:lnTo>
                    <a:pt x="2408" y="236"/>
                  </a:lnTo>
                  <a:lnTo>
                    <a:pt x="2457" y="253"/>
                  </a:lnTo>
                  <a:lnTo>
                    <a:pt x="2508" y="269"/>
                  </a:lnTo>
                  <a:lnTo>
                    <a:pt x="2561" y="283"/>
                  </a:lnTo>
                  <a:lnTo>
                    <a:pt x="2564" y="284"/>
                  </a:lnTo>
                  <a:lnTo>
                    <a:pt x="2568" y="285"/>
                  </a:lnTo>
                  <a:lnTo>
                    <a:pt x="2611" y="303"/>
                  </a:lnTo>
                  <a:lnTo>
                    <a:pt x="2650" y="323"/>
                  </a:lnTo>
                  <a:lnTo>
                    <a:pt x="2685" y="346"/>
                  </a:lnTo>
                  <a:lnTo>
                    <a:pt x="2718" y="371"/>
                  </a:lnTo>
                  <a:lnTo>
                    <a:pt x="2745" y="399"/>
                  </a:lnTo>
                  <a:lnTo>
                    <a:pt x="2770" y="428"/>
                  </a:lnTo>
                  <a:lnTo>
                    <a:pt x="2791" y="459"/>
                  </a:lnTo>
                  <a:lnTo>
                    <a:pt x="2810" y="491"/>
                  </a:lnTo>
                  <a:lnTo>
                    <a:pt x="2826" y="524"/>
                  </a:lnTo>
                  <a:lnTo>
                    <a:pt x="2839" y="557"/>
                  </a:lnTo>
                  <a:lnTo>
                    <a:pt x="2851" y="590"/>
                  </a:lnTo>
                  <a:lnTo>
                    <a:pt x="2860" y="624"/>
                  </a:lnTo>
                  <a:lnTo>
                    <a:pt x="2867" y="657"/>
                  </a:lnTo>
                  <a:lnTo>
                    <a:pt x="2872" y="690"/>
                  </a:lnTo>
                  <a:lnTo>
                    <a:pt x="2878" y="721"/>
                  </a:lnTo>
                  <a:lnTo>
                    <a:pt x="2881" y="751"/>
                  </a:lnTo>
                  <a:lnTo>
                    <a:pt x="2883" y="780"/>
                  </a:lnTo>
                  <a:lnTo>
                    <a:pt x="2884" y="807"/>
                  </a:lnTo>
                  <a:lnTo>
                    <a:pt x="2885" y="832"/>
                  </a:lnTo>
                  <a:lnTo>
                    <a:pt x="2886" y="855"/>
                  </a:lnTo>
                  <a:lnTo>
                    <a:pt x="2886" y="864"/>
                  </a:lnTo>
                  <a:lnTo>
                    <a:pt x="2887" y="872"/>
                  </a:lnTo>
                  <a:lnTo>
                    <a:pt x="2887" y="874"/>
                  </a:lnTo>
                  <a:lnTo>
                    <a:pt x="2887" y="888"/>
                  </a:lnTo>
                  <a:lnTo>
                    <a:pt x="2887" y="907"/>
                  </a:lnTo>
                  <a:lnTo>
                    <a:pt x="2886" y="933"/>
                  </a:lnTo>
                  <a:lnTo>
                    <a:pt x="2886" y="962"/>
                  </a:lnTo>
                  <a:lnTo>
                    <a:pt x="2884" y="994"/>
                  </a:lnTo>
                  <a:lnTo>
                    <a:pt x="2882" y="1029"/>
                  </a:lnTo>
                  <a:lnTo>
                    <a:pt x="2879" y="1064"/>
                  </a:lnTo>
                  <a:lnTo>
                    <a:pt x="2875" y="1099"/>
                  </a:lnTo>
                  <a:lnTo>
                    <a:pt x="2868" y="1133"/>
                  </a:lnTo>
                  <a:lnTo>
                    <a:pt x="2861" y="1165"/>
                  </a:lnTo>
                  <a:lnTo>
                    <a:pt x="2853" y="1191"/>
                  </a:lnTo>
                  <a:lnTo>
                    <a:pt x="2844" y="1209"/>
                  </a:lnTo>
                  <a:lnTo>
                    <a:pt x="2831" y="1225"/>
                  </a:lnTo>
                  <a:lnTo>
                    <a:pt x="2817" y="1236"/>
                  </a:lnTo>
                  <a:lnTo>
                    <a:pt x="2812" y="1239"/>
                  </a:lnTo>
                  <a:lnTo>
                    <a:pt x="2802" y="1245"/>
                  </a:lnTo>
                  <a:lnTo>
                    <a:pt x="2788" y="1253"/>
                  </a:lnTo>
                  <a:lnTo>
                    <a:pt x="2769" y="1264"/>
                  </a:lnTo>
                  <a:lnTo>
                    <a:pt x="2746" y="1276"/>
                  </a:lnTo>
                  <a:lnTo>
                    <a:pt x="2720" y="1291"/>
                  </a:lnTo>
                  <a:lnTo>
                    <a:pt x="2688" y="1306"/>
                  </a:lnTo>
                  <a:lnTo>
                    <a:pt x="2651" y="1324"/>
                  </a:lnTo>
                  <a:lnTo>
                    <a:pt x="2612" y="1341"/>
                  </a:lnTo>
                  <a:lnTo>
                    <a:pt x="2568" y="1360"/>
                  </a:lnTo>
                  <a:lnTo>
                    <a:pt x="2519" y="1380"/>
                  </a:lnTo>
                  <a:lnTo>
                    <a:pt x="2467" y="1399"/>
                  </a:lnTo>
                  <a:lnTo>
                    <a:pt x="2411" y="1419"/>
                  </a:lnTo>
                  <a:lnTo>
                    <a:pt x="2351" y="1438"/>
                  </a:lnTo>
                  <a:lnTo>
                    <a:pt x="2287" y="1458"/>
                  </a:lnTo>
                  <a:lnTo>
                    <a:pt x="2219" y="1477"/>
                  </a:lnTo>
                  <a:lnTo>
                    <a:pt x="2146" y="1494"/>
                  </a:lnTo>
                  <a:lnTo>
                    <a:pt x="2071" y="1510"/>
                  </a:lnTo>
                  <a:lnTo>
                    <a:pt x="1992" y="1525"/>
                  </a:lnTo>
                  <a:lnTo>
                    <a:pt x="1910" y="1539"/>
                  </a:lnTo>
                  <a:lnTo>
                    <a:pt x="1823" y="1550"/>
                  </a:lnTo>
                  <a:lnTo>
                    <a:pt x="1734" y="1559"/>
                  </a:lnTo>
                  <a:lnTo>
                    <a:pt x="1640" y="1567"/>
                  </a:lnTo>
                  <a:lnTo>
                    <a:pt x="1544" y="1571"/>
                  </a:lnTo>
                  <a:lnTo>
                    <a:pt x="1444" y="1572"/>
                  </a:lnTo>
                  <a:lnTo>
                    <a:pt x="1341" y="1571"/>
                  </a:lnTo>
                  <a:lnTo>
                    <a:pt x="1240" y="1566"/>
                  </a:lnTo>
                  <a:lnTo>
                    <a:pt x="1143" y="1558"/>
                  </a:lnTo>
                  <a:lnTo>
                    <a:pt x="1050" y="1548"/>
                  </a:lnTo>
                  <a:lnTo>
                    <a:pt x="962" y="1536"/>
                  </a:lnTo>
                  <a:lnTo>
                    <a:pt x="876" y="1522"/>
                  </a:lnTo>
                  <a:lnTo>
                    <a:pt x="795" y="1506"/>
                  </a:lnTo>
                  <a:lnTo>
                    <a:pt x="718" y="1488"/>
                  </a:lnTo>
                  <a:lnTo>
                    <a:pt x="645" y="1469"/>
                  </a:lnTo>
                  <a:lnTo>
                    <a:pt x="575" y="1450"/>
                  </a:lnTo>
                  <a:lnTo>
                    <a:pt x="510" y="1430"/>
                  </a:lnTo>
                  <a:lnTo>
                    <a:pt x="449" y="1409"/>
                  </a:lnTo>
                  <a:lnTo>
                    <a:pt x="392" y="1389"/>
                  </a:lnTo>
                  <a:lnTo>
                    <a:pt x="341" y="1368"/>
                  </a:lnTo>
                  <a:lnTo>
                    <a:pt x="293" y="1349"/>
                  </a:lnTo>
                  <a:lnTo>
                    <a:pt x="250" y="1330"/>
                  </a:lnTo>
                  <a:lnTo>
                    <a:pt x="211" y="1311"/>
                  </a:lnTo>
                  <a:lnTo>
                    <a:pt x="177" y="1295"/>
                  </a:lnTo>
                  <a:lnTo>
                    <a:pt x="148" y="1279"/>
                  </a:lnTo>
                  <a:lnTo>
                    <a:pt x="123" y="1266"/>
                  </a:lnTo>
                  <a:lnTo>
                    <a:pt x="103" y="1254"/>
                  </a:lnTo>
                  <a:lnTo>
                    <a:pt x="88" y="1246"/>
                  </a:lnTo>
                  <a:lnTo>
                    <a:pt x="77" y="1239"/>
                  </a:lnTo>
                  <a:lnTo>
                    <a:pt x="72" y="1236"/>
                  </a:lnTo>
                  <a:lnTo>
                    <a:pt x="57" y="1225"/>
                  </a:lnTo>
                  <a:lnTo>
                    <a:pt x="44" y="1209"/>
                  </a:lnTo>
                  <a:lnTo>
                    <a:pt x="36" y="1191"/>
                  </a:lnTo>
                  <a:lnTo>
                    <a:pt x="27" y="1164"/>
                  </a:lnTo>
                  <a:lnTo>
                    <a:pt x="20" y="1133"/>
                  </a:lnTo>
                  <a:lnTo>
                    <a:pt x="13" y="1098"/>
                  </a:lnTo>
                  <a:lnTo>
                    <a:pt x="8" y="1063"/>
                  </a:lnTo>
                  <a:lnTo>
                    <a:pt x="5" y="1028"/>
                  </a:lnTo>
                  <a:lnTo>
                    <a:pt x="3" y="994"/>
                  </a:lnTo>
                  <a:lnTo>
                    <a:pt x="1" y="961"/>
                  </a:lnTo>
                  <a:lnTo>
                    <a:pt x="0" y="932"/>
                  </a:lnTo>
                  <a:lnTo>
                    <a:pt x="0" y="907"/>
                  </a:lnTo>
                  <a:lnTo>
                    <a:pt x="0" y="887"/>
                  </a:lnTo>
                  <a:lnTo>
                    <a:pt x="0" y="873"/>
                  </a:lnTo>
                  <a:lnTo>
                    <a:pt x="0" y="871"/>
                  </a:lnTo>
                  <a:lnTo>
                    <a:pt x="1" y="854"/>
                  </a:lnTo>
                  <a:lnTo>
                    <a:pt x="1" y="832"/>
                  </a:lnTo>
                  <a:lnTo>
                    <a:pt x="2" y="807"/>
                  </a:lnTo>
                  <a:lnTo>
                    <a:pt x="4" y="780"/>
                  </a:lnTo>
                  <a:lnTo>
                    <a:pt x="6" y="751"/>
                  </a:lnTo>
                  <a:lnTo>
                    <a:pt x="9" y="721"/>
                  </a:lnTo>
                  <a:lnTo>
                    <a:pt x="13" y="689"/>
                  </a:lnTo>
                  <a:lnTo>
                    <a:pt x="20" y="657"/>
                  </a:lnTo>
                  <a:lnTo>
                    <a:pt x="27" y="624"/>
                  </a:lnTo>
                  <a:lnTo>
                    <a:pt x="36" y="590"/>
                  </a:lnTo>
                  <a:lnTo>
                    <a:pt x="48" y="557"/>
                  </a:lnTo>
                  <a:lnTo>
                    <a:pt x="61" y="523"/>
                  </a:lnTo>
                  <a:lnTo>
                    <a:pt x="76" y="491"/>
                  </a:lnTo>
                  <a:lnTo>
                    <a:pt x="95" y="459"/>
                  </a:lnTo>
                  <a:lnTo>
                    <a:pt x="117" y="428"/>
                  </a:lnTo>
                  <a:lnTo>
                    <a:pt x="142" y="399"/>
                  </a:lnTo>
                  <a:lnTo>
                    <a:pt x="169" y="371"/>
                  </a:lnTo>
                  <a:lnTo>
                    <a:pt x="200" y="345"/>
                  </a:lnTo>
                  <a:lnTo>
                    <a:pt x="237" y="322"/>
                  </a:lnTo>
                  <a:lnTo>
                    <a:pt x="276" y="302"/>
                  </a:lnTo>
                  <a:lnTo>
                    <a:pt x="319" y="285"/>
                  </a:lnTo>
                  <a:lnTo>
                    <a:pt x="322" y="284"/>
                  </a:lnTo>
                  <a:lnTo>
                    <a:pt x="326" y="283"/>
                  </a:lnTo>
                  <a:lnTo>
                    <a:pt x="379" y="269"/>
                  </a:lnTo>
                  <a:lnTo>
                    <a:pt x="430" y="252"/>
                  </a:lnTo>
                  <a:lnTo>
                    <a:pt x="479" y="236"/>
                  </a:lnTo>
                  <a:lnTo>
                    <a:pt x="528" y="217"/>
                  </a:lnTo>
                  <a:lnTo>
                    <a:pt x="574" y="197"/>
                  </a:lnTo>
                  <a:lnTo>
                    <a:pt x="619" y="179"/>
                  </a:lnTo>
                  <a:lnTo>
                    <a:pt x="660" y="159"/>
                  </a:lnTo>
                  <a:lnTo>
                    <a:pt x="699" y="140"/>
                  </a:lnTo>
                  <a:lnTo>
                    <a:pt x="736" y="120"/>
                  </a:lnTo>
                  <a:lnTo>
                    <a:pt x="769" y="102"/>
                  </a:lnTo>
                  <a:lnTo>
                    <a:pt x="800" y="85"/>
                  </a:lnTo>
                  <a:lnTo>
                    <a:pt x="827" y="69"/>
                  </a:lnTo>
                  <a:lnTo>
                    <a:pt x="851" y="55"/>
                  </a:lnTo>
                  <a:lnTo>
                    <a:pt x="872" y="42"/>
                  </a:lnTo>
                  <a:lnTo>
                    <a:pt x="887" y="32"/>
                  </a:lnTo>
                  <a:lnTo>
                    <a:pt x="900" y="24"/>
                  </a:lnTo>
                  <a:lnTo>
                    <a:pt x="907" y="19"/>
                  </a:lnTo>
                  <a:lnTo>
                    <a:pt x="910" y="17"/>
                  </a:lnTo>
                  <a:lnTo>
                    <a:pt x="929" y="6"/>
                  </a:lnTo>
                  <a:lnTo>
                    <a:pt x="949" y="1"/>
                  </a:lnTo>
                  <a:lnTo>
                    <a:pt x="9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83013" y="5506731"/>
            <a:ext cx="263797" cy="332910"/>
            <a:chOff x="10106025" y="4238625"/>
            <a:chExt cx="430213" cy="542925"/>
          </a:xfrm>
          <a:solidFill>
            <a:schemeClr val="bg1"/>
          </a:solidFill>
        </p:grpSpPr>
        <p:sp>
          <p:nvSpPr>
            <p:cNvPr id="33" name="Freeform 227"/>
            <p:cNvSpPr>
              <a:spLocks noEditPoints="1"/>
            </p:cNvSpPr>
            <p:nvPr/>
          </p:nvSpPr>
          <p:spPr bwMode="auto">
            <a:xfrm>
              <a:off x="10106025" y="4238625"/>
              <a:ext cx="430213" cy="542925"/>
            </a:xfrm>
            <a:custGeom>
              <a:avLst/>
              <a:gdLst>
                <a:gd name="T0" fmla="*/ 187 w 2715"/>
                <a:gd name="T1" fmla="*/ 2878 h 3417"/>
                <a:gd name="T2" fmla="*/ 200 w 2715"/>
                <a:gd name="T3" fmla="*/ 2972 h 3417"/>
                <a:gd name="T4" fmla="*/ 235 w 2715"/>
                <a:gd name="T5" fmla="*/ 3056 h 3417"/>
                <a:gd name="T6" fmla="*/ 290 w 2715"/>
                <a:gd name="T7" fmla="*/ 3127 h 3417"/>
                <a:gd name="T8" fmla="*/ 361 w 2715"/>
                <a:gd name="T9" fmla="*/ 3181 h 3417"/>
                <a:gd name="T10" fmla="*/ 444 w 2715"/>
                <a:gd name="T11" fmla="*/ 3216 h 3417"/>
                <a:gd name="T12" fmla="*/ 538 w 2715"/>
                <a:gd name="T13" fmla="*/ 3229 h 3417"/>
                <a:gd name="T14" fmla="*/ 2526 w 2715"/>
                <a:gd name="T15" fmla="*/ 1076 h 3417"/>
                <a:gd name="T16" fmla="*/ 481 w 2715"/>
                <a:gd name="T17" fmla="*/ 1073 h 3417"/>
                <a:gd name="T18" fmla="*/ 374 w 2715"/>
                <a:gd name="T19" fmla="*/ 1050 h 3417"/>
                <a:gd name="T20" fmla="*/ 275 w 2715"/>
                <a:gd name="T21" fmla="*/ 1007 h 3417"/>
                <a:gd name="T22" fmla="*/ 187 w 2715"/>
                <a:gd name="T23" fmla="*/ 946 h 3417"/>
                <a:gd name="T24" fmla="*/ 2621 w 2715"/>
                <a:gd name="T25" fmla="*/ 0 h 3417"/>
                <a:gd name="T26" fmla="*/ 2663 w 2715"/>
                <a:gd name="T27" fmla="*/ 10 h 3417"/>
                <a:gd name="T28" fmla="*/ 2694 w 2715"/>
                <a:gd name="T29" fmla="*/ 35 h 3417"/>
                <a:gd name="T30" fmla="*/ 2713 w 2715"/>
                <a:gd name="T31" fmla="*/ 72 h 3417"/>
                <a:gd name="T32" fmla="*/ 2713 w 2715"/>
                <a:gd name="T33" fmla="*/ 116 h 3417"/>
                <a:gd name="T34" fmla="*/ 2695 w 2715"/>
                <a:gd name="T35" fmla="*/ 152 h 3417"/>
                <a:gd name="T36" fmla="*/ 2663 w 2715"/>
                <a:gd name="T37" fmla="*/ 178 h 3417"/>
                <a:gd name="T38" fmla="*/ 2621 w 2715"/>
                <a:gd name="T39" fmla="*/ 187 h 3417"/>
                <a:gd name="T40" fmla="*/ 490 w 2715"/>
                <a:gd name="T41" fmla="*/ 190 h 3417"/>
                <a:gd name="T42" fmla="*/ 402 w 2715"/>
                <a:gd name="T43" fmla="*/ 215 h 3417"/>
                <a:gd name="T44" fmla="*/ 324 w 2715"/>
                <a:gd name="T45" fmla="*/ 261 h 3417"/>
                <a:gd name="T46" fmla="*/ 260 w 2715"/>
                <a:gd name="T47" fmla="*/ 324 h 3417"/>
                <a:gd name="T48" fmla="*/ 214 w 2715"/>
                <a:gd name="T49" fmla="*/ 401 h 3417"/>
                <a:gd name="T50" fmla="*/ 190 w 2715"/>
                <a:gd name="T51" fmla="*/ 491 h 3417"/>
                <a:gd name="T52" fmla="*/ 190 w 2715"/>
                <a:gd name="T53" fmla="*/ 585 h 3417"/>
                <a:gd name="T54" fmla="*/ 214 w 2715"/>
                <a:gd name="T55" fmla="*/ 674 h 3417"/>
                <a:gd name="T56" fmla="*/ 260 w 2715"/>
                <a:gd name="T57" fmla="*/ 752 h 3417"/>
                <a:gd name="T58" fmla="*/ 324 w 2715"/>
                <a:gd name="T59" fmla="*/ 815 h 3417"/>
                <a:gd name="T60" fmla="*/ 402 w 2715"/>
                <a:gd name="T61" fmla="*/ 861 h 3417"/>
                <a:gd name="T62" fmla="*/ 490 w 2715"/>
                <a:gd name="T63" fmla="*/ 885 h 3417"/>
                <a:gd name="T64" fmla="*/ 2621 w 2715"/>
                <a:gd name="T65" fmla="*/ 888 h 3417"/>
                <a:gd name="T66" fmla="*/ 2662 w 2715"/>
                <a:gd name="T67" fmla="*/ 898 h 3417"/>
                <a:gd name="T68" fmla="*/ 2694 w 2715"/>
                <a:gd name="T69" fmla="*/ 923 h 3417"/>
                <a:gd name="T70" fmla="*/ 2713 w 2715"/>
                <a:gd name="T71" fmla="*/ 961 h 3417"/>
                <a:gd name="T72" fmla="*/ 2715 w 2715"/>
                <a:gd name="T73" fmla="*/ 3323 h 3417"/>
                <a:gd name="T74" fmla="*/ 2705 w 2715"/>
                <a:gd name="T75" fmla="*/ 3364 h 3417"/>
                <a:gd name="T76" fmla="*/ 2680 w 2715"/>
                <a:gd name="T77" fmla="*/ 3396 h 3417"/>
                <a:gd name="T78" fmla="*/ 2643 w 2715"/>
                <a:gd name="T79" fmla="*/ 3414 h 3417"/>
                <a:gd name="T80" fmla="*/ 538 w 2715"/>
                <a:gd name="T81" fmla="*/ 3417 h 3417"/>
                <a:gd name="T82" fmla="*/ 422 w 2715"/>
                <a:gd name="T83" fmla="*/ 3404 h 3417"/>
                <a:gd name="T84" fmla="*/ 316 w 2715"/>
                <a:gd name="T85" fmla="*/ 3368 h 3417"/>
                <a:gd name="T86" fmla="*/ 221 w 2715"/>
                <a:gd name="T87" fmla="*/ 3313 h 3417"/>
                <a:gd name="T88" fmla="*/ 138 w 2715"/>
                <a:gd name="T89" fmla="*/ 3239 h 3417"/>
                <a:gd name="T90" fmla="*/ 73 w 2715"/>
                <a:gd name="T91" fmla="*/ 3150 h 3417"/>
                <a:gd name="T92" fmla="*/ 27 w 2715"/>
                <a:gd name="T93" fmla="*/ 3049 h 3417"/>
                <a:gd name="T94" fmla="*/ 3 w 2715"/>
                <a:gd name="T95" fmla="*/ 2937 h 3417"/>
                <a:gd name="T96" fmla="*/ 0 w 2715"/>
                <a:gd name="T97" fmla="*/ 538 h 3417"/>
                <a:gd name="T98" fmla="*/ 12 w 2715"/>
                <a:gd name="T99" fmla="*/ 423 h 3417"/>
                <a:gd name="T100" fmla="*/ 48 w 2715"/>
                <a:gd name="T101" fmla="*/ 316 h 3417"/>
                <a:gd name="T102" fmla="*/ 104 w 2715"/>
                <a:gd name="T103" fmla="*/ 221 h 3417"/>
                <a:gd name="T104" fmla="*/ 178 w 2715"/>
                <a:gd name="T105" fmla="*/ 139 h 3417"/>
                <a:gd name="T106" fmla="*/ 266 w 2715"/>
                <a:gd name="T107" fmla="*/ 74 h 3417"/>
                <a:gd name="T108" fmla="*/ 368 w 2715"/>
                <a:gd name="T109" fmla="*/ 28 h 3417"/>
                <a:gd name="T110" fmla="*/ 480 w 2715"/>
                <a:gd name="T111" fmla="*/ 3 h 3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715" h="3417">
                  <a:moveTo>
                    <a:pt x="187" y="946"/>
                  </a:moveTo>
                  <a:lnTo>
                    <a:pt x="187" y="2878"/>
                  </a:lnTo>
                  <a:lnTo>
                    <a:pt x="190" y="2926"/>
                  </a:lnTo>
                  <a:lnTo>
                    <a:pt x="200" y="2972"/>
                  </a:lnTo>
                  <a:lnTo>
                    <a:pt x="214" y="3015"/>
                  </a:lnTo>
                  <a:lnTo>
                    <a:pt x="235" y="3056"/>
                  </a:lnTo>
                  <a:lnTo>
                    <a:pt x="260" y="3092"/>
                  </a:lnTo>
                  <a:lnTo>
                    <a:pt x="290" y="3127"/>
                  </a:lnTo>
                  <a:lnTo>
                    <a:pt x="324" y="3156"/>
                  </a:lnTo>
                  <a:lnTo>
                    <a:pt x="361" y="3181"/>
                  </a:lnTo>
                  <a:lnTo>
                    <a:pt x="402" y="3201"/>
                  </a:lnTo>
                  <a:lnTo>
                    <a:pt x="444" y="3216"/>
                  </a:lnTo>
                  <a:lnTo>
                    <a:pt x="490" y="3225"/>
                  </a:lnTo>
                  <a:lnTo>
                    <a:pt x="538" y="3229"/>
                  </a:lnTo>
                  <a:lnTo>
                    <a:pt x="2526" y="3229"/>
                  </a:lnTo>
                  <a:lnTo>
                    <a:pt x="2526" y="1076"/>
                  </a:lnTo>
                  <a:lnTo>
                    <a:pt x="538" y="1076"/>
                  </a:lnTo>
                  <a:lnTo>
                    <a:pt x="481" y="1073"/>
                  </a:lnTo>
                  <a:lnTo>
                    <a:pt x="427" y="1064"/>
                  </a:lnTo>
                  <a:lnTo>
                    <a:pt x="374" y="1050"/>
                  </a:lnTo>
                  <a:lnTo>
                    <a:pt x="323" y="1031"/>
                  </a:lnTo>
                  <a:lnTo>
                    <a:pt x="275" y="1007"/>
                  </a:lnTo>
                  <a:lnTo>
                    <a:pt x="229" y="978"/>
                  </a:lnTo>
                  <a:lnTo>
                    <a:pt x="187" y="946"/>
                  </a:lnTo>
                  <a:close/>
                  <a:moveTo>
                    <a:pt x="538" y="0"/>
                  </a:moveTo>
                  <a:lnTo>
                    <a:pt x="2621" y="0"/>
                  </a:lnTo>
                  <a:lnTo>
                    <a:pt x="2643" y="2"/>
                  </a:lnTo>
                  <a:lnTo>
                    <a:pt x="2663" y="10"/>
                  </a:lnTo>
                  <a:lnTo>
                    <a:pt x="2679" y="21"/>
                  </a:lnTo>
                  <a:lnTo>
                    <a:pt x="2694" y="35"/>
                  </a:lnTo>
                  <a:lnTo>
                    <a:pt x="2705" y="52"/>
                  </a:lnTo>
                  <a:lnTo>
                    <a:pt x="2713" y="72"/>
                  </a:lnTo>
                  <a:lnTo>
                    <a:pt x="2715" y="94"/>
                  </a:lnTo>
                  <a:lnTo>
                    <a:pt x="2713" y="116"/>
                  </a:lnTo>
                  <a:lnTo>
                    <a:pt x="2705" y="135"/>
                  </a:lnTo>
                  <a:lnTo>
                    <a:pt x="2695" y="152"/>
                  </a:lnTo>
                  <a:lnTo>
                    <a:pt x="2680" y="166"/>
                  </a:lnTo>
                  <a:lnTo>
                    <a:pt x="2663" y="178"/>
                  </a:lnTo>
                  <a:lnTo>
                    <a:pt x="2643" y="185"/>
                  </a:lnTo>
                  <a:lnTo>
                    <a:pt x="2621" y="187"/>
                  </a:lnTo>
                  <a:lnTo>
                    <a:pt x="538" y="187"/>
                  </a:lnTo>
                  <a:lnTo>
                    <a:pt x="490" y="190"/>
                  </a:lnTo>
                  <a:lnTo>
                    <a:pt x="444" y="200"/>
                  </a:lnTo>
                  <a:lnTo>
                    <a:pt x="402" y="215"/>
                  </a:lnTo>
                  <a:lnTo>
                    <a:pt x="361" y="235"/>
                  </a:lnTo>
                  <a:lnTo>
                    <a:pt x="324" y="261"/>
                  </a:lnTo>
                  <a:lnTo>
                    <a:pt x="290" y="290"/>
                  </a:lnTo>
                  <a:lnTo>
                    <a:pt x="260" y="324"/>
                  </a:lnTo>
                  <a:lnTo>
                    <a:pt x="235" y="361"/>
                  </a:lnTo>
                  <a:lnTo>
                    <a:pt x="214" y="401"/>
                  </a:lnTo>
                  <a:lnTo>
                    <a:pt x="200" y="445"/>
                  </a:lnTo>
                  <a:lnTo>
                    <a:pt x="190" y="491"/>
                  </a:lnTo>
                  <a:lnTo>
                    <a:pt x="187" y="538"/>
                  </a:lnTo>
                  <a:lnTo>
                    <a:pt x="190" y="585"/>
                  </a:lnTo>
                  <a:lnTo>
                    <a:pt x="200" y="631"/>
                  </a:lnTo>
                  <a:lnTo>
                    <a:pt x="214" y="674"/>
                  </a:lnTo>
                  <a:lnTo>
                    <a:pt x="235" y="714"/>
                  </a:lnTo>
                  <a:lnTo>
                    <a:pt x="260" y="752"/>
                  </a:lnTo>
                  <a:lnTo>
                    <a:pt x="290" y="786"/>
                  </a:lnTo>
                  <a:lnTo>
                    <a:pt x="324" y="815"/>
                  </a:lnTo>
                  <a:lnTo>
                    <a:pt x="361" y="840"/>
                  </a:lnTo>
                  <a:lnTo>
                    <a:pt x="402" y="861"/>
                  </a:lnTo>
                  <a:lnTo>
                    <a:pt x="444" y="875"/>
                  </a:lnTo>
                  <a:lnTo>
                    <a:pt x="490" y="885"/>
                  </a:lnTo>
                  <a:lnTo>
                    <a:pt x="538" y="888"/>
                  </a:lnTo>
                  <a:lnTo>
                    <a:pt x="2621" y="888"/>
                  </a:lnTo>
                  <a:lnTo>
                    <a:pt x="2642" y="891"/>
                  </a:lnTo>
                  <a:lnTo>
                    <a:pt x="2662" y="898"/>
                  </a:lnTo>
                  <a:lnTo>
                    <a:pt x="2679" y="909"/>
                  </a:lnTo>
                  <a:lnTo>
                    <a:pt x="2694" y="923"/>
                  </a:lnTo>
                  <a:lnTo>
                    <a:pt x="2705" y="941"/>
                  </a:lnTo>
                  <a:lnTo>
                    <a:pt x="2713" y="961"/>
                  </a:lnTo>
                  <a:lnTo>
                    <a:pt x="2715" y="981"/>
                  </a:lnTo>
                  <a:lnTo>
                    <a:pt x="2715" y="3323"/>
                  </a:lnTo>
                  <a:lnTo>
                    <a:pt x="2713" y="3344"/>
                  </a:lnTo>
                  <a:lnTo>
                    <a:pt x="2705" y="3364"/>
                  </a:lnTo>
                  <a:lnTo>
                    <a:pt x="2695" y="3381"/>
                  </a:lnTo>
                  <a:lnTo>
                    <a:pt x="2680" y="3396"/>
                  </a:lnTo>
                  <a:lnTo>
                    <a:pt x="2663" y="3406"/>
                  </a:lnTo>
                  <a:lnTo>
                    <a:pt x="2643" y="3414"/>
                  </a:lnTo>
                  <a:lnTo>
                    <a:pt x="2621" y="3417"/>
                  </a:lnTo>
                  <a:lnTo>
                    <a:pt x="538" y="3417"/>
                  </a:lnTo>
                  <a:lnTo>
                    <a:pt x="480" y="3412"/>
                  </a:lnTo>
                  <a:lnTo>
                    <a:pt x="422" y="3404"/>
                  </a:lnTo>
                  <a:lnTo>
                    <a:pt x="368" y="3389"/>
                  </a:lnTo>
                  <a:lnTo>
                    <a:pt x="316" y="3368"/>
                  </a:lnTo>
                  <a:lnTo>
                    <a:pt x="266" y="3343"/>
                  </a:lnTo>
                  <a:lnTo>
                    <a:pt x="221" y="3313"/>
                  </a:lnTo>
                  <a:lnTo>
                    <a:pt x="178" y="3277"/>
                  </a:lnTo>
                  <a:lnTo>
                    <a:pt x="138" y="3239"/>
                  </a:lnTo>
                  <a:lnTo>
                    <a:pt x="104" y="3196"/>
                  </a:lnTo>
                  <a:lnTo>
                    <a:pt x="73" y="3150"/>
                  </a:lnTo>
                  <a:lnTo>
                    <a:pt x="48" y="3101"/>
                  </a:lnTo>
                  <a:lnTo>
                    <a:pt x="27" y="3049"/>
                  </a:lnTo>
                  <a:lnTo>
                    <a:pt x="12" y="2994"/>
                  </a:lnTo>
                  <a:lnTo>
                    <a:pt x="3" y="2937"/>
                  </a:lnTo>
                  <a:lnTo>
                    <a:pt x="0" y="2878"/>
                  </a:lnTo>
                  <a:lnTo>
                    <a:pt x="0" y="538"/>
                  </a:lnTo>
                  <a:lnTo>
                    <a:pt x="3" y="479"/>
                  </a:lnTo>
                  <a:lnTo>
                    <a:pt x="12" y="423"/>
                  </a:lnTo>
                  <a:lnTo>
                    <a:pt x="27" y="368"/>
                  </a:lnTo>
                  <a:lnTo>
                    <a:pt x="48" y="316"/>
                  </a:lnTo>
                  <a:lnTo>
                    <a:pt x="73" y="267"/>
                  </a:lnTo>
                  <a:lnTo>
                    <a:pt x="104" y="221"/>
                  </a:lnTo>
                  <a:lnTo>
                    <a:pt x="138" y="178"/>
                  </a:lnTo>
                  <a:lnTo>
                    <a:pt x="178" y="139"/>
                  </a:lnTo>
                  <a:lnTo>
                    <a:pt x="221" y="104"/>
                  </a:lnTo>
                  <a:lnTo>
                    <a:pt x="266" y="74"/>
                  </a:lnTo>
                  <a:lnTo>
                    <a:pt x="316" y="48"/>
                  </a:lnTo>
                  <a:lnTo>
                    <a:pt x="368" y="28"/>
                  </a:lnTo>
                  <a:lnTo>
                    <a:pt x="422" y="13"/>
                  </a:lnTo>
                  <a:lnTo>
                    <a:pt x="480" y="3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10180638" y="4311650"/>
              <a:ext cx="309563" cy="28575"/>
            </a:xfrm>
            <a:custGeom>
              <a:avLst/>
              <a:gdLst>
                <a:gd name="T0" fmla="*/ 94 w 1947"/>
                <a:gd name="T1" fmla="*/ 0 h 187"/>
                <a:gd name="T2" fmla="*/ 1854 w 1947"/>
                <a:gd name="T3" fmla="*/ 0 h 187"/>
                <a:gd name="T4" fmla="*/ 1876 w 1947"/>
                <a:gd name="T5" fmla="*/ 3 h 187"/>
                <a:gd name="T6" fmla="*/ 1895 w 1947"/>
                <a:gd name="T7" fmla="*/ 11 h 187"/>
                <a:gd name="T8" fmla="*/ 1912 w 1947"/>
                <a:gd name="T9" fmla="*/ 21 h 187"/>
                <a:gd name="T10" fmla="*/ 1927 w 1947"/>
                <a:gd name="T11" fmla="*/ 36 h 187"/>
                <a:gd name="T12" fmla="*/ 1938 w 1947"/>
                <a:gd name="T13" fmla="*/ 53 h 187"/>
                <a:gd name="T14" fmla="*/ 1945 w 1947"/>
                <a:gd name="T15" fmla="*/ 73 h 187"/>
                <a:gd name="T16" fmla="*/ 1947 w 1947"/>
                <a:gd name="T17" fmla="*/ 94 h 187"/>
                <a:gd name="T18" fmla="*/ 1945 w 1947"/>
                <a:gd name="T19" fmla="*/ 116 h 187"/>
                <a:gd name="T20" fmla="*/ 1938 w 1947"/>
                <a:gd name="T21" fmla="*/ 135 h 187"/>
                <a:gd name="T22" fmla="*/ 1928 w 1947"/>
                <a:gd name="T23" fmla="*/ 153 h 187"/>
                <a:gd name="T24" fmla="*/ 1913 w 1947"/>
                <a:gd name="T25" fmla="*/ 168 h 187"/>
                <a:gd name="T26" fmla="*/ 1895 w 1947"/>
                <a:gd name="T27" fmla="*/ 178 h 187"/>
                <a:gd name="T28" fmla="*/ 1876 w 1947"/>
                <a:gd name="T29" fmla="*/ 185 h 187"/>
                <a:gd name="T30" fmla="*/ 1854 w 1947"/>
                <a:gd name="T31" fmla="*/ 187 h 187"/>
                <a:gd name="T32" fmla="*/ 94 w 1947"/>
                <a:gd name="T33" fmla="*/ 187 h 187"/>
                <a:gd name="T34" fmla="*/ 73 w 1947"/>
                <a:gd name="T35" fmla="*/ 185 h 187"/>
                <a:gd name="T36" fmla="*/ 54 w 1947"/>
                <a:gd name="T37" fmla="*/ 178 h 187"/>
                <a:gd name="T38" fmla="*/ 36 w 1947"/>
                <a:gd name="T39" fmla="*/ 168 h 187"/>
                <a:gd name="T40" fmla="*/ 21 w 1947"/>
                <a:gd name="T41" fmla="*/ 153 h 187"/>
                <a:gd name="T42" fmla="*/ 10 w 1947"/>
                <a:gd name="T43" fmla="*/ 135 h 187"/>
                <a:gd name="T44" fmla="*/ 4 w 1947"/>
                <a:gd name="T45" fmla="*/ 116 h 187"/>
                <a:gd name="T46" fmla="*/ 0 w 1947"/>
                <a:gd name="T47" fmla="*/ 94 h 187"/>
                <a:gd name="T48" fmla="*/ 4 w 1947"/>
                <a:gd name="T49" fmla="*/ 73 h 187"/>
                <a:gd name="T50" fmla="*/ 10 w 1947"/>
                <a:gd name="T51" fmla="*/ 53 h 187"/>
                <a:gd name="T52" fmla="*/ 21 w 1947"/>
                <a:gd name="T53" fmla="*/ 36 h 187"/>
                <a:gd name="T54" fmla="*/ 36 w 1947"/>
                <a:gd name="T55" fmla="*/ 21 h 187"/>
                <a:gd name="T56" fmla="*/ 54 w 1947"/>
                <a:gd name="T57" fmla="*/ 11 h 187"/>
                <a:gd name="T58" fmla="*/ 73 w 1947"/>
                <a:gd name="T59" fmla="*/ 3 h 187"/>
                <a:gd name="T60" fmla="*/ 94 w 1947"/>
                <a:gd name="T6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47" h="187">
                  <a:moveTo>
                    <a:pt x="94" y="0"/>
                  </a:moveTo>
                  <a:lnTo>
                    <a:pt x="1854" y="0"/>
                  </a:lnTo>
                  <a:lnTo>
                    <a:pt x="1876" y="3"/>
                  </a:lnTo>
                  <a:lnTo>
                    <a:pt x="1895" y="11"/>
                  </a:lnTo>
                  <a:lnTo>
                    <a:pt x="1912" y="21"/>
                  </a:lnTo>
                  <a:lnTo>
                    <a:pt x="1927" y="36"/>
                  </a:lnTo>
                  <a:lnTo>
                    <a:pt x="1938" y="53"/>
                  </a:lnTo>
                  <a:lnTo>
                    <a:pt x="1945" y="73"/>
                  </a:lnTo>
                  <a:lnTo>
                    <a:pt x="1947" y="94"/>
                  </a:lnTo>
                  <a:lnTo>
                    <a:pt x="1945" y="116"/>
                  </a:lnTo>
                  <a:lnTo>
                    <a:pt x="1938" y="135"/>
                  </a:lnTo>
                  <a:lnTo>
                    <a:pt x="1928" y="153"/>
                  </a:lnTo>
                  <a:lnTo>
                    <a:pt x="1913" y="168"/>
                  </a:lnTo>
                  <a:lnTo>
                    <a:pt x="1895" y="178"/>
                  </a:lnTo>
                  <a:lnTo>
                    <a:pt x="1876" y="185"/>
                  </a:lnTo>
                  <a:lnTo>
                    <a:pt x="1854" y="187"/>
                  </a:lnTo>
                  <a:lnTo>
                    <a:pt x="94" y="187"/>
                  </a:lnTo>
                  <a:lnTo>
                    <a:pt x="73" y="185"/>
                  </a:lnTo>
                  <a:lnTo>
                    <a:pt x="54" y="178"/>
                  </a:lnTo>
                  <a:lnTo>
                    <a:pt x="36" y="168"/>
                  </a:lnTo>
                  <a:lnTo>
                    <a:pt x="21" y="153"/>
                  </a:lnTo>
                  <a:lnTo>
                    <a:pt x="10" y="135"/>
                  </a:lnTo>
                  <a:lnTo>
                    <a:pt x="4" y="116"/>
                  </a:lnTo>
                  <a:lnTo>
                    <a:pt x="0" y="94"/>
                  </a:lnTo>
                  <a:lnTo>
                    <a:pt x="4" y="73"/>
                  </a:lnTo>
                  <a:lnTo>
                    <a:pt x="10" y="53"/>
                  </a:lnTo>
                  <a:lnTo>
                    <a:pt x="21" y="36"/>
                  </a:lnTo>
                  <a:lnTo>
                    <a:pt x="36" y="21"/>
                  </a:lnTo>
                  <a:lnTo>
                    <a:pt x="54" y="11"/>
                  </a:lnTo>
                  <a:lnTo>
                    <a:pt x="73" y="3"/>
                  </a:lnTo>
                  <a:lnTo>
                    <a:pt x="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229"/>
            <p:cNvSpPr>
              <a:spLocks noEditPoints="1"/>
            </p:cNvSpPr>
            <p:nvPr/>
          </p:nvSpPr>
          <p:spPr bwMode="auto">
            <a:xfrm>
              <a:off x="10237788" y="4467225"/>
              <a:ext cx="166688" cy="220663"/>
            </a:xfrm>
            <a:custGeom>
              <a:avLst/>
              <a:gdLst>
                <a:gd name="T0" fmla="*/ 680 w 1042"/>
                <a:gd name="T1" fmla="*/ 817 h 1384"/>
                <a:gd name="T2" fmla="*/ 525 w 1042"/>
                <a:gd name="T3" fmla="*/ 0 h 1384"/>
                <a:gd name="T4" fmla="*/ 530 w 1042"/>
                <a:gd name="T5" fmla="*/ 1 h 1384"/>
                <a:gd name="T6" fmla="*/ 536 w 1042"/>
                <a:gd name="T7" fmla="*/ 2 h 1384"/>
                <a:gd name="T8" fmla="*/ 542 w 1042"/>
                <a:gd name="T9" fmla="*/ 3 h 1384"/>
                <a:gd name="T10" fmla="*/ 553 w 1042"/>
                <a:gd name="T11" fmla="*/ 6 h 1384"/>
                <a:gd name="T12" fmla="*/ 566 w 1042"/>
                <a:gd name="T13" fmla="*/ 11 h 1384"/>
                <a:gd name="T14" fmla="*/ 574 w 1042"/>
                <a:gd name="T15" fmla="*/ 16 h 1384"/>
                <a:gd name="T16" fmla="*/ 579 w 1042"/>
                <a:gd name="T17" fmla="*/ 21 h 1384"/>
                <a:gd name="T18" fmla="*/ 583 w 1042"/>
                <a:gd name="T19" fmla="*/ 24 h 1384"/>
                <a:gd name="T20" fmla="*/ 588 w 1042"/>
                <a:gd name="T21" fmla="*/ 30 h 1384"/>
                <a:gd name="T22" fmla="*/ 593 w 1042"/>
                <a:gd name="T23" fmla="*/ 33 h 1384"/>
                <a:gd name="T24" fmla="*/ 596 w 1042"/>
                <a:gd name="T25" fmla="*/ 37 h 1384"/>
                <a:gd name="T26" fmla="*/ 600 w 1042"/>
                <a:gd name="T27" fmla="*/ 41 h 1384"/>
                <a:gd name="T28" fmla="*/ 602 w 1042"/>
                <a:gd name="T29" fmla="*/ 47 h 1384"/>
                <a:gd name="T30" fmla="*/ 608 w 1042"/>
                <a:gd name="T31" fmla="*/ 59 h 1384"/>
                <a:gd name="T32" fmla="*/ 1042 w 1042"/>
                <a:gd name="T33" fmla="*/ 1280 h 1384"/>
                <a:gd name="T34" fmla="*/ 1029 w 1042"/>
                <a:gd name="T35" fmla="*/ 1340 h 1384"/>
                <a:gd name="T36" fmla="*/ 981 w 1042"/>
                <a:gd name="T37" fmla="*/ 1378 h 1384"/>
                <a:gd name="T38" fmla="*/ 930 w 1042"/>
                <a:gd name="T39" fmla="*/ 1382 h 1384"/>
                <a:gd name="T40" fmla="*/ 881 w 1042"/>
                <a:gd name="T41" fmla="*/ 1355 h 1384"/>
                <a:gd name="T42" fmla="*/ 747 w 1042"/>
                <a:gd name="T43" fmla="*/ 1003 h 1384"/>
                <a:gd name="T44" fmla="*/ 735 w 1042"/>
                <a:gd name="T45" fmla="*/ 1004 h 1384"/>
                <a:gd name="T46" fmla="*/ 173 w 1042"/>
                <a:gd name="T47" fmla="*/ 1340 h 1384"/>
                <a:gd name="T48" fmla="*/ 131 w 1042"/>
                <a:gd name="T49" fmla="*/ 1377 h 1384"/>
                <a:gd name="T50" fmla="*/ 78 w 1042"/>
                <a:gd name="T51" fmla="*/ 1382 h 1384"/>
                <a:gd name="T52" fmla="*/ 27 w 1042"/>
                <a:gd name="T53" fmla="*/ 1355 h 1384"/>
                <a:gd name="T54" fmla="*/ 0 w 1042"/>
                <a:gd name="T55" fmla="*/ 1300 h 1384"/>
                <a:gd name="T56" fmla="*/ 431 w 1042"/>
                <a:gd name="T57" fmla="*/ 63 h 1384"/>
                <a:gd name="T58" fmla="*/ 438 w 1042"/>
                <a:gd name="T59" fmla="*/ 50 h 1384"/>
                <a:gd name="T60" fmla="*/ 443 w 1042"/>
                <a:gd name="T61" fmla="*/ 41 h 1384"/>
                <a:gd name="T62" fmla="*/ 446 w 1042"/>
                <a:gd name="T63" fmla="*/ 37 h 1384"/>
                <a:gd name="T64" fmla="*/ 450 w 1042"/>
                <a:gd name="T65" fmla="*/ 33 h 1384"/>
                <a:gd name="T66" fmla="*/ 459 w 1042"/>
                <a:gd name="T67" fmla="*/ 23 h 1384"/>
                <a:gd name="T68" fmla="*/ 465 w 1042"/>
                <a:gd name="T69" fmla="*/ 18 h 1384"/>
                <a:gd name="T70" fmla="*/ 470 w 1042"/>
                <a:gd name="T71" fmla="*/ 15 h 1384"/>
                <a:gd name="T72" fmla="*/ 477 w 1042"/>
                <a:gd name="T73" fmla="*/ 11 h 1384"/>
                <a:gd name="T74" fmla="*/ 490 w 1042"/>
                <a:gd name="T75" fmla="*/ 6 h 1384"/>
                <a:gd name="T76" fmla="*/ 498 w 1042"/>
                <a:gd name="T77" fmla="*/ 4 h 1384"/>
                <a:gd name="T78" fmla="*/ 501 w 1042"/>
                <a:gd name="T79" fmla="*/ 3 h 1384"/>
                <a:gd name="T80" fmla="*/ 507 w 1042"/>
                <a:gd name="T81" fmla="*/ 2 h 1384"/>
                <a:gd name="T82" fmla="*/ 514 w 1042"/>
                <a:gd name="T83" fmla="*/ 1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2" h="1384">
                  <a:moveTo>
                    <a:pt x="522" y="373"/>
                  </a:moveTo>
                  <a:lnTo>
                    <a:pt x="363" y="817"/>
                  </a:lnTo>
                  <a:lnTo>
                    <a:pt x="680" y="817"/>
                  </a:lnTo>
                  <a:lnTo>
                    <a:pt x="522" y="373"/>
                  </a:lnTo>
                  <a:close/>
                  <a:moveTo>
                    <a:pt x="517" y="0"/>
                  </a:moveTo>
                  <a:lnTo>
                    <a:pt x="525" y="0"/>
                  </a:lnTo>
                  <a:lnTo>
                    <a:pt x="527" y="1"/>
                  </a:lnTo>
                  <a:lnTo>
                    <a:pt x="529" y="1"/>
                  </a:lnTo>
                  <a:lnTo>
                    <a:pt x="530" y="1"/>
                  </a:lnTo>
                  <a:lnTo>
                    <a:pt x="532" y="2"/>
                  </a:lnTo>
                  <a:lnTo>
                    <a:pt x="534" y="2"/>
                  </a:lnTo>
                  <a:lnTo>
                    <a:pt x="536" y="2"/>
                  </a:lnTo>
                  <a:lnTo>
                    <a:pt x="539" y="3"/>
                  </a:lnTo>
                  <a:lnTo>
                    <a:pt x="541" y="3"/>
                  </a:lnTo>
                  <a:lnTo>
                    <a:pt x="542" y="3"/>
                  </a:lnTo>
                  <a:lnTo>
                    <a:pt x="544" y="4"/>
                  </a:lnTo>
                  <a:lnTo>
                    <a:pt x="552" y="6"/>
                  </a:lnTo>
                  <a:lnTo>
                    <a:pt x="553" y="6"/>
                  </a:lnTo>
                  <a:lnTo>
                    <a:pt x="557" y="7"/>
                  </a:lnTo>
                  <a:lnTo>
                    <a:pt x="561" y="9"/>
                  </a:lnTo>
                  <a:lnTo>
                    <a:pt x="566" y="11"/>
                  </a:lnTo>
                  <a:lnTo>
                    <a:pt x="570" y="13"/>
                  </a:lnTo>
                  <a:lnTo>
                    <a:pt x="572" y="15"/>
                  </a:lnTo>
                  <a:lnTo>
                    <a:pt x="574" y="16"/>
                  </a:lnTo>
                  <a:lnTo>
                    <a:pt x="576" y="17"/>
                  </a:lnTo>
                  <a:lnTo>
                    <a:pt x="577" y="18"/>
                  </a:lnTo>
                  <a:lnTo>
                    <a:pt x="579" y="21"/>
                  </a:lnTo>
                  <a:lnTo>
                    <a:pt x="581" y="22"/>
                  </a:lnTo>
                  <a:lnTo>
                    <a:pt x="582" y="24"/>
                  </a:lnTo>
                  <a:lnTo>
                    <a:pt x="583" y="24"/>
                  </a:lnTo>
                  <a:lnTo>
                    <a:pt x="584" y="25"/>
                  </a:lnTo>
                  <a:lnTo>
                    <a:pt x="587" y="28"/>
                  </a:lnTo>
                  <a:lnTo>
                    <a:pt x="588" y="30"/>
                  </a:lnTo>
                  <a:lnTo>
                    <a:pt x="591" y="31"/>
                  </a:lnTo>
                  <a:lnTo>
                    <a:pt x="591" y="32"/>
                  </a:lnTo>
                  <a:lnTo>
                    <a:pt x="593" y="33"/>
                  </a:lnTo>
                  <a:lnTo>
                    <a:pt x="593" y="34"/>
                  </a:lnTo>
                  <a:lnTo>
                    <a:pt x="594" y="35"/>
                  </a:lnTo>
                  <a:lnTo>
                    <a:pt x="596" y="37"/>
                  </a:lnTo>
                  <a:lnTo>
                    <a:pt x="598" y="39"/>
                  </a:lnTo>
                  <a:lnTo>
                    <a:pt x="599" y="40"/>
                  </a:lnTo>
                  <a:lnTo>
                    <a:pt x="600" y="41"/>
                  </a:lnTo>
                  <a:lnTo>
                    <a:pt x="600" y="43"/>
                  </a:lnTo>
                  <a:lnTo>
                    <a:pt x="601" y="45"/>
                  </a:lnTo>
                  <a:lnTo>
                    <a:pt x="602" y="47"/>
                  </a:lnTo>
                  <a:lnTo>
                    <a:pt x="604" y="51"/>
                  </a:lnTo>
                  <a:lnTo>
                    <a:pt x="606" y="55"/>
                  </a:lnTo>
                  <a:lnTo>
                    <a:pt x="608" y="59"/>
                  </a:lnTo>
                  <a:lnTo>
                    <a:pt x="610" y="63"/>
                  </a:lnTo>
                  <a:lnTo>
                    <a:pt x="1037" y="1258"/>
                  </a:lnTo>
                  <a:lnTo>
                    <a:pt x="1042" y="1280"/>
                  </a:lnTo>
                  <a:lnTo>
                    <a:pt x="1042" y="1301"/>
                  </a:lnTo>
                  <a:lnTo>
                    <a:pt x="1037" y="1321"/>
                  </a:lnTo>
                  <a:lnTo>
                    <a:pt x="1029" y="1340"/>
                  </a:lnTo>
                  <a:lnTo>
                    <a:pt x="1016" y="1355"/>
                  </a:lnTo>
                  <a:lnTo>
                    <a:pt x="999" y="1369"/>
                  </a:lnTo>
                  <a:lnTo>
                    <a:pt x="981" y="1378"/>
                  </a:lnTo>
                  <a:lnTo>
                    <a:pt x="965" y="1382"/>
                  </a:lnTo>
                  <a:lnTo>
                    <a:pt x="949" y="1384"/>
                  </a:lnTo>
                  <a:lnTo>
                    <a:pt x="930" y="1382"/>
                  </a:lnTo>
                  <a:lnTo>
                    <a:pt x="912" y="1377"/>
                  </a:lnTo>
                  <a:lnTo>
                    <a:pt x="895" y="1368"/>
                  </a:lnTo>
                  <a:lnTo>
                    <a:pt x="881" y="1355"/>
                  </a:lnTo>
                  <a:lnTo>
                    <a:pt x="869" y="1340"/>
                  </a:lnTo>
                  <a:lnTo>
                    <a:pt x="861" y="1322"/>
                  </a:lnTo>
                  <a:lnTo>
                    <a:pt x="747" y="1003"/>
                  </a:lnTo>
                  <a:lnTo>
                    <a:pt x="744" y="1004"/>
                  </a:lnTo>
                  <a:lnTo>
                    <a:pt x="739" y="1004"/>
                  </a:lnTo>
                  <a:lnTo>
                    <a:pt x="735" y="1004"/>
                  </a:lnTo>
                  <a:lnTo>
                    <a:pt x="296" y="1004"/>
                  </a:lnTo>
                  <a:lnTo>
                    <a:pt x="182" y="1322"/>
                  </a:lnTo>
                  <a:lnTo>
                    <a:pt x="173" y="1340"/>
                  </a:lnTo>
                  <a:lnTo>
                    <a:pt x="162" y="1355"/>
                  </a:lnTo>
                  <a:lnTo>
                    <a:pt x="147" y="1368"/>
                  </a:lnTo>
                  <a:lnTo>
                    <a:pt x="131" y="1377"/>
                  </a:lnTo>
                  <a:lnTo>
                    <a:pt x="113" y="1382"/>
                  </a:lnTo>
                  <a:lnTo>
                    <a:pt x="94" y="1384"/>
                  </a:lnTo>
                  <a:lnTo>
                    <a:pt x="78" y="1382"/>
                  </a:lnTo>
                  <a:lnTo>
                    <a:pt x="62" y="1378"/>
                  </a:lnTo>
                  <a:lnTo>
                    <a:pt x="42" y="1369"/>
                  </a:lnTo>
                  <a:lnTo>
                    <a:pt x="27" y="1355"/>
                  </a:lnTo>
                  <a:lnTo>
                    <a:pt x="14" y="1340"/>
                  </a:lnTo>
                  <a:lnTo>
                    <a:pt x="5" y="1321"/>
                  </a:lnTo>
                  <a:lnTo>
                    <a:pt x="0" y="1300"/>
                  </a:lnTo>
                  <a:lnTo>
                    <a:pt x="0" y="1279"/>
                  </a:lnTo>
                  <a:lnTo>
                    <a:pt x="4" y="1258"/>
                  </a:lnTo>
                  <a:lnTo>
                    <a:pt x="431" y="63"/>
                  </a:lnTo>
                  <a:lnTo>
                    <a:pt x="433" y="59"/>
                  </a:lnTo>
                  <a:lnTo>
                    <a:pt x="436" y="55"/>
                  </a:lnTo>
                  <a:lnTo>
                    <a:pt x="438" y="50"/>
                  </a:lnTo>
                  <a:lnTo>
                    <a:pt x="440" y="45"/>
                  </a:lnTo>
                  <a:lnTo>
                    <a:pt x="441" y="43"/>
                  </a:lnTo>
                  <a:lnTo>
                    <a:pt x="443" y="41"/>
                  </a:lnTo>
                  <a:lnTo>
                    <a:pt x="444" y="40"/>
                  </a:lnTo>
                  <a:lnTo>
                    <a:pt x="445" y="39"/>
                  </a:lnTo>
                  <a:lnTo>
                    <a:pt x="446" y="37"/>
                  </a:lnTo>
                  <a:lnTo>
                    <a:pt x="448" y="35"/>
                  </a:lnTo>
                  <a:lnTo>
                    <a:pt x="449" y="34"/>
                  </a:lnTo>
                  <a:lnTo>
                    <a:pt x="450" y="33"/>
                  </a:lnTo>
                  <a:lnTo>
                    <a:pt x="451" y="32"/>
                  </a:lnTo>
                  <a:lnTo>
                    <a:pt x="458" y="25"/>
                  </a:lnTo>
                  <a:lnTo>
                    <a:pt x="459" y="23"/>
                  </a:lnTo>
                  <a:lnTo>
                    <a:pt x="460" y="22"/>
                  </a:lnTo>
                  <a:lnTo>
                    <a:pt x="463" y="21"/>
                  </a:lnTo>
                  <a:lnTo>
                    <a:pt x="465" y="18"/>
                  </a:lnTo>
                  <a:lnTo>
                    <a:pt x="467" y="17"/>
                  </a:lnTo>
                  <a:lnTo>
                    <a:pt x="468" y="16"/>
                  </a:lnTo>
                  <a:lnTo>
                    <a:pt x="470" y="15"/>
                  </a:lnTo>
                  <a:lnTo>
                    <a:pt x="471" y="14"/>
                  </a:lnTo>
                  <a:lnTo>
                    <a:pt x="473" y="13"/>
                  </a:lnTo>
                  <a:lnTo>
                    <a:pt x="477" y="11"/>
                  </a:lnTo>
                  <a:lnTo>
                    <a:pt x="481" y="9"/>
                  </a:lnTo>
                  <a:lnTo>
                    <a:pt x="485" y="7"/>
                  </a:lnTo>
                  <a:lnTo>
                    <a:pt x="490" y="6"/>
                  </a:lnTo>
                  <a:lnTo>
                    <a:pt x="491" y="6"/>
                  </a:lnTo>
                  <a:lnTo>
                    <a:pt x="494" y="5"/>
                  </a:lnTo>
                  <a:lnTo>
                    <a:pt x="498" y="4"/>
                  </a:lnTo>
                  <a:lnTo>
                    <a:pt x="499" y="4"/>
                  </a:lnTo>
                  <a:lnTo>
                    <a:pt x="500" y="3"/>
                  </a:lnTo>
                  <a:lnTo>
                    <a:pt x="501" y="3"/>
                  </a:lnTo>
                  <a:lnTo>
                    <a:pt x="503" y="2"/>
                  </a:lnTo>
                  <a:lnTo>
                    <a:pt x="505" y="2"/>
                  </a:lnTo>
                  <a:lnTo>
                    <a:pt x="507" y="2"/>
                  </a:lnTo>
                  <a:lnTo>
                    <a:pt x="509" y="1"/>
                  </a:lnTo>
                  <a:lnTo>
                    <a:pt x="511" y="1"/>
                  </a:lnTo>
                  <a:lnTo>
                    <a:pt x="514" y="1"/>
                  </a:lnTo>
                  <a:lnTo>
                    <a:pt x="515" y="0"/>
                  </a:lnTo>
                  <a:lnTo>
                    <a:pt x="5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681480" y="3634931"/>
            <a:ext cx="829042" cy="927990"/>
            <a:chOff x="5681479" y="3650805"/>
            <a:chExt cx="829042" cy="927990"/>
          </a:xfrm>
        </p:grpSpPr>
        <p:grpSp>
          <p:nvGrpSpPr>
            <p:cNvPr id="36" name="Group 35"/>
            <p:cNvGrpSpPr/>
            <p:nvPr/>
          </p:nvGrpSpPr>
          <p:grpSpPr>
            <a:xfrm>
              <a:off x="5954261" y="3650805"/>
              <a:ext cx="556260" cy="556259"/>
              <a:chOff x="5954261" y="3650805"/>
              <a:chExt cx="556260" cy="556259"/>
            </a:xfrm>
          </p:grpSpPr>
          <p:sp>
            <p:nvSpPr>
              <p:cNvPr id="37" name="Freeform 70"/>
              <p:cNvSpPr>
                <a:spLocks noEditPoints="1"/>
              </p:cNvSpPr>
              <p:nvPr/>
            </p:nvSpPr>
            <p:spPr bwMode="auto">
              <a:xfrm>
                <a:off x="5954261" y="3650805"/>
                <a:ext cx="556260" cy="556259"/>
              </a:xfrm>
              <a:custGeom>
                <a:avLst/>
                <a:gdLst>
                  <a:gd name="T0" fmla="*/ 958 w 2077"/>
                  <a:gd name="T1" fmla="*/ 277 h 2076"/>
                  <a:gd name="T2" fmla="*/ 796 w 2077"/>
                  <a:gd name="T3" fmla="*/ 377 h 2076"/>
                  <a:gd name="T4" fmla="*/ 576 w 2077"/>
                  <a:gd name="T5" fmla="*/ 455 h 2076"/>
                  <a:gd name="T6" fmla="*/ 456 w 2077"/>
                  <a:gd name="T7" fmla="*/ 350 h 2076"/>
                  <a:gd name="T8" fmla="*/ 457 w 2077"/>
                  <a:gd name="T9" fmla="*/ 573 h 2076"/>
                  <a:gd name="T10" fmla="*/ 379 w 2077"/>
                  <a:gd name="T11" fmla="*/ 793 h 2076"/>
                  <a:gd name="T12" fmla="*/ 281 w 2077"/>
                  <a:gd name="T13" fmla="*/ 955 h 2076"/>
                  <a:gd name="T14" fmla="*/ 142 w 2077"/>
                  <a:gd name="T15" fmla="*/ 1105 h 2076"/>
                  <a:gd name="T16" fmla="*/ 300 w 2077"/>
                  <a:gd name="T17" fmla="*/ 1120 h 2076"/>
                  <a:gd name="T18" fmla="*/ 400 w 2077"/>
                  <a:gd name="T19" fmla="*/ 1331 h 2076"/>
                  <a:gd name="T20" fmla="*/ 446 w 2077"/>
                  <a:gd name="T21" fmla="*/ 1515 h 2076"/>
                  <a:gd name="T22" fmla="*/ 459 w 2077"/>
                  <a:gd name="T23" fmla="*/ 1723 h 2076"/>
                  <a:gd name="T24" fmla="*/ 591 w 2077"/>
                  <a:gd name="T25" fmla="*/ 1612 h 2076"/>
                  <a:gd name="T26" fmla="*/ 846 w 2077"/>
                  <a:gd name="T27" fmla="*/ 1714 h 2076"/>
                  <a:gd name="T28" fmla="*/ 957 w 2077"/>
                  <a:gd name="T29" fmla="*/ 1922 h 2076"/>
                  <a:gd name="T30" fmla="*/ 1111 w 2077"/>
                  <a:gd name="T31" fmla="*/ 1934 h 2076"/>
                  <a:gd name="T32" fmla="*/ 1130 w 2077"/>
                  <a:gd name="T33" fmla="*/ 1759 h 2076"/>
                  <a:gd name="T34" fmla="*/ 1382 w 2077"/>
                  <a:gd name="T35" fmla="*/ 1650 h 2076"/>
                  <a:gd name="T36" fmla="*/ 1608 w 2077"/>
                  <a:gd name="T37" fmla="*/ 1720 h 2076"/>
                  <a:gd name="T38" fmla="*/ 1723 w 2077"/>
                  <a:gd name="T39" fmla="*/ 1623 h 2076"/>
                  <a:gd name="T40" fmla="*/ 1613 w 2077"/>
                  <a:gd name="T41" fmla="*/ 1464 h 2076"/>
                  <a:gd name="T42" fmla="*/ 1730 w 2077"/>
                  <a:gd name="T43" fmla="*/ 1175 h 2076"/>
                  <a:gd name="T44" fmla="*/ 1929 w 2077"/>
                  <a:gd name="T45" fmla="*/ 1118 h 2076"/>
                  <a:gd name="T46" fmla="*/ 1934 w 2077"/>
                  <a:gd name="T47" fmla="*/ 962 h 2076"/>
                  <a:gd name="T48" fmla="*/ 1747 w 2077"/>
                  <a:gd name="T49" fmla="*/ 934 h 2076"/>
                  <a:gd name="T50" fmla="*/ 1624 w 2077"/>
                  <a:gd name="T51" fmla="*/ 648 h 2076"/>
                  <a:gd name="T52" fmla="*/ 1728 w 2077"/>
                  <a:gd name="T53" fmla="*/ 463 h 2076"/>
                  <a:gd name="T54" fmla="*/ 1616 w 2077"/>
                  <a:gd name="T55" fmla="*/ 350 h 2076"/>
                  <a:gd name="T56" fmla="*/ 1449 w 2077"/>
                  <a:gd name="T57" fmla="*/ 461 h 2076"/>
                  <a:gd name="T58" fmla="*/ 1159 w 2077"/>
                  <a:gd name="T59" fmla="*/ 341 h 2076"/>
                  <a:gd name="T60" fmla="*/ 1119 w 2077"/>
                  <a:gd name="T61" fmla="*/ 145 h 2076"/>
                  <a:gd name="T62" fmla="*/ 1139 w 2077"/>
                  <a:gd name="T63" fmla="*/ 3 h 2076"/>
                  <a:gd name="T64" fmla="*/ 1260 w 2077"/>
                  <a:gd name="T65" fmla="*/ 152 h 2076"/>
                  <a:gd name="T66" fmla="*/ 1547 w 2077"/>
                  <a:gd name="T67" fmla="*/ 227 h 2076"/>
                  <a:gd name="T68" fmla="*/ 1705 w 2077"/>
                  <a:gd name="T69" fmla="*/ 239 h 2076"/>
                  <a:gd name="T70" fmla="*/ 1866 w 2077"/>
                  <a:gd name="T71" fmla="*/ 474 h 2076"/>
                  <a:gd name="T72" fmla="*/ 1819 w 2077"/>
                  <a:gd name="T73" fmla="*/ 714 h 2076"/>
                  <a:gd name="T74" fmla="*/ 2032 w 2077"/>
                  <a:gd name="T75" fmla="*/ 861 h 2076"/>
                  <a:gd name="T76" fmla="*/ 2065 w 2077"/>
                  <a:gd name="T77" fmla="*/ 1165 h 2076"/>
                  <a:gd name="T78" fmla="*/ 1925 w 2077"/>
                  <a:gd name="T79" fmla="*/ 1259 h 2076"/>
                  <a:gd name="T80" fmla="*/ 1852 w 2077"/>
                  <a:gd name="T81" fmla="*/ 1551 h 2076"/>
                  <a:gd name="T82" fmla="*/ 1821 w 2077"/>
                  <a:gd name="T83" fmla="*/ 1722 h 2076"/>
                  <a:gd name="T84" fmla="*/ 1592 w 2077"/>
                  <a:gd name="T85" fmla="*/ 1863 h 2076"/>
                  <a:gd name="T86" fmla="*/ 1361 w 2077"/>
                  <a:gd name="T87" fmla="*/ 1818 h 2076"/>
                  <a:gd name="T88" fmla="*/ 1216 w 2077"/>
                  <a:gd name="T89" fmla="*/ 2031 h 2076"/>
                  <a:gd name="T90" fmla="*/ 910 w 2077"/>
                  <a:gd name="T91" fmla="*/ 2064 h 2076"/>
                  <a:gd name="T92" fmla="*/ 817 w 2077"/>
                  <a:gd name="T93" fmla="*/ 1852 h 2076"/>
                  <a:gd name="T94" fmla="*/ 508 w 2077"/>
                  <a:gd name="T95" fmla="*/ 1857 h 2076"/>
                  <a:gd name="T96" fmla="*/ 354 w 2077"/>
                  <a:gd name="T97" fmla="*/ 1820 h 2076"/>
                  <a:gd name="T98" fmla="*/ 216 w 2077"/>
                  <a:gd name="T99" fmla="*/ 1577 h 2076"/>
                  <a:gd name="T100" fmla="*/ 240 w 2077"/>
                  <a:gd name="T101" fmla="*/ 1311 h 2076"/>
                  <a:gd name="T102" fmla="*/ 26 w 2077"/>
                  <a:gd name="T103" fmla="*/ 1192 h 2076"/>
                  <a:gd name="T104" fmla="*/ 26 w 2077"/>
                  <a:gd name="T105" fmla="*/ 884 h 2076"/>
                  <a:gd name="T106" fmla="*/ 246 w 2077"/>
                  <a:gd name="T107" fmla="*/ 748 h 2076"/>
                  <a:gd name="T108" fmla="*/ 211 w 2077"/>
                  <a:gd name="T109" fmla="*/ 474 h 2076"/>
                  <a:gd name="T110" fmla="*/ 372 w 2077"/>
                  <a:gd name="T111" fmla="*/ 239 h 2076"/>
                  <a:gd name="T112" fmla="*/ 530 w 2077"/>
                  <a:gd name="T113" fmla="*/ 227 h 2076"/>
                  <a:gd name="T114" fmla="*/ 817 w 2077"/>
                  <a:gd name="T115" fmla="*/ 224 h 2076"/>
                  <a:gd name="T116" fmla="*/ 910 w 2077"/>
                  <a:gd name="T117" fmla="*/ 12 h 20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77" h="2076">
                    <a:moveTo>
                      <a:pt x="971" y="140"/>
                    </a:moveTo>
                    <a:lnTo>
                      <a:pt x="967" y="140"/>
                    </a:lnTo>
                    <a:lnTo>
                      <a:pt x="964" y="142"/>
                    </a:lnTo>
                    <a:lnTo>
                      <a:pt x="961" y="145"/>
                    </a:lnTo>
                    <a:lnTo>
                      <a:pt x="959" y="149"/>
                    </a:lnTo>
                    <a:lnTo>
                      <a:pt x="958" y="152"/>
                    </a:lnTo>
                    <a:lnTo>
                      <a:pt x="958" y="277"/>
                    </a:lnTo>
                    <a:lnTo>
                      <a:pt x="956" y="296"/>
                    </a:lnTo>
                    <a:lnTo>
                      <a:pt x="948" y="314"/>
                    </a:lnTo>
                    <a:lnTo>
                      <a:pt x="936" y="329"/>
                    </a:lnTo>
                    <a:lnTo>
                      <a:pt x="920" y="340"/>
                    </a:lnTo>
                    <a:lnTo>
                      <a:pt x="902" y="346"/>
                    </a:lnTo>
                    <a:lnTo>
                      <a:pt x="849" y="360"/>
                    </a:lnTo>
                    <a:lnTo>
                      <a:pt x="796" y="377"/>
                    </a:lnTo>
                    <a:lnTo>
                      <a:pt x="745" y="397"/>
                    </a:lnTo>
                    <a:lnTo>
                      <a:pt x="697" y="422"/>
                    </a:lnTo>
                    <a:lnTo>
                      <a:pt x="649" y="451"/>
                    </a:lnTo>
                    <a:lnTo>
                      <a:pt x="631" y="460"/>
                    </a:lnTo>
                    <a:lnTo>
                      <a:pt x="612" y="463"/>
                    </a:lnTo>
                    <a:lnTo>
                      <a:pt x="594" y="461"/>
                    </a:lnTo>
                    <a:lnTo>
                      <a:pt x="576" y="455"/>
                    </a:lnTo>
                    <a:lnTo>
                      <a:pt x="561" y="443"/>
                    </a:lnTo>
                    <a:lnTo>
                      <a:pt x="471" y="352"/>
                    </a:lnTo>
                    <a:lnTo>
                      <a:pt x="468" y="350"/>
                    </a:lnTo>
                    <a:lnTo>
                      <a:pt x="465" y="349"/>
                    </a:lnTo>
                    <a:lnTo>
                      <a:pt x="462" y="349"/>
                    </a:lnTo>
                    <a:lnTo>
                      <a:pt x="459" y="349"/>
                    </a:lnTo>
                    <a:lnTo>
                      <a:pt x="456" y="350"/>
                    </a:lnTo>
                    <a:lnTo>
                      <a:pt x="453" y="352"/>
                    </a:lnTo>
                    <a:lnTo>
                      <a:pt x="356" y="450"/>
                    </a:lnTo>
                    <a:lnTo>
                      <a:pt x="353" y="456"/>
                    </a:lnTo>
                    <a:lnTo>
                      <a:pt x="353" y="462"/>
                    </a:lnTo>
                    <a:lnTo>
                      <a:pt x="356" y="467"/>
                    </a:lnTo>
                    <a:lnTo>
                      <a:pt x="446" y="557"/>
                    </a:lnTo>
                    <a:lnTo>
                      <a:pt x="457" y="573"/>
                    </a:lnTo>
                    <a:lnTo>
                      <a:pt x="465" y="591"/>
                    </a:lnTo>
                    <a:lnTo>
                      <a:pt x="466" y="610"/>
                    </a:lnTo>
                    <a:lnTo>
                      <a:pt x="462" y="629"/>
                    </a:lnTo>
                    <a:lnTo>
                      <a:pt x="454" y="645"/>
                    </a:lnTo>
                    <a:lnTo>
                      <a:pt x="425" y="693"/>
                    </a:lnTo>
                    <a:lnTo>
                      <a:pt x="400" y="742"/>
                    </a:lnTo>
                    <a:lnTo>
                      <a:pt x="379" y="793"/>
                    </a:lnTo>
                    <a:lnTo>
                      <a:pt x="362" y="845"/>
                    </a:lnTo>
                    <a:lnTo>
                      <a:pt x="350" y="899"/>
                    </a:lnTo>
                    <a:lnTo>
                      <a:pt x="343" y="918"/>
                    </a:lnTo>
                    <a:lnTo>
                      <a:pt x="332" y="933"/>
                    </a:lnTo>
                    <a:lnTo>
                      <a:pt x="317" y="945"/>
                    </a:lnTo>
                    <a:lnTo>
                      <a:pt x="300" y="952"/>
                    </a:lnTo>
                    <a:lnTo>
                      <a:pt x="281" y="955"/>
                    </a:lnTo>
                    <a:lnTo>
                      <a:pt x="153" y="955"/>
                    </a:lnTo>
                    <a:lnTo>
                      <a:pt x="150" y="955"/>
                    </a:lnTo>
                    <a:lnTo>
                      <a:pt x="147" y="958"/>
                    </a:lnTo>
                    <a:lnTo>
                      <a:pt x="144" y="961"/>
                    </a:lnTo>
                    <a:lnTo>
                      <a:pt x="143" y="964"/>
                    </a:lnTo>
                    <a:lnTo>
                      <a:pt x="142" y="967"/>
                    </a:lnTo>
                    <a:lnTo>
                      <a:pt x="142" y="1105"/>
                    </a:lnTo>
                    <a:lnTo>
                      <a:pt x="143" y="1109"/>
                    </a:lnTo>
                    <a:lnTo>
                      <a:pt x="144" y="1113"/>
                    </a:lnTo>
                    <a:lnTo>
                      <a:pt x="147" y="1115"/>
                    </a:lnTo>
                    <a:lnTo>
                      <a:pt x="150" y="1117"/>
                    </a:lnTo>
                    <a:lnTo>
                      <a:pt x="153" y="1118"/>
                    </a:lnTo>
                    <a:lnTo>
                      <a:pt x="281" y="1118"/>
                    </a:lnTo>
                    <a:lnTo>
                      <a:pt x="300" y="1120"/>
                    </a:lnTo>
                    <a:lnTo>
                      <a:pt x="317" y="1128"/>
                    </a:lnTo>
                    <a:lnTo>
                      <a:pt x="332" y="1140"/>
                    </a:lnTo>
                    <a:lnTo>
                      <a:pt x="343" y="1156"/>
                    </a:lnTo>
                    <a:lnTo>
                      <a:pt x="350" y="1174"/>
                    </a:lnTo>
                    <a:lnTo>
                      <a:pt x="362" y="1228"/>
                    </a:lnTo>
                    <a:lnTo>
                      <a:pt x="379" y="1280"/>
                    </a:lnTo>
                    <a:lnTo>
                      <a:pt x="400" y="1331"/>
                    </a:lnTo>
                    <a:lnTo>
                      <a:pt x="425" y="1379"/>
                    </a:lnTo>
                    <a:lnTo>
                      <a:pt x="454" y="1427"/>
                    </a:lnTo>
                    <a:lnTo>
                      <a:pt x="462" y="1445"/>
                    </a:lnTo>
                    <a:lnTo>
                      <a:pt x="467" y="1464"/>
                    </a:lnTo>
                    <a:lnTo>
                      <a:pt x="465" y="1483"/>
                    </a:lnTo>
                    <a:lnTo>
                      <a:pt x="457" y="1500"/>
                    </a:lnTo>
                    <a:lnTo>
                      <a:pt x="446" y="1515"/>
                    </a:lnTo>
                    <a:lnTo>
                      <a:pt x="356" y="1606"/>
                    </a:lnTo>
                    <a:lnTo>
                      <a:pt x="353" y="1611"/>
                    </a:lnTo>
                    <a:lnTo>
                      <a:pt x="353" y="1617"/>
                    </a:lnTo>
                    <a:lnTo>
                      <a:pt x="356" y="1623"/>
                    </a:lnTo>
                    <a:lnTo>
                      <a:pt x="453" y="1720"/>
                    </a:lnTo>
                    <a:lnTo>
                      <a:pt x="456" y="1722"/>
                    </a:lnTo>
                    <a:lnTo>
                      <a:pt x="459" y="1723"/>
                    </a:lnTo>
                    <a:lnTo>
                      <a:pt x="462" y="1724"/>
                    </a:lnTo>
                    <a:lnTo>
                      <a:pt x="465" y="1723"/>
                    </a:lnTo>
                    <a:lnTo>
                      <a:pt x="468" y="1722"/>
                    </a:lnTo>
                    <a:lnTo>
                      <a:pt x="471" y="1720"/>
                    </a:lnTo>
                    <a:lnTo>
                      <a:pt x="559" y="1630"/>
                    </a:lnTo>
                    <a:lnTo>
                      <a:pt x="574" y="1619"/>
                    </a:lnTo>
                    <a:lnTo>
                      <a:pt x="591" y="1612"/>
                    </a:lnTo>
                    <a:lnTo>
                      <a:pt x="609" y="1610"/>
                    </a:lnTo>
                    <a:lnTo>
                      <a:pt x="629" y="1614"/>
                    </a:lnTo>
                    <a:lnTo>
                      <a:pt x="648" y="1622"/>
                    </a:lnTo>
                    <a:lnTo>
                      <a:pt x="695" y="1651"/>
                    </a:lnTo>
                    <a:lnTo>
                      <a:pt x="744" y="1676"/>
                    </a:lnTo>
                    <a:lnTo>
                      <a:pt x="795" y="1697"/>
                    </a:lnTo>
                    <a:lnTo>
                      <a:pt x="846" y="1714"/>
                    </a:lnTo>
                    <a:lnTo>
                      <a:pt x="900" y="1726"/>
                    </a:lnTo>
                    <a:lnTo>
                      <a:pt x="919" y="1733"/>
                    </a:lnTo>
                    <a:lnTo>
                      <a:pt x="935" y="1744"/>
                    </a:lnTo>
                    <a:lnTo>
                      <a:pt x="947" y="1759"/>
                    </a:lnTo>
                    <a:lnTo>
                      <a:pt x="955" y="1776"/>
                    </a:lnTo>
                    <a:lnTo>
                      <a:pt x="957" y="1796"/>
                    </a:lnTo>
                    <a:lnTo>
                      <a:pt x="957" y="1922"/>
                    </a:lnTo>
                    <a:lnTo>
                      <a:pt x="958" y="1926"/>
                    </a:lnTo>
                    <a:lnTo>
                      <a:pt x="959" y="1929"/>
                    </a:lnTo>
                    <a:lnTo>
                      <a:pt x="963" y="1932"/>
                    </a:lnTo>
                    <a:lnTo>
                      <a:pt x="966" y="1934"/>
                    </a:lnTo>
                    <a:lnTo>
                      <a:pt x="970" y="1934"/>
                    </a:lnTo>
                    <a:lnTo>
                      <a:pt x="1108" y="1934"/>
                    </a:lnTo>
                    <a:lnTo>
                      <a:pt x="1111" y="1934"/>
                    </a:lnTo>
                    <a:lnTo>
                      <a:pt x="1114" y="1932"/>
                    </a:lnTo>
                    <a:lnTo>
                      <a:pt x="1118" y="1929"/>
                    </a:lnTo>
                    <a:lnTo>
                      <a:pt x="1119" y="1926"/>
                    </a:lnTo>
                    <a:lnTo>
                      <a:pt x="1120" y="1922"/>
                    </a:lnTo>
                    <a:lnTo>
                      <a:pt x="1120" y="1796"/>
                    </a:lnTo>
                    <a:lnTo>
                      <a:pt x="1123" y="1776"/>
                    </a:lnTo>
                    <a:lnTo>
                      <a:pt x="1130" y="1759"/>
                    </a:lnTo>
                    <a:lnTo>
                      <a:pt x="1142" y="1744"/>
                    </a:lnTo>
                    <a:lnTo>
                      <a:pt x="1158" y="1733"/>
                    </a:lnTo>
                    <a:lnTo>
                      <a:pt x="1177" y="1726"/>
                    </a:lnTo>
                    <a:lnTo>
                      <a:pt x="1231" y="1714"/>
                    </a:lnTo>
                    <a:lnTo>
                      <a:pt x="1282" y="1697"/>
                    </a:lnTo>
                    <a:lnTo>
                      <a:pt x="1333" y="1676"/>
                    </a:lnTo>
                    <a:lnTo>
                      <a:pt x="1382" y="1650"/>
                    </a:lnTo>
                    <a:lnTo>
                      <a:pt x="1430" y="1622"/>
                    </a:lnTo>
                    <a:lnTo>
                      <a:pt x="1447" y="1614"/>
                    </a:lnTo>
                    <a:lnTo>
                      <a:pt x="1466" y="1610"/>
                    </a:lnTo>
                    <a:lnTo>
                      <a:pt x="1485" y="1611"/>
                    </a:lnTo>
                    <a:lnTo>
                      <a:pt x="1503" y="1619"/>
                    </a:lnTo>
                    <a:lnTo>
                      <a:pt x="1518" y="1630"/>
                    </a:lnTo>
                    <a:lnTo>
                      <a:pt x="1608" y="1720"/>
                    </a:lnTo>
                    <a:lnTo>
                      <a:pt x="1611" y="1722"/>
                    </a:lnTo>
                    <a:lnTo>
                      <a:pt x="1614" y="1723"/>
                    </a:lnTo>
                    <a:lnTo>
                      <a:pt x="1617" y="1724"/>
                    </a:lnTo>
                    <a:lnTo>
                      <a:pt x="1619" y="1723"/>
                    </a:lnTo>
                    <a:lnTo>
                      <a:pt x="1622" y="1722"/>
                    </a:lnTo>
                    <a:lnTo>
                      <a:pt x="1625" y="1720"/>
                    </a:lnTo>
                    <a:lnTo>
                      <a:pt x="1723" y="1623"/>
                    </a:lnTo>
                    <a:lnTo>
                      <a:pt x="1726" y="1618"/>
                    </a:lnTo>
                    <a:lnTo>
                      <a:pt x="1726" y="1611"/>
                    </a:lnTo>
                    <a:lnTo>
                      <a:pt x="1723" y="1606"/>
                    </a:lnTo>
                    <a:lnTo>
                      <a:pt x="1633" y="1516"/>
                    </a:lnTo>
                    <a:lnTo>
                      <a:pt x="1621" y="1501"/>
                    </a:lnTo>
                    <a:lnTo>
                      <a:pt x="1615" y="1483"/>
                    </a:lnTo>
                    <a:lnTo>
                      <a:pt x="1613" y="1464"/>
                    </a:lnTo>
                    <a:lnTo>
                      <a:pt x="1616" y="1446"/>
                    </a:lnTo>
                    <a:lnTo>
                      <a:pt x="1624" y="1428"/>
                    </a:lnTo>
                    <a:lnTo>
                      <a:pt x="1654" y="1380"/>
                    </a:lnTo>
                    <a:lnTo>
                      <a:pt x="1679" y="1332"/>
                    </a:lnTo>
                    <a:lnTo>
                      <a:pt x="1700" y="1281"/>
                    </a:lnTo>
                    <a:lnTo>
                      <a:pt x="1717" y="1229"/>
                    </a:lnTo>
                    <a:lnTo>
                      <a:pt x="1730" y="1175"/>
                    </a:lnTo>
                    <a:lnTo>
                      <a:pt x="1736" y="1156"/>
                    </a:lnTo>
                    <a:lnTo>
                      <a:pt x="1747" y="1141"/>
                    </a:lnTo>
                    <a:lnTo>
                      <a:pt x="1761" y="1128"/>
                    </a:lnTo>
                    <a:lnTo>
                      <a:pt x="1779" y="1121"/>
                    </a:lnTo>
                    <a:lnTo>
                      <a:pt x="1798" y="1119"/>
                    </a:lnTo>
                    <a:lnTo>
                      <a:pt x="1925" y="1119"/>
                    </a:lnTo>
                    <a:lnTo>
                      <a:pt x="1929" y="1118"/>
                    </a:lnTo>
                    <a:lnTo>
                      <a:pt x="1932" y="1117"/>
                    </a:lnTo>
                    <a:lnTo>
                      <a:pt x="1934" y="1114"/>
                    </a:lnTo>
                    <a:lnTo>
                      <a:pt x="1936" y="1110"/>
                    </a:lnTo>
                    <a:lnTo>
                      <a:pt x="1936" y="1107"/>
                    </a:lnTo>
                    <a:lnTo>
                      <a:pt x="1936" y="969"/>
                    </a:lnTo>
                    <a:lnTo>
                      <a:pt x="1936" y="965"/>
                    </a:lnTo>
                    <a:lnTo>
                      <a:pt x="1934" y="962"/>
                    </a:lnTo>
                    <a:lnTo>
                      <a:pt x="1932" y="959"/>
                    </a:lnTo>
                    <a:lnTo>
                      <a:pt x="1929" y="958"/>
                    </a:lnTo>
                    <a:lnTo>
                      <a:pt x="1925" y="957"/>
                    </a:lnTo>
                    <a:lnTo>
                      <a:pt x="1798" y="957"/>
                    </a:lnTo>
                    <a:lnTo>
                      <a:pt x="1779" y="954"/>
                    </a:lnTo>
                    <a:lnTo>
                      <a:pt x="1761" y="946"/>
                    </a:lnTo>
                    <a:lnTo>
                      <a:pt x="1747" y="934"/>
                    </a:lnTo>
                    <a:lnTo>
                      <a:pt x="1736" y="919"/>
                    </a:lnTo>
                    <a:lnTo>
                      <a:pt x="1730" y="900"/>
                    </a:lnTo>
                    <a:lnTo>
                      <a:pt x="1716" y="847"/>
                    </a:lnTo>
                    <a:lnTo>
                      <a:pt x="1699" y="794"/>
                    </a:lnTo>
                    <a:lnTo>
                      <a:pt x="1678" y="744"/>
                    </a:lnTo>
                    <a:lnTo>
                      <a:pt x="1654" y="694"/>
                    </a:lnTo>
                    <a:lnTo>
                      <a:pt x="1624" y="648"/>
                    </a:lnTo>
                    <a:lnTo>
                      <a:pt x="1616" y="630"/>
                    </a:lnTo>
                    <a:lnTo>
                      <a:pt x="1613" y="611"/>
                    </a:lnTo>
                    <a:lnTo>
                      <a:pt x="1615" y="592"/>
                    </a:lnTo>
                    <a:lnTo>
                      <a:pt x="1621" y="574"/>
                    </a:lnTo>
                    <a:lnTo>
                      <a:pt x="1633" y="559"/>
                    </a:lnTo>
                    <a:lnTo>
                      <a:pt x="1724" y="468"/>
                    </a:lnTo>
                    <a:lnTo>
                      <a:pt x="1728" y="463"/>
                    </a:lnTo>
                    <a:lnTo>
                      <a:pt x="1728" y="457"/>
                    </a:lnTo>
                    <a:lnTo>
                      <a:pt x="1724" y="451"/>
                    </a:lnTo>
                    <a:lnTo>
                      <a:pt x="1626" y="354"/>
                    </a:lnTo>
                    <a:lnTo>
                      <a:pt x="1623" y="351"/>
                    </a:lnTo>
                    <a:lnTo>
                      <a:pt x="1621" y="350"/>
                    </a:lnTo>
                    <a:lnTo>
                      <a:pt x="1618" y="350"/>
                    </a:lnTo>
                    <a:lnTo>
                      <a:pt x="1616" y="350"/>
                    </a:lnTo>
                    <a:lnTo>
                      <a:pt x="1613" y="351"/>
                    </a:lnTo>
                    <a:lnTo>
                      <a:pt x="1609" y="354"/>
                    </a:lnTo>
                    <a:lnTo>
                      <a:pt x="1520" y="444"/>
                    </a:lnTo>
                    <a:lnTo>
                      <a:pt x="1504" y="456"/>
                    </a:lnTo>
                    <a:lnTo>
                      <a:pt x="1486" y="462"/>
                    </a:lnTo>
                    <a:lnTo>
                      <a:pt x="1467" y="464"/>
                    </a:lnTo>
                    <a:lnTo>
                      <a:pt x="1449" y="461"/>
                    </a:lnTo>
                    <a:lnTo>
                      <a:pt x="1431" y="452"/>
                    </a:lnTo>
                    <a:lnTo>
                      <a:pt x="1384" y="423"/>
                    </a:lnTo>
                    <a:lnTo>
                      <a:pt x="1335" y="399"/>
                    </a:lnTo>
                    <a:lnTo>
                      <a:pt x="1284" y="378"/>
                    </a:lnTo>
                    <a:lnTo>
                      <a:pt x="1232" y="361"/>
                    </a:lnTo>
                    <a:lnTo>
                      <a:pt x="1178" y="348"/>
                    </a:lnTo>
                    <a:lnTo>
                      <a:pt x="1159" y="341"/>
                    </a:lnTo>
                    <a:lnTo>
                      <a:pt x="1143" y="330"/>
                    </a:lnTo>
                    <a:lnTo>
                      <a:pt x="1131" y="315"/>
                    </a:lnTo>
                    <a:lnTo>
                      <a:pt x="1124" y="298"/>
                    </a:lnTo>
                    <a:lnTo>
                      <a:pt x="1121" y="278"/>
                    </a:lnTo>
                    <a:lnTo>
                      <a:pt x="1121" y="152"/>
                    </a:lnTo>
                    <a:lnTo>
                      <a:pt x="1121" y="149"/>
                    </a:lnTo>
                    <a:lnTo>
                      <a:pt x="1119" y="145"/>
                    </a:lnTo>
                    <a:lnTo>
                      <a:pt x="1117" y="142"/>
                    </a:lnTo>
                    <a:lnTo>
                      <a:pt x="1112" y="140"/>
                    </a:lnTo>
                    <a:lnTo>
                      <a:pt x="1109" y="140"/>
                    </a:lnTo>
                    <a:lnTo>
                      <a:pt x="971" y="140"/>
                    </a:lnTo>
                    <a:close/>
                    <a:moveTo>
                      <a:pt x="970" y="0"/>
                    </a:moveTo>
                    <a:lnTo>
                      <a:pt x="1108" y="0"/>
                    </a:lnTo>
                    <a:lnTo>
                      <a:pt x="1139" y="3"/>
                    </a:lnTo>
                    <a:lnTo>
                      <a:pt x="1167" y="12"/>
                    </a:lnTo>
                    <a:lnTo>
                      <a:pt x="1193" y="25"/>
                    </a:lnTo>
                    <a:lnTo>
                      <a:pt x="1216" y="44"/>
                    </a:lnTo>
                    <a:lnTo>
                      <a:pt x="1234" y="66"/>
                    </a:lnTo>
                    <a:lnTo>
                      <a:pt x="1248" y="93"/>
                    </a:lnTo>
                    <a:lnTo>
                      <a:pt x="1257" y="121"/>
                    </a:lnTo>
                    <a:lnTo>
                      <a:pt x="1260" y="152"/>
                    </a:lnTo>
                    <a:lnTo>
                      <a:pt x="1260" y="223"/>
                    </a:lnTo>
                    <a:lnTo>
                      <a:pt x="1329" y="245"/>
                    </a:lnTo>
                    <a:lnTo>
                      <a:pt x="1394" y="272"/>
                    </a:lnTo>
                    <a:lnTo>
                      <a:pt x="1457" y="305"/>
                    </a:lnTo>
                    <a:lnTo>
                      <a:pt x="1508" y="255"/>
                    </a:lnTo>
                    <a:lnTo>
                      <a:pt x="1527" y="239"/>
                    </a:lnTo>
                    <a:lnTo>
                      <a:pt x="1547" y="227"/>
                    </a:lnTo>
                    <a:lnTo>
                      <a:pt x="1569" y="217"/>
                    </a:lnTo>
                    <a:lnTo>
                      <a:pt x="1592" y="212"/>
                    </a:lnTo>
                    <a:lnTo>
                      <a:pt x="1616" y="210"/>
                    </a:lnTo>
                    <a:lnTo>
                      <a:pt x="1640" y="212"/>
                    </a:lnTo>
                    <a:lnTo>
                      <a:pt x="1663" y="217"/>
                    </a:lnTo>
                    <a:lnTo>
                      <a:pt x="1684" y="227"/>
                    </a:lnTo>
                    <a:lnTo>
                      <a:pt x="1705" y="239"/>
                    </a:lnTo>
                    <a:lnTo>
                      <a:pt x="1723" y="255"/>
                    </a:lnTo>
                    <a:lnTo>
                      <a:pt x="1821" y="352"/>
                    </a:lnTo>
                    <a:lnTo>
                      <a:pt x="1839" y="373"/>
                    </a:lnTo>
                    <a:lnTo>
                      <a:pt x="1852" y="397"/>
                    </a:lnTo>
                    <a:lnTo>
                      <a:pt x="1862" y="422"/>
                    </a:lnTo>
                    <a:lnTo>
                      <a:pt x="1866" y="447"/>
                    </a:lnTo>
                    <a:lnTo>
                      <a:pt x="1866" y="474"/>
                    </a:lnTo>
                    <a:lnTo>
                      <a:pt x="1862" y="499"/>
                    </a:lnTo>
                    <a:lnTo>
                      <a:pt x="1852" y="523"/>
                    </a:lnTo>
                    <a:lnTo>
                      <a:pt x="1839" y="546"/>
                    </a:lnTo>
                    <a:lnTo>
                      <a:pt x="1821" y="567"/>
                    </a:lnTo>
                    <a:lnTo>
                      <a:pt x="1771" y="618"/>
                    </a:lnTo>
                    <a:lnTo>
                      <a:pt x="1796" y="665"/>
                    </a:lnTo>
                    <a:lnTo>
                      <a:pt x="1819" y="714"/>
                    </a:lnTo>
                    <a:lnTo>
                      <a:pt x="1837" y="765"/>
                    </a:lnTo>
                    <a:lnTo>
                      <a:pt x="1853" y="816"/>
                    </a:lnTo>
                    <a:lnTo>
                      <a:pt x="1925" y="816"/>
                    </a:lnTo>
                    <a:lnTo>
                      <a:pt x="1955" y="818"/>
                    </a:lnTo>
                    <a:lnTo>
                      <a:pt x="1984" y="828"/>
                    </a:lnTo>
                    <a:lnTo>
                      <a:pt x="2010" y="842"/>
                    </a:lnTo>
                    <a:lnTo>
                      <a:pt x="2032" y="861"/>
                    </a:lnTo>
                    <a:lnTo>
                      <a:pt x="2051" y="883"/>
                    </a:lnTo>
                    <a:lnTo>
                      <a:pt x="2065" y="909"/>
                    </a:lnTo>
                    <a:lnTo>
                      <a:pt x="2075" y="938"/>
                    </a:lnTo>
                    <a:lnTo>
                      <a:pt x="2077" y="968"/>
                    </a:lnTo>
                    <a:lnTo>
                      <a:pt x="2077" y="1106"/>
                    </a:lnTo>
                    <a:lnTo>
                      <a:pt x="2075" y="1137"/>
                    </a:lnTo>
                    <a:lnTo>
                      <a:pt x="2065" y="1165"/>
                    </a:lnTo>
                    <a:lnTo>
                      <a:pt x="2051" y="1192"/>
                    </a:lnTo>
                    <a:lnTo>
                      <a:pt x="2032" y="1214"/>
                    </a:lnTo>
                    <a:lnTo>
                      <a:pt x="2010" y="1233"/>
                    </a:lnTo>
                    <a:lnTo>
                      <a:pt x="1984" y="1247"/>
                    </a:lnTo>
                    <a:lnTo>
                      <a:pt x="1955" y="1255"/>
                    </a:lnTo>
                    <a:lnTo>
                      <a:pt x="1925" y="1258"/>
                    </a:lnTo>
                    <a:lnTo>
                      <a:pt x="1925" y="1259"/>
                    </a:lnTo>
                    <a:lnTo>
                      <a:pt x="1853" y="1259"/>
                    </a:lnTo>
                    <a:lnTo>
                      <a:pt x="1831" y="1328"/>
                    </a:lnTo>
                    <a:lnTo>
                      <a:pt x="1803" y="1393"/>
                    </a:lnTo>
                    <a:lnTo>
                      <a:pt x="1771" y="1456"/>
                    </a:lnTo>
                    <a:lnTo>
                      <a:pt x="1821" y="1507"/>
                    </a:lnTo>
                    <a:lnTo>
                      <a:pt x="1839" y="1528"/>
                    </a:lnTo>
                    <a:lnTo>
                      <a:pt x="1852" y="1551"/>
                    </a:lnTo>
                    <a:lnTo>
                      <a:pt x="1862" y="1577"/>
                    </a:lnTo>
                    <a:lnTo>
                      <a:pt x="1866" y="1602"/>
                    </a:lnTo>
                    <a:lnTo>
                      <a:pt x="1866" y="1628"/>
                    </a:lnTo>
                    <a:lnTo>
                      <a:pt x="1862" y="1654"/>
                    </a:lnTo>
                    <a:lnTo>
                      <a:pt x="1852" y="1678"/>
                    </a:lnTo>
                    <a:lnTo>
                      <a:pt x="1839" y="1701"/>
                    </a:lnTo>
                    <a:lnTo>
                      <a:pt x="1821" y="1722"/>
                    </a:lnTo>
                    <a:lnTo>
                      <a:pt x="1723" y="1820"/>
                    </a:lnTo>
                    <a:lnTo>
                      <a:pt x="1705" y="1836"/>
                    </a:lnTo>
                    <a:lnTo>
                      <a:pt x="1684" y="1849"/>
                    </a:lnTo>
                    <a:lnTo>
                      <a:pt x="1663" y="1857"/>
                    </a:lnTo>
                    <a:lnTo>
                      <a:pt x="1640" y="1863"/>
                    </a:lnTo>
                    <a:lnTo>
                      <a:pt x="1616" y="1864"/>
                    </a:lnTo>
                    <a:lnTo>
                      <a:pt x="1592" y="1863"/>
                    </a:lnTo>
                    <a:lnTo>
                      <a:pt x="1569" y="1857"/>
                    </a:lnTo>
                    <a:lnTo>
                      <a:pt x="1547" y="1849"/>
                    </a:lnTo>
                    <a:lnTo>
                      <a:pt x="1527" y="1836"/>
                    </a:lnTo>
                    <a:lnTo>
                      <a:pt x="1508" y="1820"/>
                    </a:lnTo>
                    <a:lnTo>
                      <a:pt x="1457" y="1770"/>
                    </a:lnTo>
                    <a:lnTo>
                      <a:pt x="1410" y="1796"/>
                    </a:lnTo>
                    <a:lnTo>
                      <a:pt x="1361" y="1818"/>
                    </a:lnTo>
                    <a:lnTo>
                      <a:pt x="1312" y="1837"/>
                    </a:lnTo>
                    <a:lnTo>
                      <a:pt x="1260" y="1852"/>
                    </a:lnTo>
                    <a:lnTo>
                      <a:pt x="1260" y="1924"/>
                    </a:lnTo>
                    <a:lnTo>
                      <a:pt x="1257" y="1954"/>
                    </a:lnTo>
                    <a:lnTo>
                      <a:pt x="1248" y="1983"/>
                    </a:lnTo>
                    <a:lnTo>
                      <a:pt x="1234" y="2009"/>
                    </a:lnTo>
                    <a:lnTo>
                      <a:pt x="1216" y="2031"/>
                    </a:lnTo>
                    <a:lnTo>
                      <a:pt x="1193" y="2050"/>
                    </a:lnTo>
                    <a:lnTo>
                      <a:pt x="1167" y="2064"/>
                    </a:lnTo>
                    <a:lnTo>
                      <a:pt x="1139" y="2073"/>
                    </a:lnTo>
                    <a:lnTo>
                      <a:pt x="1108" y="2076"/>
                    </a:lnTo>
                    <a:lnTo>
                      <a:pt x="970" y="2076"/>
                    </a:lnTo>
                    <a:lnTo>
                      <a:pt x="938" y="2073"/>
                    </a:lnTo>
                    <a:lnTo>
                      <a:pt x="910" y="2064"/>
                    </a:lnTo>
                    <a:lnTo>
                      <a:pt x="884" y="2050"/>
                    </a:lnTo>
                    <a:lnTo>
                      <a:pt x="861" y="2031"/>
                    </a:lnTo>
                    <a:lnTo>
                      <a:pt x="843" y="2009"/>
                    </a:lnTo>
                    <a:lnTo>
                      <a:pt x="829" y="1983"/>
                    </a:lnTo>
                    <a:lnTo>
                      <a:pt x="820" y="1954"/>
                    </a:lnTo>
                    <a:lnTo>
                      <a:pt x="817" y="1924"/>
                    </a:lnTo>
                    <a:lnTo>
                      <a:pt x="817" y="1852"/>
                    </a:lnTo>
                    <a:lnTo>
                      <a:pt x="748" y="1831"/>
                    </a:lnTo>
                    <a:lnTo>
                      <a:pt x="683" y="1802"/>
                    </a:lnTo>
                    <a:lnTo>
                      <a:pt x="620" y="1770"/>
                    </a:lnTo>
                    <a:lnTo>
                      <a:pt x="569" y="1820"/>
                    </a:lnTo>
                    <a:lnTo>
                      <a:pt x="550" y="1836"/>
                    </a:lnTo>
                    <a:lnTo>
                      <a:pt x="530" y="1849"/>
                    </a:lnTo>
                    <a:lnTo>
                      <a:pt x="508" y="1857"/>
                    </a:lnTo>
                    <a:lnTo>
                      <a:pt x="486" y="1863"/>
                    </a:lnTo>
                    <a:lnTo>
                      <a:pt x="461" y="1864"/>
                    </a:lnTo>
                    <a:lnTo>
                      <a:pt x="437" y="1863"/>
                    </a:lnTo>
                    <a:lnTo>
                      <a:pt x="414" y="1857"/>
                    </a:lnTo>
                    <a:lnTo>
                      <a:pt x="393" y="1849"/>
                    </a:lnTo>
                    <a:lnTo>
                      <a:pt x="372" y="1836"/>
                    </a:lnTo>
                    <a:lnTo>
                      <a:pt x="354" y="1820"/>
                    </a:lnTo>
                    <a:lnTo>
                      <a:pt x="256" y="1722"/>
                    </a:lnTo>
                    <a:lnTo>
                      <a:pt x="238" y="1701"/>
                    </a:lnTo>
                    <a:lnTo>
                      <a:pt x="225" y="1678"/>
                    </a:lnTo>
                    <a:lnTo>
                      <a:pt x="216" y="1654"/>
                    </a:lnTo>
                    <a:lnTo>
                      <a:pt x="211" y="1628"/>
                    </a:lnTo>
                    <a:lnTo>
                      <a:pt x="211" y="1602"/>
                    </a:lnTo>
                    <a:lnTo>
                      <a:pt x="216" y="1577"/>
                    </a:lnTo>
                    <a:lnTo>
                      <a:pt x="225" y="1551"/>
                    </a:lnTo>
                    <a:lnTo>
                      <a:pt x="238" y="1528"/>
                    </a:lnTo>
                    <a:lnTo>
                      <a:pt x="256" y="1507"/>
                    </a:lnTo>
                    <a:lnTo>
                      <a:pt x="306" y="1456"/>
                    </a:lnTo>
                    <a:lnTo>
                      <a:pt x="281" y="1410"/>
                    </a:lnTo>
                    <a:lnTo>
                      <a:pt x="259" y="1360"/>
                    </a:lnTo>
                    <a:lnTo>
                      <a:pt x="240" y="1311"/>
                    </a:lnTo>
                    <a:lnTo>
                      <a:pt x="224" y="1259"/>
                    </a:lnTo>
                    <a:lnTo>
                      <a:pt x="152" y="1259"/>
                    </a:lnTo>
                    <a:lnTo>
                      <a:pt x="122" y="1256"/>
                    </a:lnTo>
                    <a:lnTo>
                      <a:pt x="93" y="1248"/>
                    </a:lnTo>
                    <a:lnTo>
                      <a:pt x="67" y="1233"/>
                    </a:lnTo>
                    <a:lnTo>
                      <a:pt x="45" y="1215"/>
                    </a:lnTo>
                    <a:lnTo>
                      <a:pt x="26" y="1192"/>
                    </a:lnTo>
                    <a:lnTo>
                      <a:pt x="12" y="1166"/>
                    </a:lnTo>
                    <a:lnTo>
                      <a:pt x="3" y="1138"/>
                    </a:lnTo>
                    <a:lnTo>
                      <a:pt x="0" y="1107"/>
                    </a:lnTo>
                    <a:lnTo>
                      <a:pt x="0" y="969"/>
                    </a:lnTo>
                    <a:lnTo>
                      <a:pt x="3" y="938"/>
                    </a:lnTo>
                    <a:lnTo>
                      <a:pt x="12" y="909"/>
                    </a:lnTo>
                    <a:lnTo>
                      <a:pt x="26" y="884"/>
                    </a:lnTo>
                    <a:lnTo>
                      <a:pt x="45" y="861"/>
                    </a:lnTo>
                    <a:lnTo>
                      <a:pt x="67" y="843"/>
                    </a:lnTo>
                    <a:lnTo>
                      <a:pt x="93" y="829"/>
                    </a:lnTo>
                    <a:lnTo>
                      <a:pt x="122" y="819"/>
                    </a:lnTo>
                    <a:lnTo>
                      <a:pt x="152" y="816"/>
                    </a:lnTo>
                    <a:lnTo>
                      <a:pt x="224" y="816"/>
                    </a:lnTo>
                    <a:lnTo>
                      <a:pt x="246" y="748"/>
                    </a:lnTo>
                    <a:lnTo>
                      <a:pt x="274" y="682"/>
                    </a:lnTo>
                    <a:lnTo>
                      <a:pt x="306" y="619"/>
                    </a:lnTo>
                    <a:lnTo>
                      <a:pt x="256" y="568"/>
                    </a:lnTo>
                    <a:lnTo>
                      <a:pt x="238" y="547"/>
                    </a:lnTo>
                    <a:lnTo>
                      <a:pt x="225" y="524"/>
                    </a:lnTo>
                    <a:lnTo>
                      <a:pt x="216" y="500"/>
                    </a:lnTo>
                    <a:lnTo>
                      <a:pt x="211" y="474"/>
                    </a:lnTo>
                    <a:lnTo>
                      <a:pt x="211" y="448"/>
                    </a:lnTo>
                    <a:lnTo>
                      <a:pt x="216" y="422"/>
                    </a:lnTo>
                    <a:lnTo>
                      <a:pt x="225" y="398"/>
                    </a:lnTo>
                    <a:lnTo>
                      <a:pt x="238" y="374"/>
                    </a:lnTo>
                    <a:lnTo>
                      <a:pt x="256" y="353"/>
                    </a:lnTo>
                    <a:lnTo>
                      <a:pt x="354" y="255"/>
                    </a:lnTo>
                    <a:lnTo>
                      <a:pt x="372" y="239"/>
                    </a:lnTo>
                    <a:lnTo>
                      <a:pt x="393" y="227"/>
                    </a:lnTo>
                    <a:lnTo>
                      <a:pt x="414" y="218"/>
                    </a:lnTo>
                    <a:lnTo>
                      <a:pt x="437" y="213"/>
                    </a:lnTo>
                    <a:lnTo>
                      <a:pt x="461" y="211"/>
                    </a:lnTo>
                    <a:lnTo>
                      <a:pt x="486" y="213"/>
                    </a:lnTo>
                    <a:lnTo>
                      <a:pt x="508" y="218"/>
                    </a:lnTo>
                    <a:lnTo>
                      <a:pt x="530" y="227"/>
                    </a:lnTo>
                    <a:lnTo>
                      <a:pt x="550" y="239"/>
                    </a:lnTo>
                    <a:lnTo>
                      <a:pt x="569" y="255"/>
                    </a:lnTo>
                    <a:lnTo>
                      <a:pt x="620" y="306"/>
                    </a:lnTo>
                    <a:lnTo>
                      <a:pt x="667" y="281"/>
                    </a:lnTo>
                    <a:lnTo>
                      <a:pt x="716" y="258"/>
                    </a:lnTo>
                    <a:lnTo>
                      <a:pt x="765" y="239"/>
                    </a:lnTo>
                    <a:lnTo>
                      <a:pt x="817" y="224"/>
                    </a:lnTo>
                    <a:lnTo>
                      <a:pt x="817" y="152"/>
                    </a:lnTo>
                    <a:lnTo>
                      <a:pt x="820" y="121"/>
                    </a:lnTo>
                    <a:lnTo>
                      <a:pt x="829" y="93"/>
                    </a:lnTo>
                    <a:lnTo>
                      <a:pt x="843" y="66"/>
                    </a:lnTo>
                    <a:lnTo>
                      <a:pt x="861" y="44"/>
                    </a:lnTo>
                    <a:lnTo>
                      <a:pt x="884" y="25"/>
                    </a:lnTo>
                    <a:lnTo>
                      <a:pt x="910" y="12"/>
                    </a:lnTo>
                    <a:lnTo>
                      <a:pt x="938" y="3"/>
                    </a:lnTo>
                    <a:lnTo>
                      <a:pt x="97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71"/>
              <p:cNvSpPr>
                <a:spLocks noEditPoints="1"/>
              </p:cNvSpPr>
              <p:nvPr/>
            </p:nvSpPr>
            <p:spPr bwMode="auto">
              <a:xfrm>
                <a:off x="6114720" y="3811264"/>
                <a:ext cx="235341" cy="235340"/>
              </a:xfrm>
              <a:custGeom>
                <a:avLst/>
                <a:gdLst>
                  <a:gd name="T0" fmla="*/ 398 w 886"/>
                  <a:gd name="T1" fmla="*/ 143 h 884"/>
                  <a:gd name="T2" fmla="*/ 316 w 886"/>
                  <a:gd name="T3" fmla="*/ 169 h 884"/>
                  <a:gd name="T4" fmla="*/ 245 w 886"/>
                  <a:gd name="T5" fmla="*/ 214 h 884"/>
                  <a:gd name="T6" fmla="*/ 189 w 886"/>
                  <a:gd name="T7" fmla="*/ 277 h 884"/>
                  <a:gd name="T8" fmla="*/ 153 w 886"/>
                  <a:gd name="T9" fmla="*/ 355 h 884"/>
                  <a:gd name="T10" fmla="*/ 141 w 886"/>
                  <a:gd name="T11" fmla="*/ 442 h 884"/>
                  <a:gd name="T12" fmla="*/ 153 w 886"/>
                  <a:gd name="T13" fmla="*/ 529 h 884"/>
                  <a:gd name="T14" fmla="*/ 189 w 886"/>
                  <a:gd name="T15" fmla="*/ 606 h 884"/>
                  <a:gd name="T16" fmla="*/ 245 w 886"/>
                  <a:gd name="T17" fmla="*/ 669 h 884"/>
                  <a:gd name="T18" fmla="*/ 316 w 886"/>
                  <a:gd name="T19" fmla="*/ 716 h 884"/>
                  <a:gd name="T20" fmla="*/ 398 w 886"/>
                  <a:gd name="T21" fmla="*/ 740 h 884"/>
                  <a:gd name="T22" fmla="*/ 488 w 886"/>
                  <a:gd name="T23" fmla="*/ 740 h 884"/>
                  <a:gd name="T24" fmla="*/ 570 w 886"/>
                  <a:gd name="T25" fmla="*/ 716 h 884"/>
                  <a:gd name="T26" fmla="*/ 641 w 886"/>
                  <a:gd name="T27" fmla="*/ 669 h 884"/>
                  <a:gd name="T28" fmla="*/ 696 w 886"/>
                  <a:gd name="T29" fmla="*/ 606 h 884"/>
                  <a:gd name="T30" fmla="*/ 732 w 886"/>
                  <a:gd name="T31" fmla="*/ 529 h 884"/>
                  <a:gd name="T32" fmla="*/ 745 w 886"/>
                  <a:gd name="T33" fmla="*/ 442 h 884"/>
                  <a:gd name="T34" fmla="*/ 732 w 886"/>
                  <a:gd name="T35" fmla="*/ 355 h 884"/>
                  <a:gd name="T36" fmla="*/ 696 w 886"/>
                  <a:gd name="T37" fmla="*/ 277 h 884"/>
                  <a:gd name="T38" fmla="*/ 641 w 886"/>
                  <a:gd name="T39" fmla="*/ 214 h 884"/>
                  <a:gd name="T40" fmla="*/ 570 w 886"/>
                  <a:gd name="T41" fmla="*/ 169 h 884"/>
                  <a:gd name="T42" fmla="*/ 488 w 886"/>
                  <a:gd name="T43" fmla="*/ 143 h 884"/>
                  <a:gd name="T44" fmla="*/ 443 w 886"/>
                  <a:gd name="T45" fmla="*/ 0 h 884"/>
                  <a:gd name="T46" fmla="*/ 544 w 886"/>
                  <a:gd name="T47" fmla="*/ 11 h 884"/>
                  <a:gd name="T48" fmla="*/ 638 w 886"/>
                  <a:gd name="T49" fmla="*/ 45 h 884"/>
                  <a:gd name="T50" fmla="*/ 719 w 886"/>
                  <a:gd name="T51" fmla="*/ 97 h 884"/>
                  <a:gd name="T52" fmla="*/ 788 w 886"/>
                  <a:gd name="T53" fmla="*/ 165 h 884"/>
                  <a:gd name="T54" fmla="*/ 840 w 886"/>
                  <a:gd name="T55" fmla="*/ 248 h 884"/>
                  <a:gd name="T56" fmla="*/ 873 w 886"/>
                  <a:gd name="T57" fmla="*/ 340 h 884"/>
                  <a:gd name="T58" fmla="*/ 886 w 886"/>
                  <a:gd name="T59" fmla="*/ 442 h 884"/>
                  <a:gd name="T60" fmla="*/ 873 w 886"/>
                  <a:gd name="T61" fmla="*/ 543 h 884"/>
                  <a:gd name="T62" fmla="*/ 840 w 886"/>
                  <a:gd name="T63" fmla="*/ 636 h 884"/>
                  <a:gd name="T64" fmla="*/ 788 w 886"/>
                  <a:gd name="T65" fmla="*/ 718 h 884"/>
                  <a:gd name="T66" fmla="*/ 719 w 886"/>
                  <a:gd name="T67" fmla="*/ 787 h 884"/>
                  <a:gd name="T68" fmla="*/ 638 w 886"/>
                  <a:gd name="T69" fmla="*/ 839 h 884"/>
                  <a:gd name="T70" fmla="*/ 544 w 886"/>
                  <a:gd name="T71" fmla="*/ 872 h 884"/>
                  <a:gd name="T72" fmla="*/ 443 w 886"/>
                  <a:gd name="T73" fmla="*/ 884 h 884"/>
                  <a:gd name="T74" fmla="*/ 341 w 886"/>
                  <a:gd name="T75" fmla="*/ 872 h 884"/>
                  <a:gd name="T76" fmla="*/ 248 w 886"/>
                  <a:gd name="T77" fmla="*/ 839 h 884"/>
                  <a:gd name="T78" fmla="*/ 166 w 886"/>
                  <a:gd name="T79" fmla="*/ 787 h 884"/>
                  <a:gd name="T80" fmla="*/ 97 w 886"/>
                  <a:gd name="T81" fmla="*/ 718 h 884"/>
                  <a:gd name="T82" fmla="*/ 46 w 886"/>
                  <a:gd name="T83" fmla="*/ 636 h 884"/>
                  <a:gd name="T84" fmla="*/ 12 w 886"/>
                  <a:gd name="T85" fmla="*/ 543 h 884"/>
                  <a:gd name="T86" fmla="*/ 0 w 886"/>
                  <a:gd name="T87" fmla="*/ 442 h 884"/>
                  <a:gd name="T88" fmla="*/ 12 w 886"/>
                  <a:gd name="T89" fmla="*/ 340 h 884"/>
                  <a:gd name="T90" fmla="*/ 46 w 886"/>
                  <a:gd name="T91" fmla="*/ 248 h 884"/>
                  <a:gd name="T92" fmla="*/ 97 w 886"/>
                  <a:gd name="T93" fmla="*/ 165 h 884"/>
                  <a:gd name="T94" fmla="*/ 166 w 886"/>
                  <a:gd name="T95" fmla="*/ 97 h 884"/>
                  <a:gd name="T96" fmla="*/ 248 w 886"/>
                  <a:gd name="T97" fmla="*/ 45 h 884"/>
                  <a:gd name="T98" fmla="*/ 341 w 886"/>
                  <a:gd name="T99" fmla="*/ 11 h 884"/>
                  <a:gd name="T100" fmla="*/ 443 w 886"/>
                  <a:gd name="T101" fmla="*/ 0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6" h="884">
                    <a:moveTo>
                      <a:pt x="443" y="140"/>
                    </a:moveTo>
                    <a:lnTo>
                      <a:pt x="398" y="143"/>
                    </a:lnTo>
                    <a:lnTo>
                      <a:pt x="356" y="153"/>
                    </a:lnTo>
                    <a:lnTo>
                      <a:pt x="316" y="169"/>
                    </a:lnTo>
                    <a:lnTo>
                      <a:pt x="279" y="189"/>
                    </a:lnTo>
                    <a:lnTo>
                      <a:pt x="245" y="214"/>
                    </a:lnTo>
                    <a:lnTo>
                      <a:pt x="215" y="243"/>
                    </a:lnTo>
                    <a:lnTo>
                      <a:pt x="189" y="277"/>
                    </a:lnTo>
                    <a:lnTo>
                      <a:pt x="169" y="315"/>
                    </a:lnTo>
                    <a:lnTo>
                      <a:pt x="153" y="355"/>
                    </a:lnTo>
                    <a:lnTo>
                      <a:pt x="144" y="397"/>
                    </a:lnTo>
                    <a:lnTo>
                      <a:pt x="141" y="442"/>
                    </a:lnTo>
                    <a:lnTo>
                      <a:pt x="144" y="486"/>
                    </a:lnTo>
                    <a:lnTo>
                      <a:pt x="153" y="529"/>
                    </a:lnTo>
                    <a:lnTo>
                      <a:pt x="169" y="569"/>
                    </a:lnTo>
                    <a:lnTo>
                      <a:pt x="189" y="606"/>
                    </a:lnTo>
                    <a:lnTo>
                      <a:pt x="215" y="640"/>
                    </a:lnTo>
                    <a:lnTo>
                      <a:pt x="245" y="669"/>
                    </a:lnTo>
                    <a:lnTo>
                      <a:pt x="279" y="695"/>
                    </a:lnTo>
                    <a:lnTo>
                      <a:pt x="316" y="716"/>
                    </a:lnTo>
                    <a:lnTo>
                      <a:pt x="356" y="731"/>
                    </a:lnTo>
                    <a:lnTo>
                      <a:pt x="398" y="740"/>
                    </a:lnTo>
                    <a:lnTo>
                      <a:pt x="443" y="743"/>
                    </a:lnTo>
                    <a:lnTo>
                      <a:pt x="488" y="740"/>
                    </a:lnTo>
                    <a:lnTo>
                      <a:pt x="530" y="731"/>
                    </a:lnTo>
                    <a:lnTo>
                      <a:pt x="570" y="716"/>
                    </a:lnTo>
                    <a:lnTo>
                      <a:pt x="607" y="695"/>
                    </a:lnTo>
                    <a:lnTo>
                      <a:pt x="641" y="669"/>
                    </a:lnTo>
                    <a:lnTo>
                      <a:pt x="670" y="640"/>
                    </a:lnTo>
                    <a:lnTo>
                      <a:pt x="696" y="606"/>
                    </a:lnTo>
                    <a:lnTo>
                      <a:pt x="717" y="569"/>
                    </a:lnTo>
                    <a:lnTo>
                      <a:pt x="732" y="529"/>
                    </a:lnTo>
                    <a:lnTo>
                      <a:pt x="741" y="486"/>
                    </a:lnTo>
                    <a:lnTo>
                      <a:pt x="745" y="442"/>
                    </a:lnTo>
                    <a:lnTo>
                      <a:pt x="741" y="397"/>
                    </a:lnTo>
                    <a:lnTo>
                      <a:pt x="732" y="355"/>
                    </a:lnTo>
                    <a:lnTo>
                      <a:pt x="717" y="315"/>
                    </a:lnTo>
                    <a:lnTo>
                      <a:pt x="696" y="277"/>
                    </a:lnTo>
                    <a:lnTo>
                      <a:pt x="670" y="243"/>
                    </a:lnTo>
                    <a:lnTo>
                      <a:pt x="641" y="214"/>
                    </a:lnTo>
                    <a:lnTo>
                      <a:pt x="607" y="189"/>
                    </a:lnTo>
                    <a:lnTo>
                      <a:pt x="570" y="169"/>
                    </a:lnTo>
                    <a:lnTo>
                      <a:pt x="530" y="153"/>
                    </a:lnTo>
                    <a:lnTo>
                      <a:pt x="488" y="143"/>
                    </a:lnTo>
                    <a:lnTo>
                      <a:pt x="443" y="140"/>
                    </a:lnTo>
                    <a:close/>
                    <a:moveTo>
                      <a:pt x="443" y="0"/>
                    </a:moveTo>
                    <a:lnTo>
                      <a:pt x="494" y="3"/>
                    </a:lnTo>
                    <a:lnTo>
                      <a:pt x="544" y="11"/>
                    </a:lnTo>
                    <a:lnTo>
                      <a:pt x="592" y="25"/>
                    </a:lnTo>
                    <a:lnTo>
                      <a:pt x="638" y="45"/>
                    </a:lnTo>
                    <a:lnTo>
                      <a:pt x="680" y="68"/>
                    </a:lnTo>
                    <a:lnTo>
                      <a:pt x="719" y="97"/>
                    </a:lnTo>
                    <a:lnTo>
                      <a:pt x="756" y="130"/>
                    </a:lnTo>
                    <a:lnTo>
                      <a:pt x="788" y="165"/>
                    </a:lnTo>
                    <a:lnTo>
                      <a:pt x="816" y="205"/>
                    </a:lnTo>
                    <a:lnTo>
                      <a:pt x="840" y="248"/>
                    </a:lnTo>
                    <a:lnTo>
                      <a:pt x="859" y="293"/>
                    </a:lnTo>
                    <a:lnTo>
                      <a:pt x="873" y="340"/>
                    </a:lnTo>
                    <a:lnTo>
                      <a:pt x="883" y="390"/>
                    </a:lnTo>
                    <a:lnTo>
                      <a:pt x="886" y="442"/>
                    </a:lnTo>
                    <a:lnTo>
                      <a:pt x="883" y="493"/>
                    </a:lnTo>
                    <a:lnTo>
                      <a:pt x="873" y="543"/>
                    </a:lnTo>
                    <a:lnTo>
                      <a:pt x="859" y="590"/>
                    </a:lnTo>
                    <a:lnTo>
                      <a:pt x="840" y="636"/>
                    </a:lnTo>
                    <a:lnTo>
                      <a:pt x="816" y="679"/>
                    </a:lnTo>
                    <a:lnTo>
                      <a:pt x="788" y="718"/>
                    </a:lnTo>
                    <a:lnTo>
                      <a:pt x="756" y="754"/>
                    </a:lnTo>
                    <a:lnTo>
                      <a:pt x="719" y="787"/>
                    </a:lnTo>
                    <a:lnTo>
                      <a:pt x="680" y="815"/>
                    </a:lnTo>
                    <a:lnTo>
                      <a:pt x="638" y="839"/>
                    </a:lnTo>
                    <a:lnTo>
                      <a:pt x="592" y="858"/>
                    </a:lnTo>
                    <a:lnTo>
                      <a:pt x="544" y="872"/>
                    </a:lnTo>
                    <a:lnTo>
                      <a:pt x="494" y="880"/>
                    </a:lnTo>
                    <a:lnTo>
                      <a:pt x="443" y="884"/>
                    </a:lnTo>
                    <a:lnTo>
                      <a:pt x="392" y="880"/>
                    </a:lnTo>
                    <a:lnTo>
                      <a:pt x="341" y="872"/>
                    </a:lnTo>
                    <a:lnTo>
                      <a:pt x="294" y="858"/>
                    </a:lnTo>
                    <a:lnTo>
                      <a:pt x="248" y="839"/>
                    </a:lnTo>
                    <a:lnTo>
                      <a:pt x="206" y="815"/>
                    </a:lnTo>
                    <a:lnTo>
                      <a:pt x="166" y="787"/>
                    </a:lnTo>
                    <a:lnTo>
                      <a:pt x="130" y="754"/>
                    </a:lnTo>
                    <a:lnTo>
                      <a:pt x="97" y="718"/>
                    </a:lnTo>
                    <a:lnTo>
                      <a:pt x="70" y="679"/>
                    </a:lnTo>
                    <a:lnTo>
                      <a:pt x="46" y="636"/>
                    </a:lnTo>
                    <a:lnTo>
                      <a:pt x="27" y="590"/>
                    </a:lnTo>
                    <a:lnTo>
                      <a:pt x="12" y="543"/>
                    </a:lnTo>
                    <a:lnTo>
                      <a:pt x="4" y="493"/>
                    </a:lnTo>
                    <a:lnTo>
                      <a:pt x="0" y="442"/>
                    </a:lnTo>
                    <a:lnTo>
                      <a:pt x="4" y="390"/>
                    </a:lnTo>
                    <a:lnTo>
                      <a:pt x="12" y="340"/>
                    </a:lnTo>
                    <a:lnTo>
                      <a:pt x="27" y="293"/>
                    </a:lnTo>
                    <a:lnTo>
                      <a:pt x="46" y="248"/>
                    </a:lnTo>
                    <a:lnTo>
                      <a:pt x="70" y="205"/>
                    </a:lnTo>
                    <a:lnTo>
                      <a:pt x="97" y="165"/>
                    </a:lnTo>
                    <a:lnTo>
                      <a:pt x="130" y="130"/>
                    </a:lnTo>
                    <a:lnTo>
                      <a:pt x="166" y="97"/>
                    </a:lnTo>
                    <a:lnTo>
                      <a:pt x="206" y="68"/>
                    </a:lnTo>
                    <a:lnTo>
                      <a:pt x="248" y="45"/>
                    </a:lnTo>
                    <a:lnTo>
                      <a:pt x="294" y="25"/>
                    </a:lnTo>
                    <a:lnTo>
                      <a:pt x="341" y="11"/>
                    </a:lnTo>
                    <a:lnTo>
                      <a:pt x="392" y="3"/>
                    </a:lnTo>
                    <a:lnTo>
                      <a:pt x="44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39" name="Freeform 72"/>
            <p:cNvSpPr/>
            <p:nvPr/>
          </p:nvSpPr>
          <p:spPr bwMode="auto">
            <a:xfrm>
              <a:off x="5681479" y="3803242"/>
              <a:ext cx="679280" cy="775553"/>
            </a:xfrm>
            <a:custGeom>
              <a:avLst/>
              <a:gdLst>
                <a:gd name="T0" fmla="*/ 1098 w 2541"/>
                <a:gd name="T1" fmla="*/ 8 h 2906"/>
                <a:gd name="T2" fmla="*/ 1133 w 2541"/>
                <a:gd name="T3" fmla="*/ 48 h 2906"/>
                <a:gd name="T4" fmla="*/ 1130 w 2541"/>
                <a:gd name="T5" fmla="*/ 102 h 2906"/>
                <a:gd name="T6" fmla="*/ 1090 w 2541"/>
                <a:gd name="T7" fmla="*/ 136 h 2906"/>
                <a:gd name="T8" fmla="*/ 917 w 2541"/>
                <a:gd name="T9" fmla="*/ 214 h 2906"/>
                <a:gd name="T10" fmla="*/ 736 w 2541"/>
                <a:gd name="T11" fmla="*/ 341 h 2906"/>
                <a:gd name="T12" fmla="*/ 590 w 2541"/>
                <a:gd name="T13" fmla="*/ 501 h 2906"/>
                <a:gd name="T14" fmla="*/ 479 w 2541"/>
                <a:gd name="T15" fmla="*/ 688 h 2906"/>
                <a:gd name="T16" fmla="*/ 409 w 2541"/>
                <a:gd name="T17" fmla="*/ 895 h 2906"/>
                <a:gd name="T18" fmla="*/ 386 w 2541"/>
                <a:gd name="T19" fmla="*/ 1114 h 2906"/>
                <a:gd name="T20" fmla="*/ 378 w 2541"/>
                <a:gd name="T21" fmla="*/ 1330 h 2906"/>
                <a:gd name="T22" fmla="*/ 141 w 2541"/>
                <a:gd name="T23" fmla="*/ 1791 h 2906"/>
                <a:gd name="T24" fmla="*/ 145 w 2541"/>
                <a:gd name="T25" fmla="*/ 1829 h 2906"/>
                <a:gd name="T26" fmla="*/ 188 w 2541"/>
                <a:gd name="T27" fmla="*/ 1851 h 2906"/>
                <a:gd name="T28" fmla="*/ 336 w 2541"/>
                <a:gd name="T29" fmla="*/ 1855 h 2906"/>
                <a:gd name="T30" fmla="*/ 377 w 2541"/>
                <a:gd name="T31" fmla="*/ 1887 h 2906"/>
                <a:gd name="T32" fmla="*/ 386 w 2541"/>
                <a:gd name="T33" fmla="*/ 2330 h 2906"/>
                <a:gd name="T34" fmla="*/ 414 w 2541"/>
                <a:gd name="T35" fmla="*/ 2418 h 2906"/>
                <a:gd name="T36" fmla="*/ 482 w 2541"/>
                <a:gd name="T37" fmla="*/ 2477 h 2906"/>
                <a:gd name="T38" fmla="*/ 856 w 2541"/>
                <a:gd name="T39" fmla="*/ 2445 h 2906"/>
                <a:gd name="T40" fmla="*/ 899 w 2541"/>
                <a:gd name="T41" fmla="*/ 2452 h 2906"/>
                <a:gd name="T42" fmla="*/ 933 w 2541"/>
                <a:gd name="T43" fmla="*/ 2494 h 2906"/>
                <a:gd name="T44" fmla="*/ 2099 w 2541"/>
                <a:gd name="T45" fmla="*/ 2764 h 2906"/>
                <a:gd name="T46" fmla="*/ 2109 w 2541"/>
                <a:gd name="T47" fmla="*/ 1888 h 2906"/>
                <a:gd name="T48" fmla="*/ 2224 w 2541"/>
                <a:gd name="T49" fmla="*/ 1763 h 2906"/>
                <a:gd name="T50" fmla="*/ 2347 w 2541"/>
                <a:gd name="T51" fmla="*/ 1575 h 2906"/>
                <a:gd name="T52" fmla="*/ 2412 w 2541"/>
                <a:gd name="T53" fmla="*/ 1419 h 2906"/>
                <a:gd name="T54" fmla="*/ 2455 w 2541"/>
                <a:gd name="T55" fmla="*/ 1389 h 2906"/>
                <a:gd name="T56" fmla="*/ 2509 w 2541"/>
                <a:gd name="T57" fmla="*/ 1400 h 2906"/>
                <a:gd name="T58" fmla="*/ 2539 w 2541"/>
                <a:gd name="T59" fmla="*/ 1443 h 2906"/>
                <a:gd name="T60" fmla="*/ 2509 w 2541"/>
                <a:gd name="T61" fmla="*/ 1556 h 2906"/>
                <a:gd name="T62" fmla="*/ 2395 w 2541"/>
                <a:gd name="T63" fmla="*/ 1770 h 2906"/>
                <a:gd name="T64" fmla="*/ 2239 w 2541"/>
                <a:gd name="T65" fmla="*/ 1955 h 2906"/>
                <a:gd name="T66" fmla="*/ 2230 w 2541"/>
                <a:gd name="T67" fmla="*/ 2871 h 2906"/>
                <a:gd name="T68" fmla="*/ 2187 w 2541"/>
                <a:gd name="T69" fmla="*/ 2902 h 2906"/>
                <a:gd name="T70" fmla="*/ 847 w 2541"/>
                <a:gd name="T71" fmla="*/ 2902 h 2906"/>
                <a:gd name="T72" fmla="*/ 805 w 2541"/>
                <a:gd name="T73" fmla="*/ 2871 h 2906"/>
                <a:gd name="T74" fmla="*/ 796 w 2541"/>
                <a:gd name="T75" fmla="*/ 2596 h 2906"/>
                <a:gd name="T76" fmla="*/ 551 w 2541"/>
                <a:gd name="T77" fmla="*/ 2631 h 2906"/>
                <a:gd name="T78" fmla="*/ 461 w 2541"/>
                <a:gd name="T79" fmla="*/ 2618 h 2906"/>
                <a:gd name="T80" fmla="*/ 350 w 2541"/>
                <a:gd name="T81" fmla="*/ 2557 h 2906"/>
                <a:gd name="T82" fmla="*/ 274 w 2541"/>
                <a:gd name="T83" fmla="*/ 2455 h 2906"/>
                <a:gd name="T84" fmla="*/ 246 w 2541"/>
                <a:gd name="T85" fmla="*/ 2329 h 2906"/>
                <a:gd name="T86" fmla="*/ 176 w 2541"/>
                <a:gd name="T87" fmla="*/ 1989 h 2906"/>
                <a:gd name="T88" fmla="*/ 87 w 2541"/>
                <a:gd name="T89" fmla="*/ 1961 h 2906"/>
                <a:gd name="T90" fmla="*/ 24 w 2541"/>
                <a:gd name="T91" fmla="*/ 1900 h 2906"/>
                <a:gd name="T92" fmla="*/ 0 w 2541"/>
                <a:gd name="T93" fmla="*/ 1817 h 2906"/>
                <a:gd name="T94" fmla="*/ 16 w 2541"/>
                <a:gd name="T95" fmla="*/ 1724 h 2906"/>
                <a:gd name="T96" fmla="*/ 247 w 2541"/>
                <a:gd name="T97" fmla="*/ 1114 h 2906"/>
                <a:gd name="T98" fmla="*/ 271 w 2541"/>
                <a:gd name="T99" fmla="*/ 878 h 2906"/>
                <a:gd name="T100" fmla="*/ 341 w 2541"/>
                <a:gd name="T101" fmla="*/ 655 h 2906"/>
                <a:gd name="T102" fmla="*/ 453 w 2541"/>
                <a:gd name="T103" fmla="*/ 453 h 2906"/>
                <a:gd name="T104" fmla="*/ 602 w 2541"/>
                <a:gd name="T105" fmla="*/ 274 h 2906"/>
                <a:gd name="T106" fmla="*/ 785 w 2541"/>
                <a:gd name="T107" fmla="*/ 129 h 2906"/>
                <a:gd name="T108" fmla="*/ 983 w 2541"/>
                <a:gd name="T109" fmla="*/ 27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1" h="2906">
                  <a:moveTo>
                    <a:pt x="1063" y="0"/>
                  </a:moveTo>
                  <a:lnTo>
                    <a:pt x="1082" y="1"/>
                  </a:lnTo>
                  <a:lnTo>
                    <a:pt x="1098" y="8"/>
                  </a:lnTo>
                  <a:lnTo>
                    <a:pt x="1113" y="17"/>
                  </a:lnTo>
                  <a:lnTo>
                    <a:pt x="1125" y="31"/>
                  </a:lnTo>
                  <a:lnTo>
                    <a:pt x="1133" y="48"/>
                  </a:lnTo>
                  <a:lnTo>
                    <a:pt x="1137" y="66"/>
                  </a:lnTo>
                  <a:lnTo>
                    <a:pt x="1135" y="85"/>
                  </a:lnTo>
                  <a:lnTo>
                    <a:pt x="1130" y="102"/>
                  </a:lnTo>
                  <a:lnTo>
                    <a:pt x="1121" y="116"/>
                  </a:lnTo>
                  <a:lnTo>
                    <a:pt x="1107" y="128"/>
                  </a:lnTo>
                  <a:lnTo>
                    <a:pt x="1090" y="136"/>
                  </a:lnTo>
                  <a:lnTo>
                    <a:pt x="1036" y="156"/>
                  </a:lnTo>
                  <a:lnTo>
                    <a:pt x="983" y="180"/>
                  </a:lnTo>
                  <a:lnTo>
                    <a:pt x="917" y="214"/>
                  </a:lnTo>
                  <a:lnTo>
                    <a:pt x="854" y="252"/>
                  </a:lnTo>
                  <a:lnTo>
                    <a:pt x="793" y="295"/>
                  </a:lnTo>
                  <a:lnTo>
                    <a:pt x="736" y="341"/>
                  </a:lnTo>
                  <a:lnTo>
                    <a:pt x="684" y="392"/>
                  </a:lnTo>
                  <a:lnTo>
                    <a:pt x="634" y="444"/>
                  </a:lnTo>
                  <a:lnTo>
                    <a:pt x="590" y="501"/>
                  </a:lnTo>
                  <a:lnTo>
                    <a:pt x="549" y="561"/>
                  </a:lnTo>
                  <a:lnTo>
                    <a:pt x="512" y="624"/>
                  </a:lnTo>
                  <a:lnTo>
                    <a:pt x="479" y="688"/>
                  </a:lnTo>
                  <a:lnTo>
                    <a:pt x="452" y="755"/>
                  </a:lnTo>
                  <a:lnTo>
                    <a:pt x="428" y="824"/>
                  </a:lnTo>
                  <a:lnTo>
                    <a:pt x="409" y="895"/>
                  </a:lnTo>
                  <a:lnTo>
                    <a:pt x="397" y="966"/>
                  </a:lnTo>
                  <a:lnTo>
                    <a:pt x="388" y="1040"/>
                  </a:lnTo>
                  <a:lnTo>
                    <a:pt x="386" y="1114"/>
                  </a:lnTo>
                  <a:lnTo>
                    <a:pt x="386" y="1297"/>
                  </a:lnTo>
                  <a:lnTo>
                    <a:pt x="384" y="1314"/>
                  </a:lnTo>
                  <a:lnTo>
                    <a:pt x="378" y="1330"/>
                  </a:lnTo>
                  <a:lnTo>
                    <a:pt x="154" y="1758"/>
                  </a:lnTo>
                  <a:lnTo>
                    <a:pt x="147" y="1775"/>
                  </a:lnTo>
                  <a:lnTo>
                    <a:pt x="141" y="1791"/>
                  </a:lnTo>
                  <a:lnTo>
                    <a:pt x="139" y="1806"/>
                  </a:lnTo>
                  <a:lnTo>
                    <a:pt x="140" y="1818"/>
                  </a:lnTo>
                  <a:lnTo>
                    <a:pt x="145" y="1829"/>
                  </a:lnTo>
                  <a:lnTo>
                    <a:pt x="154" y="1838"/>
                  </a:lnTo>
                  <a:lnTo>
                    <a:pt x="169" y="1846"/>
                  </a:lnTo>
                  <a:lnTo>
                    <a:pt x="188" y="1851"/>
                  </a:lnTo>
                  <a:lnTo>
                    <a:pt x="211" y="1852"/>
                  </a:lnTo>
                  <a:lnTo>
                    <a:pt x="317" y="1852"/>
                  </a:lnTo>
                  <a:lnTo>
                    <a:pt x="336" y="1855"/>
                  </a:lnTo>
                  <a:lnTo>
                    <a:pt x="352" y="1862"/>
                  </a:lnTo>
                  <a:lnTo>
                    <a:pt x="366" y="1873"/>
                  </a:lnTo>
                  <a:lnTo>
                    <a:pt x="377" y="1887"/>
                  </a:lnTo>
                  <a:lnTo>
                    <a:pt x="384" y="1904"/>
                  </a:lnTo>
                  <a:lnTo>
                    <a:pt x="386" y="1923"/>
                  </a:lnTo>
                  <a:lnTo>
                    <a:pt x="386" y="2330"/>
                  </a:lnTo>
                  <a:lnTo>
                    <a:pt x="389" y="2362"/>
                  </a:lnTo>
                  <a:lnTo>
                    <a:pt x="399" y="2392"/>
                  </a:lnTo>
                  <a:lnTo>
                    <a:pt x="414" y="2418"/>
                  </a:lnTo>
                  <a:lnTo>
                    <a:pt x="433" y="2443"/>
                  </a:lnTo>
                  <a:lnTo>
                    <a:pt x="456" y="2463"/>
                  </a:lnTo>
                  <a:lnTo>
                    <a:pt x="482" y="2477"/>
                  </a:lnTo>
                  <a:lnTo>
                    <a:pt x="512" y="2487"/>
                  </a:lnTo>
                  <a:lnTo>
                    <a:pt x="543" y="2491"/>
                  </a:lnTo>
                  <a:lnTo>
                    <a:pt x="856" y="2445"/>
                  </a:lnTo>
                  <a:lnTo>
                    <a:pt x="870" y="2444"/>
                  </a:lnTo>
                  <a:lnTo>
                    <a:pt x="885" y="2447"/>
                  </a:lnTo>
                  <a:lnTo>
                    <a:pt x="899" y="2452"/>
                  </a:lnTo>
                  <a:lnTo>
                    <a:pt x="912" y="2461"/>
                  </a:lnTo>
                  <a:lnTo>
                    <a:pt x="924" y="2476"/>
                  </a:lnTo>
                  <a:lnTo>
                    <a:pt x="933" y="2494"/>
                  </a:lnTo>
                  <a:lnTo>
                    <a:pt x="936" y="2514"/>
                  </a:lnTo>
                  <a:lnTo>
                    <a:pt x="936" y="2764"/>
                  </a:lnTo>
                  <a:lnTo>
                    <a:pt x="2099" y="2764"/>
                  </a:lnTo>
                  <a:lnTo>
                    <a:pt x="2099" y="1925"/>
                  </a:lnTo>
                  <a:lnTo>
                    <a:pt x="2101" y="1906"/>
                  </a:lnTo>
                  <a:lnTo>
                    <a:pt x="2109" y="1888"/>
                  </a:lnTo>
                  <a:lnTo>
                    <a:pt x="2121" y="1873"/>
                  </a:lnTo>
                  <a:lnTo>
                    <a:pt x="2175" y="1820"/>
                  </a:lnTo>
                  <a:lnTo>
                    <a:pt x="2224" y="1763"/>
                  </a:lnTo>
                  <a:lnTo>
                    <a:pt x="2270" y="1703"/>
                  </a:lnTo>
                  <a:lnTo>
                    <a:pt x="2310" y="1640"/>
                  </a:lnTo>
                  <a:lnTo>
                    <a:pt x="2347" y="1575"/>
                  </a:lnTo>
                  <a:lnTo>
                    <a:pt x="2377" y="1506"/>
                  </a:lnTo>
                  <a:lnTo>
                    <a:pt x="2404" y="1436"/>
                  </a:lnTo>
                  <a:lnTo>
                    <a:pt x="2412" y="1419"/>
                  </a:lnTo>
                  <a:lnTo>
                    <a:pt x="2424" y="1405"/>
                  </a:lnTo>
                  <a:lnTo>
                    <a:pt x="2438" y="1395"/>
                  </a:lnTo>
                  <a:lnTo>
                    <a:pt x="2455" y="1389"/>
                  </a:lnTo>
                  <a:lnTo>
                    <a:pt x="2474" y="1388"/>
                  </a:lnTo>
                  <a:lnTo>
                    <a:pt x="2492" y="1391"/>
                  </a:lnTo>
                  <a:lnTo>
                    <a:pt x="2509" y="1400"/>
                  </a:lnTo>
                  <a:lnTo>
                    <a:pt x="2523" y="1411"/>
                  </a:lnTo>
                  <a:lnTo>
                    <a:pt x="2533" y="1426"/>
                  </a:lnTo>
                  <a:lnTo>
                    <a:pt x="2539" y="1443"/>
                  </a:lnTo>
                  <a:lnTo>
                    <a:pt x="2541" y="1461"/>
                  </a:lnTo>
                  <a:lnTo>
                    <a:pt x="2537" y="1480"/>
                  </a:lnTo>
                  <a:lnTo>
                    <a:pt x="2509" y="1556"/>
                  </a:lnTo>
                  <a:lnTo>
                    <a:pt x="2476" y="1630"/>
                  </a:lnTo>
                  <a:lnTo>
                    <a:pt x="2438" y="1701"/>
                  </a:lnTo>
                  <a:lnTo>
                    <a:pt x="2395" y="1770"/>
                  </a:lnTo>
                  <a:lnTo>
                    <a:pt x="2348" y="1835"/>
                  </a:lnTo>
                  <a:lnTo>
                    <a:pt x="2295" y="1896"/>
                  </a:lnTo>
                  <a:lnTo>
                    <a:pt x="2239" y="1955"/>
                  </a:lnTo>
                  <a:lnTo>
                    <a:pt x="2239" y="2835"/>
                  </a:lnTo>
                  <a:lnTo>
                    <a:pt x="2236" y="2854"/>
                  </a:lnTo>
                  <a:lnTo>
                    <a:pt x="2230" y="2871"/>
                  </a:lnTo>
                  <a:lnTo>
                    <a:pt x="2218" y="2884"/>
                  </a:lnTo>
                  <a:lnTo>
                    <a:pt x="2204" y="2896"/>
                  </a:lnTo>
                  <a:lnTo>
                    <a:pt x="2187" y="2902"/>
                  </a:lnTo>
                  <a:lnTo>
                    <a:pt x="2168" y="2906"/>
                  </a:lnTo>
                  <a:lnTo>
                    <a:pt x="865" y="2906"/>
                  </a:lnTo>
                  <a:lnTo>
                    <a:pt x="847" y="2902"/>
                  </a:lnTo>
                  <a:lnTo>
                    <a:pt x="830" y="2896"/>
                  </a:lnTo>
                  <a:lnTo>
                    <a:pt x="816" y="2884"/>
                  </a:lnTo>
                  <a:lnTo>
                    <a:pt x="805" y="2871"/>
                  </a:lnTo>
                  <a:lnTo>
                    <a:pt x="798" y="2854"/>
                  </a:lnTo>
                  <a:lnTo>
                    <a:pt x="796" y="2835"/>
                  </a:lnTo>
                  <a:lnTo>
                    <a:pt x="796" y="2596"/>
                  </a:lnTo>
                  <a:lnTo>
                    <a:pt x="558" y="2631"/>
                  </a:lnTo>
                  <a:lnTo>
                    <a:pt x="555" y="2631"/>
                  </a:lnTo>
                  <a:lnTo>
                    <a:pt x="551" y="2631"/>
                  </a:lnTo>
                  <a:lnTo>
                    <a:pt x="549" y="2630"/>
                  </a:lnTo>
                  <a:lnTo>
                    <a:pt x="503" y="2627"/>
                  </a:lnTo>
                  <a:lnTo>
                    <a:pt x="461" y="2618"/>
                  </a:lnTo>
                  <a:lnTo>
                    <a:pt x="421" y="2602"/>
                  </a:lnTo>
                  <a:lnTo>
                    <a:pt x="384" y="2582"/>
                  </a:lnTo>
                  <a:lnTo>
                    <a:pt x="350" y="2557"/>
                  </a:lnTo>
                  <a:lnTo>
                    <a:pt x="321" y="2526"/>
                  </a:lnTo>
                  <a:lnTo>
                    <a:pt x="295" y="2493"/>
                  </a:lnTo>
                  <a:lnTo>
                    <a:pt x="274" y="2455"/>
                  </a:lnTo>
                  <a:lnTo>
                    <a:pt x="260" y="2415"/>
                  </a:lnTo>
                  <a:lnTo>
                    <a:pt x="249" y="2373"/>
                  </a:lnTo>
                  <a:lnTo>
                    <a:pt x="246" y="2329"/>
                  </a:lnTo>
                  <a:lnTo>
                    <a:pt x="246" y="1991"/>
                  </a:lnTo>
                  <a:lnTo>
                    <a:pt x="211" y="1991"/>
                  </a:lnTo>
                  <a:lnTo>
                    <a:pt x="176" y="1989"/>
                  </a:lnTo>
                  <a:lnTo>
                    <a:pt x="143" y="1983"/>
                  </a:lnTo>
                  <a:lnTo>
                    <a:pt x="114" y="1973"/>
                  </a:lnTo>
                  <a:lnTo>
                    <a:pt x="87" y="1961"/>
                  </a:lnTo>
                  <a:lnTo>
                    <a:pt x="62" y="1944"/>
                  </a:lnTo>
                  <a:lnTo>
                    <a:pt x="41" y="1924"/>
                  </a:lnTo>
                  <a:lnTo>
                    <a:pt x="24" y="1900"/>
                  </a:lnTo>
                  <a:lnTo>
                    <a:pt x="12" y="1874"/>
                  </a:lnTo>
                  <a:lnTo>
                    <a:pt x="3" y="1846"/>
                  </a:lnTo>
                  <a:lnTo>
                    <a:pt x="0" y="1817"/>
                  </a:lnTo>
                  <a:lnTo>
                    <a:pt x="0" y="1787"/>
                  </a:lnTo>
                  <a:lnTo>
                    <a:pt x="5" y="1756"/>
                  </a:lnTo>
                  <a:lnTo>
                    <a:pt x="16" y="1724"/>
                  </a:lnTo>
                  <a:lnTo>
                    <a:pt x="30" y="1693"/>
                  </a:lnTo>
                  <a:lnTo>
                    <a:pt x="247" y="1279"/>
                  </a:lnTo>
                  <a:lnTo>
                    <a:pt x="247" y="1114"/>
                  </a:lnTo>
                  <a:lnTo>
                    <a:pt x="250" y="1034"/>
                  </a:lnTo>
                  <a:lnTo>
                    <a:pt x="257" y="956"/>
                  </a:lnTo>
                  <a:lnTo>
                    <a:pt x="271" y="878"/>
                  </a:lnTo>
                  <a:lnTo>
                    <a:pt x="289" y="802"/>
                  </a:lnTo>
                  <a:lnTo>
                    <a:pt x="313" y="728"/>
                  </a:lnTo>
                  <a:lnTo>
                    <a:pt x="341" y="655"/>
                  </a:lnTo>
                  <a:lnTo>
                    <a:pt x="374" y="586"/>
                  </a:lnTo>
                  <a:lnTo>
                    <a:pt x="412" y="518"/>
                  </a:lnTo>
                  <a:lnTo>
                    <a:pt x="453" y="453"/>
                  </a:lnTo>
                  <a:lnTo>
                    <a:pt x="498" y="390"/>
                  </a:lnTo>
                  <a:lnTo>
                    <a:pt x="549" y="330"/>
                  </a:lnTo>
                  <a:lnTo>
                    <a:pt x="602" y="274"/>
                  </a:lnTo>
                  <a:lnTo>
                    <a:pt x="659" y="223"/>
                  </a:lnTo>
                  <a:lnTo>
                    <a:pt x="721" y="173"/>
                  </a:lnTo>
                  <a:lnTo>
                    <a:pt x="785" y="129"/>
                  </a:lnTo>
                  <a:lnTo>
                    <a:pt x="854" y="89"/>
                  </a:lnTo>
                  <a:lnTo>
                    <a:pt x="924" y="52"/>
                  </a:lnTo>
                  <a:lnTo>
                    <a:pt x="983" y="27"/>
                  </a:lnTo>
                  <a:lnTo>
                    <a:pt x="1045" y="3"/>
                  </a:lnTo>
                  <a:lnTo>
                    <a:pt x="10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15" grpId="0"/>
      <p:bldP spid="16" grpId="0"/>
      <p:bldP spid="17" grpId="0"/>
      <p:bldP spid="18" grpId="0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动态通用饼状图PPT图表合集"/>
</p:tagLst>
</file>

<file path=ppt/theme/theme1.xml><?xml version="1.0" encoding="utf-8"?>
<a:theme xmlns:a="http://schemas.openxmlformats.org/drawingml/2006/main" name="www.2ppt.com">
  <a:themeElements>
    <a:clrScheme name="自定义 49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0_New theme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237DB9"/>
      </a:accent1>
      <a:accent2>
        <a:srgbClr val="15AA96"/>
      </a:accent2>
      <a:accent3>
        <a:srgbClr val="9BB955"/>
      </a:accent3>
      <a:accent4>
        <a:srgbClr val="F19B14"/>
      </a:accent4>
      <a:accent5>
        <a:srgbClr val="BE382C"/>
      </a:accent5>
      <a:accent6>
        <a:srgbClr val="633247"/>
      </a:accent6>
      <a:hlink>
        <a:srgbClr val="FFFFFF"/>
      </a:hlink>
      <a:folHlink>
        <a:srgbClr val="595959"/>
      </a:folHlink>
    </a:clrScheme>
    <a:fontScheme name="Roboto">
      <a:majorFont>
        <a:latin typeface="Roboto Medium"/>
        <a:ea typeface=""/>
        <a:cs typeface="FontAwesome"/>
      </a:majorFont>
      <a:minorFont>
        <a:latin typeface="Roboto Condensed"/>
        <a:ea typeface=""/>
        <a:cs typeface="FontAwesom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3838"/>
      </a:accent1>
      <a:accent2>
        <a:srgbClr val="ED7D31"/>
      </a:accent2>
      <a:accent3>
        <a:srgbClr val="ED7D31"/>
      </a:accent3>
      <a:accent4>
        <a:srgbClr val="ED7D31"/>
      </a:accent4>
      <a:accent5>
        <a:srgbClr val="ED7D31"/>
      </a:accent5>
      <a:accent6>
        <a:srgbClr val="ED7D31"/>
      </a:accent6>
      <a:hlink>
        <a:srgbClr val="ED7D31"/>
      </a:hlink>
      <a:folHlink>
        <a:srgbClr val="D5191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817</Words>
  <Application>Microsoft Office PowerPoint</Application>
  <PresentationFormat>宽屏</PresentationFormat>
  <Paragraphs>328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FontAwesome</vt:lpstr>
      <vt:lpstr>等线</vt:lpstr>
      <vt:lpstr>等线 Light</vt:lpstr>
      <vt:lpstr>方正正黑简体</vt:lpstr>
      <vt:lpstr>庞门正道标题体</vt:lpstr>
      <vt:lpstr>微软雅黑</vt:lpstr>
      <vt:lpstr>Arial</vt:lpstr>
      <vt:lpstr>Helvetica</vt:lpstr>
      <vt:lpstr>Roboto</vt:lpstr>
      <vt:lpstr>Roboto Black</vt:lpstr>
      <vt:lpstr>Roboto Condensed</vt:lpstr>
      <vt:lpstr>Roboto Medium</vt:lpstr>
      <vt:lpstr>Wingdings</vt:lpstr>
      <vt:lpstr>www.2ppt.com</vt:lpstr>
      <vt:lpstr>3_Custom Design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2021-05-07T11:01:25Z</dcterms:created>
  <dcterms:modified xsi:type="dcterms:W3CDTF">2023-01-10T06:01:09Z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E4184E459B9543E2AFAB2E45DE9AE16E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